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8" r:id="rId2"/>
  </p:sldIdLst>
  <p:sldSz cx="3200400" cy="16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8B2"/>
    <a:srgbClr val="9DC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69"/>
    <p:restoredTop sz="96159"/>
  </p:normalViewPr>
  <p:slideViewPr>
    <p:cSldViewPr snapToGrid="0" snapToObjects="1">
      <p:cViewPr varScale="1">
        <p:scale>
          <a:sx n="400" d="100"/>
          <a:sy n="400" d="100"/>
        </p:scale>
        <p:origin x="1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61885"/>
            <a:ext cx="2400300" cy="557107"/>
          </a:xfrm>
        </p:spPr>
        <p:txBody>
          <a:bodyPr anchor="b"/>
          <a:lstStyle>
            <a:lvl1pPr algn="ctr">
              <a:defRPr sz="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840476"/>
            <a:ext cx="2400300" cy="386344"/>
          </a:xfrm>
        </p:spPr>
        <p:txBody>
          <a:bodyPr/>
          <a:lstStyle>
            <a:lvl1pPr marL="0" indent="0" algn="ctr">
              <a:buNone/>
              <a:defRPr sz="560"/>
            </a:lvl1pPr>
            <a:lvl2pPr marL="106665" indent="0" algn="ctr">
              <a:buNone/>
              <a:defRPr sz="467"/>
            </a:lvl2pPr>
            <a:lvl3pPr marL="213330" indent="0" algn="ctr">
              <a:buNone/>
              <a:defRPr sz="420"/>
            </a:lvl3pPr>
            <a:lvl4pPr marL="319994" indent="0" algn="ctr">
              <a:buNone/>
              <a:defRPr sz="373"/>
            </a:lvl4pPr>
            <a:lvl5pPr marL="426659" indent="0" algn="ctr">
              <a:buNone/>
              <a:defRPr sz="373"/>
            </a:lvl5pPr>
            <a:lvl6pPr marL="533324" indent="0" algn="ctr">
              <a:buNone/>
              <a:defRPr sz="373"/>
            </a:lvl6pPr>
            <a:lvl7pPr marL="639989" indent="0" algn="ctr">
              <a:buNone/>
              <a:defRPr sz="373"/>
            </a:lvl7pPr>
            <a:lvl8pPr marL="746653" indent="0" algn="ctr">
              <a:buNone/>
              <a:defRPr sz="373"/>
            </a:lvl8pPr>
            <a:lvl9pPr marL="853318" indent="0" algn="ctr">
              <a:buNone/>
              <a:defRPr sz="3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8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2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85196"/>
            <a:ext cx="690086" cy="1356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85196"/>
            <a:ext cx="2030254" cy="13560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2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398939"/>
            <a:ext cx="2760345" cy="665639"/>
          </a:xfrm>
        </p:spPr>
        <p:txBody>
          <a:bodyPr anchor="b"/>
          <a:lstStyle>
            <a:lvl1pPr>
              <a:defRPr sz="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070875"/>
            <a:ext cx="2760345" cy="350044"/>
          </a:xfrm>
        </p:spPr>
        <p:txBody>
          <a:bodyPr/>
          <a:lstStyle>
            <a:lvl1pPr marL="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1pPr>
            <a:lvl2pPr marL="106665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2pPr>
            <a:lvl3pPr marL="21333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3pPr>
            <a:lvl4pPr marL="319994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26659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533324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639989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746653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853318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425979"/>
            <a:ext cx="1360170" cy="1015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425979"/>
            <a:ext cx="1360170" cy="1015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85196"/>
            <a:ext cx="2760345" cy="3092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392271"/>
            <a:ext cx="1353919" cy="192246"/>
          </a:xfrm>
        </p:spPr>
        <p:txBody>
          <a:bodyPr anchor="b"/>
          <a:lstStyle>
            <a:lvl1pPr marL="0" indent="0">
              <a:buNone/>
              <a:defRPr sz="560" b="1"/>
            </a:lvl1pPr>
            <a:lvl2pPr marL="106665" indent="0">
              <a:buNone/>
              <a:defRPr sz="467" b="1"/>
            </a:lvl2pPr>
            <a:lvl3pPr marL="213330" indent="0">
              <a:buNone/>
              <a:defRPr sz="420" b="1"/>
            </a:lvl3pPr>
            <a:lvl4pPr marL="319994" indent="0">
              <a:buNone/>
              <a:defRPr sz="373" b="1"/>
            </a:lvl4pPr>
            <a:lvl5pPr marL="426659" indent="0">
              <a:buNone/>
              <a:defRPr sz="373" b="1"/>
            </a:lvl5pPr>
            <a:lvl6pPr marL="533324" indent="0">
              <a:buNone/>
              <a:defRPr sz="373" b="1"/>
            </a:lvl6pPr>
            <a:lvl7pPr marL="639989" indent="0">
              <a:buNone/>
              <a:defRPr sz="373" b="1"/>
            </a:lvl7pPr>
            <a:lvl8pPr marL="746653" indent="0">
              <a:buNone/>
              <a:defRPr sz="373" b="1"/>
            </a:lvl8pPr>
            <a:lvl9pPr marL="853318" indent="0">
              <a:buNone/>
              <a:defRPr sz="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584518"/>
            <a:ext cx="1353919" cy="859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392271"/>
            <a:ext cx="1360587" cy="192246"/>
          </a:xfrm>
        </p:spPr>
        <p:txBody>
          <a:bodyPr anchor="b"/>
          <a:lstStyle>
            <a:lvl1pPr marL="0" indent="0">
              <a:buNone/>
              <a:defRPr sz="560" b="1"/>
            </a:lvl1pPr>
            <a:lvl2pPr marL="106665" indent="0">
              <a:buNone/>
              <a:defRPr sz="467" b="1"/>
            </a:lvl2pPr>
            <a:lvl3pPr marL="213330" indent="0">
              <a:buNone/>
              <a:defRPr sz="420" b="1"/>
            </a:lvl3pPr>
            <a:lvl4pPr marL="319994" indent="0">
              <a:buNone/>
              <a:defRPr sz="373" b="1"/>
            </a:lvl4pPr>
            <a:lvl5pPr marL="426659" indent="0">
              <a:buNone/>
              <a:defRPr sz="373" b="1"/>
            </a:lvl5pPr>
            <a:lvl6pPr marL="533324" indent="0">
              <a:buNone/>
              <a:defRPr sz="373" b="1"/>
            </a:lvl6pPr>
            <a:lvl7pPr marL="639989" indent="0">
              <a:buNone/>
              <a:defRPr sz="373" b="1"/>
            </a:lvl7pPr>
            <a:lvl8pPr marL="746653" indent="0">
              <a:buNone/>
              <a:defRPr sz="373" b="1"/>
            </a:lvl8pPr>
            <a:lvl9pPr marL="853318" indent="0">
              <a:buNone/>
              <a:defRPr sz="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584518"/>
            <a:ext cx="1360587" cy="859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6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4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06680"/>
            <a:ext cx="1032212" cy="373380"/>
          </a:xfrm>
        </p:spPr>
        <p:txBody>
          <a:bodyPr anchor="b"/>
          <a:lstStyle>
            <a:lvl1pPr>
              <a:defRPr sz="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230399"/>
            <a:ext cx="1620203" cy="1137179"/>
          </a:xfrm>
        </p:spPr>
        <p:txBody>
          <a:bodyPr/>
          <a:lstStyle>
            <a:lvl1pPr>
              <a:defRPr sz="747"/>
            </a:lvl1pPr>
            <a:lvl2pPr>
              <a:defRPr sz="653"/>
            </a:lvl2pPr>
            <a:lvl3pPr>
              <a:defRPr sz="560"/>
            </a:lvl3pPr>
            <a:lvl4pPr>
              <a:defRPr sz="467"/>
            </a:lvl4pPr>
            <a:lvl5pPr>
              <a:defRPr sz="467"/>
            </a:lvl5pPr>
            <a:lvl6pPr>
              <a:defRPr sz="467"/>
            </a:lvl6pPr>
            <a:lvl7pPr>
              <a:defRPr sz="467"/>
            </a:lvl7pPr>
            <a:lvl8pPr>
              <a:defRPr sz="467"/>
            </a:lvl8pPr>
            <a:lvl9pPr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480060"/>
            <a:ext cx="1032212" cy="889371"/>
          </a:xfrm>
        </p:spPr>
        <p:txBody>
          <a:bodyPr/>
          <a:lstStyle>
            <a:lvl1pPr marL="0" indent="0">
              <a:buNone/>
              <a:defRPr sz="373"/>
            </a:lvl1pPr>
            <a:lvl2pPr marL="106665" indent="0">
              <a:buNone/>
              <a:defRPr sz="327"/>
            </a:lvl2pPr>
            <a:lvl3pPr marL="213330" indent="0">
              <a:buNone/>
              <a:defRPr sz="280"/>
            </a:lvl3pPr>
            <a:lvl4pPr marL="319994" indent="0">
              <a:buNone/>
              <a:defRPr sz="233"/>
            </a:lvl4pPr>
            <a:lvl5pPr marL="426659" indent="0">
              <a:buNone/>
              <a:defRPr sz="233"/>
            </a:lvl5pPr>
            <a:lvl6pPr marL="533324" indent="0">
              <a:buNone/>
              <a:defRPr sz="233"/>
            </a:lvl6pPr>
            <a:lvl7pPr marL="639989" indent="0">
              <a:buNone/>
              <a:defRPr sz="233"/>
            </a:lvl7pPr>
            <a:lvl8pPr marL="746653" indent="0">
              <a:buNone/>
              <a:defRPr sz="233"/>
            </a:lvl8pPr>
            <a:lvl9pPr marL="853318" indent="0">
              <a:buNone/>
              <a:defRPr sz="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7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06680"/>
            <a:ext cx="1032212" cy="373380"/>
          </a:xfrm>
        </p:spPr>
        <p:txBody>
          <a:bodyPr anchor="b"/>
          <a:lstStyle>
            <a:lvl1pPr>
              <a:defRPr sz="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230399"/>
            <a:ext cx="1620203" cy="1137179"/>
          </a:xfrm>
        </p:spPr>
        <p:txBody>
          <a:bodyPr anchor="t"/>
          <a:lstStyle>
            <a:lvl1pPr marL="0" indent="0">
              <a:buNone/>
              <a:defRPr sz="747"/>
            </a:lvl1pPr>
            <a:lvl2pPr marL="106665" indent="0">
              <a:buNone/>
              <a:defRPr sz="653"/>
            </a:lvl2pPr>
            <a:lvl3pPr marL="213330" indent="0">
              <a:buNone/>
              <a:defRPr sz="560"/>
            </a:lvl3pPr>
            <a:lvl4pPr marL="319994" indent="0">
              <a:buNone/>
              <a:defRPr sz="467"/>
            </a:lvl4pPr>
            <a:lvl5pPr marL="426659" indent="0">
              <a:buNone/>
              <a:defRPr sz="467"/>
            </a:lvl5pPr>
            <a:lvl6pPr marL="533324" indent="0">
              <a:buNone/>
              <a:defRPr sz="467"/>
            </a:lvl6pPr>
            <a:lvl7pPr marL="639989" indent="0">
              <a:buNone/>
              <a:defRPr sz="467"/>
            </a:lvl7pPr>
            <a:lvl8pPr marL="746653" indent="0">
              <a:buNone/>
              <a:defRPr sz="467"/>
            </a:lvl8pPr>
            <a:lvl9pPr marL="853318" indent="0">
              <a:buNone/>
              <a:defRPr sz="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480060"/>
            <a:ext cx="1032212" cy="889371"/>
          </a:xfrm>
        </p:spPr>
        <p:txBody>
          <a:bodyPr/>
          <a:lstStyle>
            <a:lvl1pPr marL="0" indent="0">
              <a:buNone/>
              <a:defRPr sz="373"/>
            </a:lvl1pPr>
            <a:lvl2pPr marL="106665" indent="0">
              <a:buNone/>
              <a:defRPr sz="327"/>
            </a:lvl2pPr>
            <a:lvl3pPr marL="213330" indent="0">
              <a:buNone/>
              <a:defRPr sz="280"/>
            </a:lvl3pPr>
            <a:lvl4pPr marL="319994" indent="0">
              <a:buNone/>
              <a:defRPr sz="233"/>
            </a:lvl4pPr>
            <a:lvl5pPr marL="426659" indent="0">
              <a:buNone/>
              <a:defRPr sz="233"/>
            </a:lvl5pPr>
            <a:lvl6pPr marL="533324" indent="0">
              <a:buNone/>
              <a:defRPr sz="233"/>
            </a:lvl6pPr>
            <a:lvl7pPr marL="639989" indent="0">
              <a:buNone/>
              <a:defRPr sz="233"/>
            </a:lvl7pPr>
            <a:lvl8pPr marL="746653" indent="0">
              <a:buNone/>
              <a:defRPr sz="233"/>
            </a:lvl8pPr>
            <a:lvl9pPr marL="853318" indent="0">
              <a:buNone/>
              <a:defRPr sz="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20B-0AC1-7347-A852-F91CE5A2C4D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2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85196"/>
            <a:ext cx="2760345" cy="309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425979"/>
            <a:ext cx="2760345" cy="101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483148"/>
            <a:ext cx="720090" cy="85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B220B-0AC1-7347-A852-F91CE5A2C4D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483148"/>
            <a:ext cx="1080135" cy="85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483148"/>
            <a:ext cx="720090" cy="85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D782-A922-B943-8F78-F105768F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213330" rtl="0" eaLnBrk="1" latinLnBrk="0" hangingPunct="1">
        <a:lnSpc>
          <a:spcPct val="90000"/>
        </a:lnSpc>
        <a:spcBef>
          <a:spcPct val="0"/>
        </a:spcBef>
        <a:buNone/>
        <a:defRPr sz="10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32" indent="-53332" algn="l" defTabSz="21333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653" kern="1200">
          <a:solidFill>
            <a:schemeClr val="tx1"/>
          </a:solidFill>
          <a:latin typeface="+mn-lt"/>
          <a:ea typeface="+mn-ea"/>
          <a:cs typeface="+mn-cs"/>
        </a:defRPr>
      </a:lvl1pPr>
      <a:lvl2pPr marL="159997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2pPr>
      <a:lvl3pPr marL="266662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67" kern="1200">
          <a:solidFill>
            <a:schemeClr val="tx1"/>
          </a:solidFill>
          <a:latin typeface="+mn-lt"/>
          <a:ea typeface="+mn-ea"/>
          <a:cs typeface="+mn-cs"/>
        </a:defRPr>
      </a:lvl3pPr>
      <a:lvl4pPr marL="373327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79991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86656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93321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799986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906650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1pPr>
      <a:lvl2pPr marL="106665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2pPr>
      <a:lvl3pPr marL="213330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19994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26659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33324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39989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746653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853318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A088A3D7-1AB4-2745-B46B-D0D8F4325C24}"/>
              </a:ext>
            </a:extLst>
          </p:cNvPr>
          <p:cNvSpPr/>
          <p:nvPr/>
        </p:nvSpPr>
        <p:spPr>
          <a:xfrm>
            <a:off x="1656065" y="35218"/>
            <a:ext cx="1518721" cy="1422108"/>
          </a:xfrm>
          <a:prstGeom prst="roundRect">
            <a:avLst>
              <a:gd name="adj" fmla="val 2591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700" b="1" dirty="0"/>
              <a:t>Physiological Recording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6DDF738-2116-C440-BF4A-EE4180B1FA7F}"/>
              </a:ext>
            </a:extLst>
          </p:cNvPr>
          <p:cNvGrpSpPr/>
          <p:nvPr/>
        </p:nvGrpSpPr>
        <p:grpSpPr>
          <a:xfrm>
            <a:off x="1707286" y="689597"/>
            <a:ext cx="682625" cy="700227"/>
            <a:chOff x="4649422" y="322955"/>
            <a:chExt cx="682625" cy="700227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31382D8A-671D-F749-9B47-ADE377291AC0}"/>
                </a:ext>
              </a:extLst>
            </p:cNvPr>
            <p:cNvSpPr/>
            <p:nvPr/>
          </p:nvSpPr>
          <p:spPr>
            <a:xfrm>
              <a:off x="4649422" y="322955"/>
              <a:ext cx="682625" cy="700227"/>
            </a:xfrm>
            <a:prstGeom prst="roundRect">
              <a:avLst>
                <a:gd name="adj" fmla="val 5953"/>
              </a:avLst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700" dirty="0"/>
                <a:t>EEG Recording 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92E8CD02-47B0-254F-B1CD-384F77B3D2DD}"/>
                </a:ext>
              </a:extLst>
            </p:cNvPr>
            <p:cNvSpPr/>
            <p:nvPr/>
          </p:nvSpPr>
          <p:spPr>
            <a:xfrm>
              <a:off x="4715671" y="752729"/>
              <a:ext cx="529517" cy="231396"/>
            </a:xfrm>
            <a:prstGeom prst="roundRect">
              <a:avLst>
                <a:gd name="adj" fmla="val 10791"/>
              </a:avLst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EEG Calibration</a:t>
              </a: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1FAEF97B-6CAD-644E-985B-FC9D9891F3B8}"/>
                </a:ext>
              </a:extLst>
            </p:cNvPr>
            <p:cNvSpPr/>
            <p:nvPr/>
          </p:nvSpPr>
          <p:spPr>
            <a:xfrm>
              <a:off x="4709683" y="482856"/>
              <a:ext cx="534023" cy="231396"/>
            </a:xfrm>
            <a:prstGeom prst="roundRect">
              <a:avLst>
                <a:gd name="adj" fmla="val 10791"/>
              </a:avLst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EEG Baseline Tasks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A11A887-8BF1-F44C-867F-FE4F8E40341B}"/>
              </a:ext>
            </a:extLst>
          </p:cNvPr>
          <p:cNvGrpSpPr/>
          <p:nvPr/>
        </p:nvGrpSpPr>
        <p:grpSpPr>
          <a:xfrm>
            <a:off x="2441125" y="689589"/>
            <a:ext cx="682625" cy="399722"/>
            <a:chOff x="4649422" y="1301851"/>
            <a:chExt cx="682625" cy="399722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96CE3E10-BD41-DC46-B196-93DE5F45E202}"/>
                </a:ext>
              </a:extLst>
            </p:cNvPr>
            <p:cNvSpPr/>
            <p:nvPr/>
          </p:nvSpPr>
          <p:spPr>
            <a:xfrm>
              <a:off x="4649422" y="1301851"/>
              <a:ext cx="682625" cy="399722"/>
            </a:xfrm>
            <a:prstGeom prst="roundRect">
              <a:avLst>
                <a:gd name="adj" fmla="val 5953"/>
              </a:avLst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700" dirty="0"/>
                <a:t>Eye Tracking</a:t>
              </a: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59F28047-E1F6-0846-AE1D-5CD5AEEE1237}"/>
                </a:ext>
              </a:extLst>
            </p:cNvPr>
            <p:cNvSpPr/>
            <p:nvPr/>
          </p:nvSpPr>
          <p:spPr>
            <a:xfrm>
              <a:off x="4722583" y="1435292"/>
              <a:ext cx="529517" cy="231396"/>
            </a:xfrm>
            <a:prstGeom prst="roundRect">
              <a:avLst>
                <a:gd name="adj" fmla="val 10791"/>
              </a:avLst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700" dirty="0"/>
                <a:t>Eye Calibration</a:t>
              </a:r>
            </a:p>
          </p:txBody>
        </p:sp>
      </p:grp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7DD795B1-A1D9-6D46-9A29-4AADC059084D}"/>
              </a:ext>
            </a:extLst>
          </p:cNvPr>
          <p:cNvSpPr/>
          <p:nvPr/>
        </p:nvSpPr>
        <p:spPr>
          <a:xfrm>
            <a:off x="1710190" y="429407"/>
            <a:ext cx="1410483" cy="137160"/>
          </a:xfrm>
          <a:prstGeom prst="roundRect">
            <a:avLst>
              <a:gd name="adj" fmla="val 10791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Parameter Server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2DE17DC-9D21-AF41-941D-5BC0684828BF}"/>
              </a:ext>
            </a:extLst>
          </p:cNvPr>
          <p:cNvCxnSpPr>
            <a:cxnSpLocks/>
          </p:cNvCxnSpPr>
          <p:nvPr/>
        </p:nvCxnSpPr>
        <p:spPr>
          <a:xfrm flipH="1">
            <a:off x="878529" y="937634"/>
            <a:ext cx="1" cy="104442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E3E0F5A-6506-9747-98DD-99594A41BDF4}"/>
              </a:ext>
            </a:extLst>
          </p:cNvPr>
          <p:cNvCxnSpPr>
            <a:cxnSpLocks/>
          </p:cNvCxnSpPr>
          <p:nvPr/>
        </p:nvCxnSpPr>
        <p:spPr>
          <a:xfrm flipH="1" flipV="1">
            <a:off x="878529" y="973172"/>
            <a:ext cx="1" cy="104442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583D0B8-7B72-A544-B3CA-7844EDB2F661}"/>
              </a:ext>
            </a:extLst>
          </p:cNvPr>
          <p:cNvSpPr/>
          <p:nvPr/>
        </p:nvSpPr>
        <p:spPr>
          <a:xfrm>
            <a:off x="64019" y="35218"/>
            <a:ext cx="1513007" cy="1422107"/>
          </a:xfrm>
          <a:prstGeom prst="roundRect">
            <a:avLst>
              <a:gd name="adj" fmla="val 2591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3478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700" b="1" dirty="0"/>
              <a:t>User Interface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E1ABF0E3-8052-104C-A377-F4350DD0D9DF}"/>
              </a:ext>
            </a:extLst>
          </p:cNvPr>
          <p:cNvSpPr/>
          <p:nvPr/>
        </p:nvSpPr>
        <p:spPr>
          <a:xfrm>
            <a:off x="141488" y="171461"/>
            <a:ext cx="1309023" cy="137160"/>
          </a:xfrm>
          <a:prstGeom prst="roundRect">
            <a:avLst>
              <a:gd name="adj" fmla="val 10791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Parameter Server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C59A4F5A-8116-EA40-9148-59433118CD41}"/>
              </a:ext>
            </a:extLst>
          </p:cNvPr>
          <p:cNvSpPr/>
          <p:nvPr/>
        </p:nvSpPr>
        <p:spPr>
          <a:xfrm>
            <a:off x="141493" y="438772"/>
            <a:ext cx="1309023" cy="107496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Main GUI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D087F767-9BF8-A844-A09E-29A1D42F1151}"/>
              </a:ext>
            </a:extLst>
          </p:cNvPr>
          <p:cNvSpPr/>
          <p:nvPr/>
        </p:nvSpPr>
        <p:spPr>
          <a:xfrm>
            <a:off x="141121" y="672050"/>
            <a:ext cx="544834" cy="145233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User Controls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D9162921-4D21-3B43-AB9C-60C223217E88}"/>
              </a:ext>
            </a:extLst>
          </p:cNvPr>
          <p:cNvSpPr/>
          <p:nvPr/>
        </p:nvSpPr>
        <p:spPr>
          <a:xfrm>
            <a:off x="799482" y="672050"/>
            <a:ext cx="699006" cy="145233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Action Manager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096B83E-95B5-D74C-8ABF-61417F6DA166}"/>
              </a:ext>
            </a:extLst>
          </p:cNvPr>
          <p:cNvSpPr/>
          <p:nvPr/>
        </p:nvSpPr>
        <p:spPr>
          <a:xfrm>
            <a:off x="799490" y="899421"/>
            <a:ext cx="699007" cy="137160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700" dirty="0"/>
              <a:t>Primitive Manager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4277FE44-DF64-F54B-B59C-056CA88C88D4}"/>
              </a:ext>
            </a:extLst>
          </p:cNvPr>
          <p:cNvSpPr/>
          <p:nvPr/>
        </p:nvSpPr>
        <p:spPr>
          <a:xfrm>
            <a:off x="138511" y="1205613"/>
            <a:ext cx="274320" cy="179711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/>
              <a:t>Platoon</a:t>
            </a:r>
          </a:p>
          <a:p>
            <a:pPr algn="ctr"/>
            <a:r>
              <a:rPr lang="en-US" sz="600" dirty="0"/>
              <a:t>1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D1439B48-9B49-1541-B452-D91F53F0D60B}"/>
              </a:ext>
            </a:extLst>
          </p:cNvPr>
          <p:cNvSpPr/>
          <p:nvPr/>
        </p:nvSpPr>
        <p:spPr>
          <a:xfrm>
            <a:off x="436706" y="1205613"/>
            <a:ext cx="274320" cy="179712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/>
              <a:t>Platoon</a:t>
            </a:r>
          </a:p>
          <a:p>
            <a:pPr algn="ctr"/>
            <a:r>
              <a:rPr lang="en-US" sz="600" dirty="0"/>
              <a:t>2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F2E634C1-E6A2-6444-8677-B824CC36279D}"/>
              </a:ext>
            </a:extLst>
          </p:cNvPr>
          <p:cNvSpPr/>
          <p:nvPr/>
        </p:nvSpPr>
        <p:spPr>
          <a:xfrm>
            <a:off x="1225739" y="1205613"/>
            <a:ext cx="274320" cy="179711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/>
              <a:t>Platoon</a:t>
            </a:r>
          </a:p>
          <a:p>
            <a:pPr algn="ctr"/>
            <a:r>
              <a:rPr lang="en-US" sz="600" dirty="0"/>
              <a:t>k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897E50B-1540-B24E-B3AB-0BA81250F6AE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>
            <a:off x="685963" y="744659"/>
            <a:ext cx="113527" cy="0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3FB3512-71F6-3B4F-B5E0-11424DCF4103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796004" y="308629"/>
            <a:ext cx="1" cy="13015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1AE768E-D8D0-844F-A8CB-FAB265C2B27C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1148985" y="546268"/>
            <a:ext cx="0" cy="125774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3685DD-C286-E74E-8567-15637D4931EC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>
            <a:off x="1148993" y="817275"/>
            <a:ext cx="1" cy="82146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0F86EC2-C81E-1A44-94D6-AC338CC0D8CD}"/>
              </a:ext>
            </a:extLst>
          </p:cNvPr>
          <p:cNvSpPr txBox="1"/>
          <p:nvPr/>
        </p:nvSpPr>
        <p:spPr>
          <a:xfrm>
            <a:off x="-84729" y="1406380"/>
            <a:ext cx="264816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/>
              <a:t>a)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A8D7577-C76D-AC44-8859-E8E5B77D6EAC}"/>
              </a:ext>
            </a:extLst>
          </p:cNvPr>
          <p:cNvGrpSpPr/>
          <p:nvPr/>
        </p:nvGrpSpPr>
        <p:grpSpPr>
          <a:xfrm>
            <a:off x="2442614" y="1112826"/>
            <a:ext cx="682625" cy="276999"/>
            <a:chOff x="542849" y="1382376"/>
            <a:chExt cx="682625" cy="276999"/>
          </a:xfrm>
        </p:grpSpPr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3CD4E75A-E1A4-C547-9191-41D3A5D695C5}"/>
                </a:ext>
              </a:extLst>
            </p:cNvPr>
            <p:cNvSpPr/>
            <p:nvPr/>
          </p:nvSpPr>
          <p:spPr>
            <a:xfrm>
              <a:off x="542849" y="1383601"/>
              <a:ext cx="682625" cy="275774"/>
            </a:xfrm>
            <a:prstGeom prst="roundRect">
              <a:avLst>
                <a:gd name="adj" fmla="val 5953"/>
              </a:avLst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700" dirty="0"/>
                <a:t>Other Devices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C9AE7C7-3013-A649-B34D-71FE722ECC7B}"/>
                </a:ext>
              </a:extLst>
            </p:cNvPr>
            <p:cNvSpPr txBox="1"/>
            <p:nvPr/>
          </p:nvSpPr>
          <p:spPr>
            <a:xfrm>
              <a:off x="787179" y="1382376"/>
              <a:ext cx="1586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212080B-A785-D64E-9925-A5D20AEE5255}"/>
              </a:ext>
            </a:extLst>
          </p:cNvPr>
          <p:cNvSpPr txBox="1"/>
          <p:nvPr/>
        </p:nvSpPr>
        <p:spPr>
          <a:xfrm>
            <a:off x="1035977" y="1106474"/>
            <a:ext cx="158698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0E7CACBE-B6E4-1A45-962C-086D11D3378E}"/>
              </a:ext>
            </a:extLst>
          </p:cNvPr>
          <p:cNvSpPr/>
          <p:nvPr/>
        </p:nvSpPr>
        <p:spPr>
          <a:xfrm>
            <a:off x="734902" y="1205613"/>
            <a:ext cx="274320" cy="179711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/>
              <a:t>Platoon</a:t>
            </a:r>
          </a:p>
          <a:p>
            <a:pPr algn="ctr"/>
            <a:r>
              <a:rPr lang="en-US" sz="600" dirty="0"/>
              <a:t>3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0695847-1290-614B-A2F7-2EE68BF566C4}"/>
              </a:ext>
            </a:extLst>
          </p:cNvPr>
          <p:cNvSpPr txBox="1"/>
          <p:nvPr/>
        </p:nvSpPr>
        <p:spPr>
          <a:xfrm>
            <a:off x="1471766" y="1406380"/>
            <a:ext cx="269626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/>
              <a:t>b)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74B1D5A-693F-B04C-80D0-228E123D3E5A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2048591" y="566567"/>
            <a:ext cx="8" cy="123030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4ADBBBE-4591-3446-ABE5-EFD76334BABC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2782430" y="566567"/>
            <a:ext cx="8" cy="123022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E6F61256-2385-A248-BE92-A82C9EB191F0}"/>
              </a:ext>
            </a:extLst>
          </p:cNvPr>
          <p:cNvSpPr/>
          <p:nvPr/>
        </p:nvSpPr>
        <p:spPr>
          <a:xfrm>
            <a:off x="1710186" y="172524"/>
            <a:ext cx="1410483" cy="137160"/>
          </a:xfrm>
          <a:prstGeom prst="roundRect">
            <a:avLst>
              <a:gd name="adj" fmla="val 10791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Time Sync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D34D4FA-2041-1B4C-BB8A-B69248E86380}"/>
              </a:ext>
            </a:extLst>
          </p:cNvPr>
          <p:cNvCxnSpPr>
            <a:cxnSpLocks/>
            <a:stCxn id="85" idx="0"/>
            <a:endCxn id="157" idx="2"/>
          </p:cNvCxnSpPr>
          <p:nvPr/>
        </p:nvCxnSpPr>
        <p:spPr>
          <a:xfrm flipH="1" flipV="1">
            <a:off x="2415428" y="309684"/>
            <a:ext cx="4" cy="119723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5C45E19F-7525-584C-BCF8-A2CE08BE0E46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 rot="5400000">
            <a:off x="627817" y="684436"/>
            <a:ext cx="169032" cy="8733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3F679220-4A17-644F-A069-48156EBB7E9D}"/>
              </a:ext>
            </a:extLst>
          </p:cNvPr>
          <p:cNvCxnSpPr>
            <a:cxnSpLocks/>
            <a:stCxn id="94" idx="2"/>
            <a:endCxn id="99" idx="0"/>
          </p:cNvCxnSpPr>
          <p:nvPr/>
        </p:nvCxnSpPr>
        <p:spPr>
          <a:xfrm rot="5400000">
            <a:off x="776914" y="833533"/>
            <a:ext cx="169032" cy="5751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F928BB78-27E6-4B40-9267-5E65E44B1398}"/>
              </a:ext>
            </a:extLst>
          </p:cNvPr>
          <p:cNvCxnSpPr>
            <a:cxnSpLocks/>
            <a:stCxn id="94" idx="2"/>
            <a:endCxn id="144" idx="0"/>
          </p:cNvCxnSpPr>
          <p:nvPr/>
        </p:nvCxnSpPr>
        <p:spPr>
          <a:xfrm rot="5400000">
            <a:off x="926012" y="982631"/>
            <a:ext cx="169032" cy="2769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BCB44BDB-EE87-064E-B506-8A24E9FF4DF5}"/>
              </a:ext>
            </a:extLst>
          </p:cNvPr>
          <p:cNvCxnSpPr>
            <a:cxnSpLocks/>
            <a:stCxn id="94" idx="2"/>
            <a:endCxn id="100" idx="0"/>
          </p:cNvCxnSpPr>
          <p:nvPr/>
        </p:nvCxnSpPr>
        <p:spPr>
          <a:xfrm rot="16200000" flipH="1">
            <a:off x="1171430" y="1014144"/>
            <a:ext cx="169032" cy="2139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10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1040</TotalTime>
  <Words>45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manjunath</dc:creator>
  <cp:lastModifiedBy>hemanth manjunath</cp:lastModifiedBy>
  <cp:revision>65</cp:revision>
  <dcterms:created xsi:type="dcterms:W3CDTF">2020-10-15T13:49:31Z</dcterms:created>
  <dcterms:modified xsi:type="dcterms:W3CDTF">2020-10-21T01:52:33Z</dcterms:modified>
</cp:coreProperties>
</file>