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sldIdLst>
    <p:sldId id="256" r:id="rId2"/>
  </p:sldIdLst>
  <p:sldSz cx="54864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69"/>
    <p:restoredTop sz="96159"/>
  </p:normalViewPr>
  <p:slideViewPr>
    <p:cSldViewPr snapToGrid="0" snapToObjects="1">
      <p:cViewPr>
        <p:scale>
          <a:sx n="209" d="100"/>
          <a:sy n="209" d="100"/>
        </p:scale>
        <p:origin x="1640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9297"/>
            <a:ext cx="41148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60543"/>
            <a:ext cx="41148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220B-0AC1-7347-A852-F91CE5A2C4D4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782-A922-B943-8F78-F105768F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50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220B-0AC1-7347-A852-F91CE5A2C4D4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782-A922-B943-8F78-F105768F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5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97367"/>
            <a:ext cx="1183005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97367"/>
            <a:ext cx="3480435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220B-0AC1-7347-A852-F91CE5A2C4D4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782-A922-B943-8F78-F105768F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9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220B-0AC1-7347-A852-F91CE5A2C4D4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782-A922-B943-8F78-F105768F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0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455930"/>
            <a:ext cx="473202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1223857"/>
            <a:ext cx="473202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220B-0AC1-7347-A852-F91CE5A2C4D4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782-A922-B943-8F78-F105768F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6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486833"/>
            <a:ext cx="233172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486833"/>
            <a:ext cx="233172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220B-0AC1-7347-A852-F91CE5A2C4D4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782-A922-B943-8F78-F105768F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2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97367"/>
            <a:ext cx="473202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448310"/>
            <a:ext cx="2321004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668020"/>
            <a:ext cx="2321004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448310"/>
            <a:ext cx="2332435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668020"/>
            <a:ext cx="2332435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220B-0AC1-7347-A852-F91CE5A2C4D4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782-A922-B943-8F78-F105768F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6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220B-0AC1-7347-A852-F91CE5A2C4D4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782-A922-B943-8F78-F105768F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1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220B-0AC1-7347-A852-F91CE5A2C4D4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782-A922-B943-8F78-F105768F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3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21920"/>
            <a:ext cx="1769507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263314"/>
            <a:ext cx="2777490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548640"/>
            <a:ext cx="1769507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220B-0AC1-7347-A852-F91CE5A2C4D4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782-A922-B943-8F78-F105768F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5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21920"/>
            <a:ext cx="1769507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263314"/>
            <a:ext cx="2777490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548640"/>
            <a:ext cx="1769507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220B-0AC1-7347-A852-F91CE5A2C4D4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782-A922-B943-8F78-F105768F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4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97367"/>
            <a:ext cx="473202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486833"/>
            <a:ext cx="473202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1695027"/>
            <a:ext cx="123444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B220B-0AC1-7347-A852-F91CE5A2C4D4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1695027"/>
            <a:ext cx="18516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1695027"/>
            <a:ext cx="123444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6D782-A922-B943-8F78-F105768F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8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EC418FB-8D53-C040-8A37-2A02C5B2EEED}"/>
              </a:ext>
            </a:extLst>
          </p:cNvPr>
          <p:cNvSpPr/>
          <p:nvPr/>
        </p:nvSpPr>
        <p:spPr>
          <a:xfrm>
            <a:off x="1238347" y="825004"/>
            <a:ext cx="535451" cy="873851"/>
          </a:xfrm>
          <a:prstGeom prst="roundRect">
            <a:avLst>
              <a:gd name="adj" fmla="val 7233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b"/>
          <a:lstStyle/>
          <a:p>
            <a:pPr algn="ctr"/>
            <a:r>
              <a:rPr lang="en-US" sz="700" b="1" dirty="0"/>
              <a:t>Physiological</a:t>
            </a:r>
          </a:p>
          <a:p>
            <a:pPr algn="ctr"/>
            <a:r>
              <a:rPr lang="en-US" sz="700" b="1" dirty="0"/>
              <a:t>Recording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2608F3E-5075-F54F-85E1-B2790FFF6003}"/>
              </a:ext>
            </a:extLst>
          </p:cNvPr>
          <p:cNvSpPr/>
          <p:nvPr/>
        </p:nvSpPr>
        <p:spPr>
          <a:xfrm>
            <a:off x="61447" y="843908"/>
            <a:ext cx="1109180" cy="873855"/>
          </a:xfrm>
          <a:prstGeom prst="roundRect">
            <a:avLst>
              <a:gd name="adj" fmla="val 4629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b"/>
          <a:lstStyle/>
          <a:p>
            <a:pPr algn="ctr"/>
            <a:r>
              <a:rPr lang="en-US" sz="700" b="1" dirty="0"/>
              <a:t>Simulation Environment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D128E9F-72E3-5347-9CBC-A9B9AC23B4F5}"/>
              </a:ext>
            </a:extLst>
          </p:cNvPr>
          <p:cNvSpPr/>
          <p:nvPr/>
        </p:nvSpPr>
        <p:spPr>
          <a:xfrm>
            <a:off x="56573" y="51277"/>
            <a:ext cx="1109180" cy="428146"/>
          </a:xfrm>
          <a:prstGeom prst="roundRect">
            <a:avLst>
              <a:gd name="adj" fmla="val 7083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700" b="1" dirty="0"/>
              <a:t>User Interface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D7E04AA-F1AE-1742-AE44-928F0C96D71C}"/>
              </a:ext>
            </a:extLst>
          </p:cNvPr>
          <p:cNvSpPr/>
          <p:nvPr/>
        </p:nvSpPr>
        <p:spPr>
          <a:xfrm>
            <a:off x="331358" y="239780"/>
            <a:ext cx="442121" cy="186331"/>
          </a:xfrm>
          <a:prstGeom prst="roundRect">
            <a:avLst>
              <a:gd name="adj" fmla="val 10791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Input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02B4E98-0801-F440-B729-DF091A4BE141}"/>
              </a:ext>
            </a:extLst>
          </p:cNvPr>
          <p:cNvSpPr/>
          <p:nvPr/>
        </p:nvSpPr>
        <p:spPr>
          <a:xfrm>
            <a:off x="683345" y="239773"/>
            <a:ext cx="450519" cy="186330"/>
          </a:xfrm>
          <a:prstGeom prst="roundRect">
            <a:avLst>
              <a:gd name="adj" fmla="val 10791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GUI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EFC76236-E14F-BA48-815E-875FEDDF077D}"/>
              </a:ext>
            </a:extLst>
          </p:cNvPr>
          <p:cNvSpPr/>
          <p:nvPr/>
        </p:nvSpPr>
        <p:spPr>
          <a:xfrm>
            <a:off x="94354" y="568498"/>
            <a:ext cx="1039509" cy="186330"/>
          </a:xfrm>
          <a:prstGeom prst="roundRect">
            <a:avLst>
              <a:gd name="adj" fmla="val 10791"/>
            </a:avLst>
          </a:prstGeom>
          <a:solidFill>
            <a:schemeClr val="bg2">
              <a:lumMod val="90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Parameter Server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26DAC44F-EC66-ED4E-A90D-2D010B77BBC5}"/>
              </a:ext>
            </a:extLst>
          </p:cNvPr>
          <p:cNvSpPr/>
          <p:nvPr/>
        </p:nvSpPr>
        <p:spPr>
          <a:xfrm>
            <a:off x="322955" y="917663"/>
            <a:ext cx="404053" cy="231886"/>
          </a:xfrm>
          <a:prstGeom prst="roundRect">
            <a:avLst>
              <a:gd name="adj" fmla="val 10791"/>
            </a:avLst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State Manager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D19BE607-9677-0C42-94A6-4F4A71E36D01}"/>
              </a:ext>
            </a:extLst>
          </p:cNvPr>
          <p:cNvSpPr/>
          <p:nvPr/>
        </p:nvSpPr>
        <p:spPr>
          <a:xfrm>
            <a:off x="701913" y="917663"/>
            <a:ext cx="404053" cy="231886"/>
          </a:xfrm>
          <a:prstGeom prst="roundRect">
            <a:avLst>
              <a:gd name="adj" fmla="val 10791"/>
            </a:avLst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Action Manager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F9059504-6F9C-204F-A843-FF46753D8DF6}"/>
              </a:ext>
            </a:extLst>
          </p:cNvPr>
          <p:cNvSpPr/>
          <p:nvPr/>
        </p:nvSpPr>
        <p:spPr>
          <a:xfrm>
            <a:off x="322954" y="1299741"/>
            <a:ext cx="404053" cy="231886"/>
          </a:xfrm>
          <a:prstGeom prst="roundRect">
            <a:avLst>
              <a:gd name="adj" fmla="val 10791"/>
            </a:avLst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Physics</a:t>
            </a:r>
          </a:p>
          <a:p>
            <a:pPr algn="ctr"/>
            <a:r>
              <a:rPr lang="en-US" sz="700" dirty="0"/>
              <a:t>Engine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1B349717-E6CA-AA4D-818C-CF87B6FAD7C5}"/>
              </a:ext>
            </a:extLst>
          </p:cNvPr>
          <p:cNvSpPr/>
          <p:nvPr/>
        </p:nvSpPr>
        <p:spPr>
          <a:xfrm>
            <a:off x="701913" y="1299741"/>
            <a:ext cx="404053" cy="231886"/>
          </a:xfrm>
          <a:prstGeom prst="roundRect">
            <a:avLst>
              <a:gd name="adj" fmla="val 10791"/>
            </a:avLst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Primitive </a:t>
            </a:r>
          </a:p>
          <a:p>
            <a:pPr algn="ctr"/>
            <a:r>
              <a:rPr lang="en-US" sz="700" dirty="0"/>
              <a:t>Manager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41AE852-A950-9345-B5CD-5A1B9051B999}"/>
              </a:ext>
            </a:extLst>
          </p:cNvPr>
          <p:cNvSpPr/>
          <p:nvPr/>
        </p:nvSpPr>
        <p:spPr>
          <a:xfrm>
            <a:off x="1238338" y="547190"/>
            <a:ext cx="535436" cy="191163"/>
          </a:xfrm>
          <a:prstGeom prst="roundRect">
            <a:avLst>
              <a:gd name="adj" fmla="val 10791"/>
            </a:avLst>
          </a:prstGeom>
          <a:solidFill>
            <a:schemeClr val="bg2">
              <a:lumMod val="90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Time Sync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3E78CD0D-BDC1-6F41-B70E-5BFC583A84BA}"/>
              </a:ext>
            </a:extLst>
          </p:cNvPr>
          <p:cNvSpPr/>
          <p:nvPr/>
        </p:nvSpPr>
        <p:spPr>
          <a:xfrm>
            <a:off x="1275112" y="1175565"/>
            <a:ext cx="450511" cy="221214"/>
          </a:xfrm>
          <a:prstGeom prst="roundRect">
            <a:avLst>
              <a:gd name="adj" fmla="val 10791"/>
            </a:avLst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Eye</a:t>
            </a:r>
          </a:p>
          <a:p>
            <a:pPr algn="ctr"/>
            <a:r>
              <a:rPr lang="en-US" sz="700" dirty="0"/>
              <a:t>Tracking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EA4879B-6C11-8B4C-96E2-1ED6963519DF}"/>
              </a:ext>
            </a:extLst>
          </p:cNvPr>
          <p:cNvSpPr/>
          <p:nvPr/>
        </p:nvSpPr>
        <p:spPr>
          <a:xfrm>
            <a:off x="1275100" y="904160"/>
            <a:ext cx="450512" cy="226497"/>
          </a:xfrm>
          <a:prstGeom prst="roundRect">
            <a:avLst>
              <a:gd name="adj" fmla="val 10791"/>
            </a:avLst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EEG</a:t>
            </a:r>
          </a:p>
          <a:p>
            <a:pPr algn="ctr"/>
            <a:r>
              <a:rPr lang="en-US" sz="700" dirty="0"/>
              <a:t>Recording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9BEF67-C3DA-9546-92FF-5D400E899A1A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1132539" y="1149549"/>
            <a:ext cx="0" cy="150192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32A28FF-AA1E-5746-BF0F-7A898E43BFF2}"/>
              </a:ext>
            </a:extLst>
          </p:cNvPr>
          <p:cNvCxnSpPr>
            <a:cxnSpLocks/>
            <a:stCxn id="64" idx="1"/>
            <a:endCxn id="63" idx="3"/>
          </p:cNvCxnSpPr>
          <p:nvPr/>
        </p:nvCxnSpPr>
        <p:spPr>
          <a:xfrm flipH="1">
            <a:off x="727008" y="1415684"/>
            <a:ext cx="203505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A3D5AC6-F720-1C44-9952-95DCF337994C}"/>
              </a:ext>
            </a:extLst>
          </p:cNvPr>
          <p:cNvCxnSpPr>
            <a:cxnSpLocks/>
            <a:stCxn id="59" idx="1"/>
            <a:endCxn id="2" idx="3"/>
          </p:cNvCxnSpPr>
          <p:nvPr/>
        </p:nvCxnSpPr>
        <p:spPr>
          <a:xfrm flipH="1">
            <a:off x="773480" y="332945"/>
            <a:ext cx="138465" cy="1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A7AEA63-A565-7445-B0D2-97E5353F396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009617" y="426111"/>
            <a:ext cx="0" cy="14481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3E391A9-3714-5248-9FF6-80A293BC0385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1131853" y="754833"/>
            <a:ext cx="686" cy="162835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7F35EE4-6DC1-1041-8E52-65AC95949BF5}"/>
              </a:ext>
            </a:extLst>
          </p:cNvPr>
          <p:cNvCxnSpPr>
            <a:cxnSpLocks/>
            <a:stCxn id="60" idx="3"/>
            <a:endCxn id="69" idx="1"/>
          </p:cNvCxnSpPr>
          <p:nvPr/>
        </p:nvCxnSpPr>
        <p:spPr>
          <a:xfrm flipV="1">
            <a:off x="1133863" y="642772"/>
            <a:ext cx="104475" cy="18891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AF96F24-7FD6-B34A-9740-FD1F1422D6B8}"/>
              </a:ext>
            </a:extLst>
          </p:cNvPr>
          <p:cNvCxnSpPr>
            <a:cxnSpLocks/>
            <a:stCxn id="55" idx="0"/>
            <a:endCxn id="69" idx="2"/>
          </p:cNvCxnSpPr>
          <p:nvPr/>
        </p:nvCxnSpPr>
        <p:spPr>
          <a:xfrm flipH="1" flipV="1">
            <a:off x="1506056" y="738355"/>
            <a:ext cx="6" cy="86651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1C9E4B-DA5D-4743-B31C-7D98878E162B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727008" y="1033606"/>
            <a:ext cx="203504" cy="0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7BD3B156-CBD4-C746-9846-143E940CB2CD}"/>
              </a:ext>
            </a:extLst>
          </p:cNvPr>
          <p:cNvSpPr/>
          <p:nvPr/>
        </p:nvSpPr>
        <p:spPr>
          <a:xfrm>
            <a:off x="1861145" y="32372"/>
            <a:ext cx="1626292" cy="1666472"/>
          </a:xfrm>
          <a:prstGeom prst="roundRect">
            <a:avLst>
              <a:gd name="adj" fmla="val 298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700" b="1" dirty="0"/>
              <a:t>Simulation Environment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8E887657-5EFF-0943-BD19-2CF0531B73AD}"/>
              </a:ext>
            </a:extLst>
          </p:cNvPr>
          <p:cNvSpPr/>
          <p:nvPr/>
        </p:nvSpPr>
        <p:spPr>
          <a:xfrm>
            <a:off x="1927685" y="638995"/>
            <a:ext cx="573672" cy="137160"/>
          </a:xfrm>
          <a:prstGeom prst="roundRect">
            <a:avLst>
              <a:gd name="adj" fmla="val 10791"/>
            </a:avLst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State Manager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2BB71C-DCE7-1548-8F50-76D8E7AD250D}"/>
              </a:ext>
            </a:extLst>
          </p:cNvPr>
          <p:cNvSpPr/>
          <p:nvPr/>
        </p:nvSpPr>
        <p:spPr>
          <a:xfrm>
            <a:off x="1927694" y="186428"/>
            <a:ext cx="571059" cy="137160"/>
          </a:xfrm>
          <a:prstGeom prst="roundRect">
            <a:avLst>
              <a:gd name="adj" fmla="val 10791"/>
            </a:avLst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Sensor Model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4FF9FAB-BEC4-7E4D-A941-5D50477B7B9B}"/>
              </a:ext>
            </a:extLst>
          </p:cNvPr>
          <p:cNvSpPr/>
          <p:nvPr/>
        </p:nvSpPr>
        <p:spPr>
          <a:xfrm>
            <a:off x="1927685" y="411040"/>
            <a:ext cx="228600" cy="137160"/>
          </a:xfrm>
          <a:prstGeom prst="roundRect">
            <a:avLst>
              <a:gd name="adj" fmla="val 10791"/>
            </a:avLst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UAV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C2EBCD2-B6AA-7E48-B138-7EF0F693472B}"/>
              </a:ext>
            </a:extLst>
          </p:cNvPr>
          <p:cNvSpPr/>
          <p:nvPr/>
        </p:nvSpPr>
        <p:spPr>
          <a:xfrm>
            <a:off x="2252417" y="411040"/>
            <a:ext cx="228600" cy="137160"/>
          </a:xfrm>
          <a:prstGeom prst="roundRect">
            <a:avLst>
              <a:gd name="adj" fmla="val 10791"/>
            </a:avLst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UGV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FD6FC5A7-D242-AD4F-96E5-B99B1B345D74}"/>
              </a:ext>
            </a:extLst>
          </p:cNvPr>
          <p:cNvSpPr/>
          <p:nvPr/>
        </p:nvSpPr>
        <p:spPr>
          <a:xfrm>
            <a:off x="2643305" y="411040"/>
            <a:ext cx="800141" cy="137160"/>
          </a:xfrm>
          <a:prstGeom prst="roundRect">
            <a:avLst>
              <a:gd name="adj" fmla="val 10791"/>
            </a:avLst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Action Manager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6412F7-578B-AB44-A7D5-53C5503685B5}"/>
              </a:ext>
            </a:extLst>
          </p:cNvPr>
          <p:cNvSpPr/>
          <p:nvPr/>
        </p:nvSpPr>
        <p:spPr>
          <a:xfrm>
            <a:off x="2643292" y="899694"/>
            <a:ext cx="347580" cy="348610"/>
          </a:xfrm>
          <a:prstGeom prst="roundRect">
            <a:avLst>
              <a:gd name="adj" fmla="val 6682"/>
            </a:avLst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Primitive </a:t>
            </a:r>
          </a:p>
          <a:p>
            <a:pPr algn="ctr"/>
            <a:r>
              <a:rPr lang="en-US" sz="700" dirty="0"/>
              <a:t>Manager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C80BFB87-739D-DB45-900B-3DE75A7CC471}"/>
              </a:ext>
            </a:extLst>
          </p:cNvPr>
          <p:cNvSpPr/>
          <p:nvPr/>
        </p:nvSpPr>
        <p:spPr>
          <a:xfrm>
            <a:off x="1927685" y="896999"/>
            <a:ext cx="573672" cy="348610"/>
          </a:xfrm>
          <a:prstGeom prst="roundRect">
            <a:avLst>
              <a:gd name="adj" fmla="val 10791"/>
            </a:avLst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Bullet </a:t>
            </a:r>
          </a:p>
          <a:p>
            <a:pPr algn="ctr"/>
            <a:r>
              <a:rPr lang="en-US" sz="700" dirty="0"/>
              <a:t>Physics Engine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3C3D7499-7A96-FC47-AC54-6BBFE689C8EC}"/>
              </a:ext>
            </a:extLst>
          </p:cNvPr>
          <p:cNvSpPr/>
          <p:nvPr/>
        </p:nvSpPr>
        <p:spPr>
          <a:xfrm>
            <a:off x="1927685" y="1434695"/>
            <a:ext cx="274320" cy="203876"/>
          </a:xfrm>
          <a:prstGeom prst="roundRect">
            <a:avLst>
              <a:gd name="adj" fmla="val 10791"/>
            </a:avLst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/>
              <a:t>Platoon</a:t>
            </a:r>
          </a:p>
          <a:p>
            <a:pPr algn="ctr"/>
            <a:r>
              <a:rPr lang="en-US" sz="600" dirty="0"/>
              <a:t>1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47C56FDC-E8C7-164F-94F8-ED884380C5FE}"/>
              </a:ext>
            </a:extLst>
          </p:cNvPr>
          <p:cNvSpPr/>
          <p:nvPr/>
        </p:nvSpPr>
        <p:spPr>
          <a:xfrm>
            <a:off x="2247463" y="1434695"/>
            <a:ext cx="274320" cy="203876"/>
          </a:xfrm>
          <a:prstGeom prst="roundRect">
            <a:avLst>
              <a:gd name="adj" fmla="val 10791"/>
            </a:avLst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/>
              <a:t>Platoon</a:t>
            </a:r>
          </a:p>
          <a:p>
            <a:pPr algn="ctr"/>
            <a:r>
              <a:rPr lang="en-US" sz="600" dirty="0"/>
              <a:t>2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566FA84A-67AF-384B-A5CE-4A09D0A461C3}"/>
              </a:ext>
            </a:extLst>
          </p:cNvPr>
          <p:cNvSpPr/>
          <p:nvPr/>
        </p:nvSpPr>
        <p:spPr>
          <a:xfrm>
            <a:off x="2571080" y="1434695"/>
            <a:ext cx="274320" cy="203876"/>
          </a:xfrm>
          <a:prstGeom prst="roundRect">
            <a:avLst>
              <a:gd name="adj" fmla="val 10791"/>
            </a:avLst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/>
              <a:t>Platoon</a:t>
            </a:r>
          </a:p>
          <a:p>
            <a:pPr algn="ctr"/>
            <a:r>
              <a:rPr lang="en-US" sz="600" dirty="0"/>
              <a:t>3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B0825D16-75D9-A14C-B16F-5075E3508EC9}"/>
              </a:ext>
            </a:extLst>
          </p:cNvPr>
          <p:cNvSpPr/>
          <p:nvPr/>
        </p:nvSpPr>
        <p:spPr>
          <a:xfrm>
            <a:off x="3132295" y="1434695"/>
            <a:ext cx="274320" cy="203876"/>
          </a:xfrm>
          <a:prstGeom prst="roundRect">
            <a:avLst>
              <a:gd name="adj" fmla="val 10791"/>
            </a:avLst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/>
              <a:t>Platoon</a:t>
            </a:r>
          </a:p>
          <a:p>
            <a:pPr algn="ctr"/>
            <a:r>
              <a:rPr lang="en-US" sz="600" dirty="0"/>
              <a:t>k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8F116A1A-766B-3443-AD2A-79DD41C3792E}"/>
              </a:ext>
            </a:extLst>
          </p:cNvPr>
          <p:cNvSpPr/>
          <p:nvPr/>
        </p:nvSpPr>
        <p:spPr>
          <a:xfrm>
            <a:off x="2643305" y="638995"/>
            <a:ext cx="800141" cy="137160"/>
          </a:xfrm>
          <a:prstGeom prst="roundRect">
            <a:avLst>
              <a:gd name="adj" fmla="val 10791"/>
            </a:avLst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Platoons Allocation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0B579875-895A-074A-B96D-66ADB6D7B586}"/>
              </a:ext>
            </a:extLst>
          </p:cNvPr>
          <p:cNvCxnSpPr>
            <a:cxnSpLocks/>
            <a:stCxn id="56" idx="2"/>
            <a:endCxn id="65" idx="0"/>
          </p:cNvCxnSpPr>
          <p:nvPr/>
        </p:nvCxnSpPr>
        <p:spPr>
          <a:xfrm rot="5400000">
            <a:off x="2347782" y="965394"/>
            <a:ext cx="186391" cy="752237"/>
          </a:xfrm>
          <a:prstGeom prst="bentConnector3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6417669-D0E6-2048-91B1-635C1091BD24}"/>
              </a:ext>
            </a:extLst>
          </p:cNvPr>
          <p:cNvCxnSpPr>
            <a:cxnSpLocks/>
            <a:stCxn id="56" idx="2"/>
            <a:endCxn id="66" idx="0"/>
          </p:cNvCxnSpPr>
          <p:nvPr/>
        </p:nvCxnSpPr>
        <p:spPr>
          <a:xfrm rot="5400000">
            <a:off x="2507671" y="1125283"/>
            <a:ext cx="186391" cy="4324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53F3DAFA-BA44-6C40-BAF7-78007F4E3583}"/>
              </a:ext>
            </a:extLst>
          </p:cNvPr>
          <p:cNvCxnSpPr>
            <a:cxnSpLocks/>
            <a:stCxn id="56" idx="2"/>
            <a:endCxn id="68" idx="0"/>
          </p:cNvCxnSpPr>
          <p:nvPr/>
        </p:nvCxnSpPr>
        <p:spPr>
          <a:xfrm rot="16200000" flipH="1">
            <a:off x="2950086" y="1115325"/>
            <a:ext cx="186391" cy="4523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44421626-B7CA-2E4A-94A2-78DB5A915F93}"/>
              </a:ext>
            </a:extLst>
          </p:cNvPr>
          <p:cNvSpPr/>
          <p:nvPr/>
        </p:nvSpPr>
        <p:spPr>
          <a:xfrm>
            <a:off x="3077673" y="897012"/>
            <a:ext cx="365760" cy="123419"/>
          </a:xfrm>
          <a:prstGeom prst="roundRect">
            <a:avLst>
              <a:gd name="adj" fmla="val 10791"/>
            </a:avLst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/>
              <a:t>Formation 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9272008E-EE53-224B-9BCD-386B4464FA5D}"/>
              </a:ext>
            </a:extLst>
          </p:cNvPr>
          <p:cNvSpPr/>
          <p:nvPr/>
        </p:nvSpPr>
        <p:spPr>
          <a:xfrm>
            <a:off x="3077673" y="1039985"/>
            <a:ext cx="365760" cy="203876"/>
          </a:xfrm>
          <a:prstGeom prst="roundRect">
            <a:avLst>
              <a:gd name="adj" fmla="val 10791"/>
            </a:avLst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/>
              <a:t>Path Planning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3E41C78C-B496-2A47-B40E-DE25B066F642}"/>
              </a:ext>
            </a:extLst>
          </p:cNvPr>
          <p:cNvSpPr/>
          <p:nvPr/>
        </p:nvSpPr>
        <p:spPr>
          <a:xfrm>
            <a:off x="2643301" y="181452"/>
            <a:ext cx="800141" cy="137160"/>
          </a:xfrm>
          <a:prstGeom prst="roundRect">
            <a:avLst>
              <a:gd name="adj" fmla="val 10791"/>
            </a:avLst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Parameter Server/RL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F11A33A-2365-2A43-B6E0-903A6B593B6C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2041985" y="333126"/>
            <a:ext cx="0" cy="77927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9326CC8-F310-014B-8733-D9936B54EA55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2366717" y="323588"/>
            <a:ext cx="0" cy="87452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D199B68-E206-3F48-93DC-D09B7D536721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2041985" y="548200"/>
            <a:ext cx="0" cy="90794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76AF50E-FD3C-534A-A0CE-8F0F7031375B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2366717" y="548200"/>
            <a:ext cx="0" cy="90794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17DBBEB-1C70-1040-9B5A-6F0A92885ED9}"/>
              </a:ext>
            </a:extLst>
          </p:cNvPr>
          <p:cNvCxnSpPr>
            <a:cxnSpLocks/>
            <a:stCxn id="54" idx="2"/>
            <a:endCxn id="70" idx="0"/>
          </p:cNvCxnSpPr>
          <p:nvPr/>
        </p:nvCxnSpPr>
        <p:spPr>
          <a:xfrm>
            <a:off x="3043363" y="548213"/>
            <a:ext cx="0" cy="90795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4E08DC3-52C1-7E40-9EB2-EF5F1E8BFB5A}"/>
              </a:ext>
            </a:extLst>
          </p:cNvPr>
          <p:cNvCxnSpPr>
            <a:cxnSpLocks/>
            <a:stCxn id="116" idx="2"/>
            <a:endCxn id="54" idx="0"/>
          </p:cNvCxnSpPr>
          <p:nvPr/>
        </p:nvCxnSpPr>
        <p:spPr>
          <a:xfrm>
            <a:off x="3043363" y="318612"/>
            <a:ext cx="0" cy="92428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DC5E726-2F18-A742-B263-432167B174B4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2817082" y="776168"/>
            <a:ext cx="0" cy="123539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45B0B2A-838B-A440-A618-8C84881ECF0F}"/>
              </a:ext>
            </a:extLst>
          </p:cNvPr>
          <p:cNvCxnSpPr>
            <a:cxnSpLocks/>
          </p:cNvCxnSpPr>
          <p:nvPr/>
        </p:nvCxnSpPr>
        <p:spPr>
          <a:xfrm flipH="1" flipV="1">
            <a:off x="2990873" y="958530"/>
            <a:ext cx="86800" cy="0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30347BD-CF01-5542-82D3-3AB975B7009C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2990885" y="1141923"/>
            <a:ext cx="86801" cy="0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587CF62-720B-5346-8256-53C9F95AD770}"/>
              </a:ext>
            </a:extLst>
          </p:cNvPr>
          <p:cNvCxnSpPr>
            <a:cxnSpLocks/>
            <a:stCxn id="58" idx="3"/>
            <a:endCxn id="56" idx="1"/>
          </p:cNvCxnSpPr>
          <p:nvPr/>
        </p:nvCxnSpPr>
        <p:spPr>
          <a:xfrm>
            <a:off x="2501370" y="1071317"/>
            <a:ext cx="141935" cy="2695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1B77761C-8035-AE40-B19D-A0ADC8F60217}"/>
              </a:ext>
            </a:extLst>
          </p:cNvPr>
          <p:cNvCxnSpPr>
            <a:cxnSpLocks/>
            <a:stCxn id="56" idx="2"/>
            <a:endCxn id="67" idx="0"/>
          </p:cNvCxnSpPr>
          <p:nvPr/>
        </p:nvCxnSpPr>
        <p:spPr>
          <a:xfrm rot="5400000">
            <a:off x="2669479" y="1287078"/>
            <a:ext cx="186391" cy="1088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6BECB6B5-71D3-2644-B39F-1F2455F9BA9C}"/>
              </a:ext>
            </a:extLst>
          </p:cNvPr>
          <p:cNvCxnSpPr>
            <a:cxnSpLocks/>
            <a:stCxn id="50" idx="3"/>
            <a:endCxn id="54" idx="1"/>
          </p:cNvCxnSpPr>
          <p:nvPr/>
        </p:nvCxnSpPr>
        <p:spPr>
          <a:xfrm flipV="1">
            <a:off x="2501370" y="479633"/>
            <a:ext cx="141935" cy="2279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54F38646-D986-2345-8F6B-09932095D29B}"/>
              </a:ext>
            </a:extLst>
          </p:cNvPr>
          <p:cNvSpPr txBox="1"/>
          <p:nvPr/>
        </p:nvSpPr>
        <p:spPr>
          <a:xfrm>
            <a:off x="2864318" y="1258464"/>
            <a:ext cx="246863" cy="43024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A3724F79-7F1B-2448-96FD-096675262236}"/>
              </a:ext>
            </a:extLst>
          </p:cNvPr>
          <p:cNvSpPr/>
          <p:nvPr/>
        </p:nvSpPr>
        <p:spPr>
          <a:xfrm>
            <a:off x="4688022" y="74335"/>
            <a:ext cx="785048" cy="1666471"/>
          </a:xfrm>
          <a:prstGeom prst="roundRect">
            <a:avLst>
              <a:gd name="adj" fmla="val 2591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700" b="1" dirty="0"/>
              <a:t>Physiological </a:t>
            </a:r>
          </a:p>
          <a:p>
            <a:pPr algn="ctr"/>
            <a:r>
              <a:rPr lang="en-US" sz="700" b="1" dirty="0"/>
              <a:t>Recording</a:t>
            </a: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836B910-1C22-2046-A6F6-BC25AD594987}"/>
              </a:ext>
            </a:extLst>
          </p:cNvPr>
          <p:cNvGrpSpPr/>
          <p:nvPr/>
        </p:nvGrpSpPr>
        <p:grpSpPr>
          <a:xfrm>
            <a:off x="4739236" y="305199"/>
            <a:ext cx="682625" cy="671559"/>
            <a:chOff x="4649422" y="314033"/>
            <a:chExt cx="682625" cy="671559"/>
          </a:xfrm>
        </p:grpSpPr>
        <p:sp>
          <p:nvSpPr>
            <p:cNvPr id="172" name="Rounded Rectangle 171">
              <a:extLst>
                <a:ext uri="{FF2B5EF4-FFF2-40B4-BE49-F238E27FC236}">
                  <a16:creationId xmlns:a16="http://schemas.microsoft.com/office/drawing/2014/main" id="{182EB676-54CA-9042-9763-AF47CEB5B15D}"/>
                </a:ext>
              </a:extLst>
            </p:cNvPr>
            <p:cNvSpPr/>
            <p:nvPr/>
          </p:nvSpPr>
          <p:spPr>
            <a:xfrm>
              <a:off x="4649422" y="314033"/>
              <a:ext cx="682625" cy="671559"/>
            </a:xfrm>
            <a:prstGeom prst="roundRect">
              <a:avLst>
                <a:gd name="adj" fmla="val 5953"/>
              </a:avLst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700" dirty="0"/>
                <a:t>EEG Recording </a:t>
              </a:r>
            </a:p>
          </p:txBody>
        </p:sp>
        <p:sp>
          <p:nvSpPr>
            <p:cNvPr id="173" name="Rounded Rectangle 172">
              <a:extLst>
                <a:ext uri="{FF2B5EF4-FFF2-40B4-BE49-F238E27FC236}">
                  <a16:creationId xmlns:a16="http://schemas.microsoft.com/office/drawing/2014/main" id="{71EF4263-2749-A746-ABC7-BB527FF91BD1}"/>
                </a:ext>
              </a:extLst>
            </p:cNvPr>
            <p:cNvSpPr/>
            <p:nvPr/>
          </p:nvSpPr>
          <p:spPr>
            <a:xfrm>
              <a:off x="4725976" y="456893"/>
              <a:ext cx="529517" cy="231396"/>
            </a:xfrm>
            <a:prstGeom prst="roundRect">
              <a:avLst>
                <a:gd name="adj" fmla="val 10791"/>
              </a:avLst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EEG Calibration</a:t>
              </a:r>
            </a:p>
          </p:txBody>
        </p:sp>
        <p:sp>
          <p:nvSpPr>
            <p:cNvPr id="174" name="Rounded Rectangle 173">
              <a:extLst>
                <a:ext uri="{FF2B5EF4-FFF2-40B4-BE49-F238E27FC236}">
                  <a16:creationId xmlns:a16="http://schemas.microsoft.com/office/drawing/2014/main" id="{437F2E3C-AEA9-2448-BECB-F6024670DAD3}"/>
                </a:ext>
              </a:extLst>
            </p:cNvPr>
            <p:cNvSpPr/>
            <p:nvPr/>
          </p:nvSpPr>
          <p:spPr>
            <a:xfrm>
              <a:off x="4723723" y="715694"/>
              <a:ext cx="534023" cy="231396"/>
            </a:xfrm>
            <a:prstGeom prst="roundRect">
              <a:avLst>
                <a:gd name="adj" fmla="val 10791"/>
              </a:avLst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EEG Baseline Tasks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1318F6B-6952-C741-8E49-6C48A88E5B07}"/>
              </a:ext>
            </a:extLst>
          </p:cNvPr>
          <p:cNvGrpSpPr/>
          <p:nvPr/>
        </p:nvGrpSpPr>
        <p:grpSpPr>
          <a:xfrm>
            <a:off x="4739236" y="1322802"/>
            <a:ext cx="682625" cy="394961"/>
            <a:chOff x="4649422" y="1268136"/>
            <a:chExt cx="682625" cy="394961"/>
          </a:xfrm>
        </p:grpSpPr>
        <p:sp>
          <p:nvSpPr>
            <p:cNvPr id="175" name="Rounded Rectangle 174">
              <a:extLst>
                <a:ext uri="{FF2B5EF4-FFF2-40B4-BE49-F238E27FC236}">
                  <a16:creationId xmlns:a16="http://schemas.microsoft.com/office/drawing/2014/main" id="{B47BB9AC-0FDA-364B-968F-42642D9BF2BD}"/>
                </a:ext>
              </a:extLst>
            </p:cNvPr>
            <p:cNvSpPr/>
            <p:nvPr/>
          </p:nvSpPr>
          <p:spPr>
            <a:xfrm>
              <a:off x="4649422" y="1268136"/>
              <a:ext cx="682625" cy="394961"/>
            </a:xfrm>
            <a:prstGeom prst="roundRect">
              <a:avLst>
                <a:gd name="adj" fmla="val 5953"/>
              </a:avLst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700" dirty="0"/>
                <a:t>Eye Tracking</a:t>
              </a:r>
            </a:p>
          </p:txBody>
        </p:sp>
        <p:sp>
          <p:nvSpPr>
            <p:cNvPr id="176" name="Rounded Rectangle 175">
              <a:extLst>
                <a:ext uri="{FF2B5EF4-FFF2-40B4-BE49-F238E27FC236}">
                  <a16:creationId xmlns:a16="http://schemas.microsoft.com/office/drawing/2014/main" id="{919CAB1F-9153-2845-93BF-1664E902FEC4}"/>
                </a:ext>
              </a:extLst>
            </p:cNvPr>
            <p:cNvSpPr/>
            <p:nvPr/>
          </p:nvSpPr>
          <p:spPr>
            <a:xfrm>
              <a:off x="4725976" y="1394475"/>
              <a:ext cx="529517" cy="231396"/>
            </a:xfrm>
            <a:prstGeom prst="roundRect">
              <a:avLst>
                <a:gd name="adj" fmla="val 10791"/>
              </a:avLst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700" dirty="0"/>
                <a:t>Eye Calibration</a:t>
              </a:r>
            </a:p>
          </p:txBody>
        </p:sp>
      </p:grpSp>
      <p:sp>
        <p:nvSpPr>
          <p:cNvPr id="179" name="Rounded Rectangle 178">
            <a:extLst>
              <a:ext uri="{FF2B5EF4-FFF2-40B4-BE49-F238E27FC236}">
                <a16:creationId xmlns:a16="http://schemas.microsoft.com/office/drawing/2014/main" id="{321E8EDC-EA6F-DB48-A275-4CFD2D56ADB0}"/>
              </a:ext>
            </a:extLst>
          </p:cNvPr>
          <p:cNvSpPr/>
          <p:nvPr/>
        </p:nvSpPr>
        <p:spPr>
          <a:xfrm>
            <a:off x="4739233" y="1081195"/>
            <a:ext cx="682626" cy="137160"/>
          </a:xfrm>
          <a:prstGeom prst="roundRect">
            <a:avLst>
              <a:gd name="adj" fmla="val 10791"/>
            </a:avLst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Parameter Server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9CC4FF1-62AE-854A-8417-9CA94713485F}"/>
              </a:ext>
            </a:extLst>
          </p:cNvPr>
          <p:cNvCxnSpPr>
            <a:cxnSpLocks/>
          </p:cNvCxnSpPr>
          <p:nvPr/>
        </p:nvCxnSpPr>
        <p:spPr>
          <a:xfrm flipH="1">
            <a:off x="4623347" y="976753"/>
            <a:ext cx="1" cy="104442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7BA875-1061-EC44-946C-75586EAB8FD2}"/>
              </a:ext>
            </a:extLst>
          </p:cNvPr>
          <p:cNvCxnSpPr>
            <a:cxnSpLocks/>
          </p:cNvCxnSpPr>
          <p:nvPr/>
        </p:nvCxnSpPr>
        <p:spPr>
          <a:xfrm flipH="1" flipV="1">
            <a:off x="4623347" y="1218355"/>
            <a:ext cx="1" cy="104442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EDF373B2-3A01-2943-A4A9-8CE4022F7833}"/>
              </a:ext>
            </a:extLst>
          </p:cNvPr>
          <p:cNvSpPr/>
          <p:nvPr/>
        </p:nvSpPr>
        <p:spPr>
          <a:xfrm>
            <a:off x="3574795" y="32376"/>
            <a:ext cx="992692" cy="1666471"/>
          </a:xfrm>
          <a:prstGeom prst="roundRect">
            <a:avLst>
              <a:gd name="adj" fmla="val 2591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700" b="1" dirty="0"/>
              <a:t>User Interface</a:t>
            </a:r>
          </a:p>
        </p:txBody>
      </p:sp>
      <p:sp>
        <p:nvSpPr>
          <p:cNvPr id="188" name="Rounded Rectangle 187">
            <a:extLst>
              <a:ext uri="{FF2B5EF4-FFF2-40B4-BE49-F238E27FC236}">
                <a16:creationId xmlns:a16="http://schemas.microsoft.com/office/drawing/2014/main" id="{31903DB1-28D2-2345-B471-B3743F545968}"/>
              </a:ext>
            </a:extLst>
          </p:cNvPr>
          <p:cNvSpPr/>
          <p:nvPr/>
        </p:nvSpPr>
        <p:spPr>
          <a:xfrm>
            <a:off x="3623085" y="177865"/>
            <a:ext cx="896112" cy="137160"/>
          </a:xfrm>
          <a:prstGeom prst="roundRect">
            <a:avLst>
              <a:gd name="adj" fmla="val 10791"/>
            </a:avLst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Parameter Server</a:t>
            </a:r>
          </a:p>
        </p:txBody>
      </p: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AD0D3CFD-2E1C-DD48-ADDA-53DBDB3504DD}"/>
              </a:ext>
            </a:extLst>
          </p:cNvPr>
          <p:cNvSpPr/>
          <p:nvPr/>
        </p:nvSpPr>
        <p:spPr>
          <a:xfrm>
            <a:off x="3624536" y="444516"/>
            <a:ext cx="896112" cy="107496"/>
          </a:xfrm>
          <a:prstGeom prst="roundRect">
            <a:avLst>
              <a:gd name="adj" fmla="val 10791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Main GUI</a:t>
            </a:r>
          </a:p>
        </p:txBody>
      </p:sp>
      <p:sp>
        <p:nvSpPr>
          <p:cNvPr id="194" name="Rounded Rectangle 193">
            <a:extLst>
              <a:ext uri="{FF2B5EF4-FFF2-40B4-BE49-F238E27FC236}">
                <a16:creationId xmlns:a16="http://schemas.microsoft.com/office/drawing/2014/main" id="{89648376-B83A-4640-8566-0A184AAD8B70}"/>
              </a:ext>
            </a:extLst>
          </p:cNvPr>
          <p:cNvSpPr/>
          <p:nvPr/>
        </p:nvSpPr>
        <p:spPr>
          <a:xfrm>
            <a:off x="3624179" y="681091"/>
            <a:ext cx="352827" cy="191315"/>
          </a:xfrm>
          <a:prstGeom prst="roundRect">
            <a:avLst>
              <a:gd name="adj" fmla="val 10791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User </a:t>
            </a:r>
          </a:p>
          <a:p>
            <a:pPr algn="ctr"/>
            <a:r>
              <a:rPr lang="en-US" sz="700" dirty="0"/>
              <a:t>Controls</a:t>
            </a: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F06D78BF-8505-644E-B723-1171E288E0D1}"/>
              </a:ext>
            </a:extLst>
          </p:cNvPr>
          <p:cNvSpPr/>
          <p:nvPr/>
        </p:nvSpPr>
        <p:spPr>
          <a:xfrm>
            <a:off x="4163926" y="681089"/>
            <a:ext cx="356733" cy="191315"/>
          </a:xfrm>
          <a:prstGeom prst="roundRect">
            <a:avLst>
              <a:gd name="adj" fmla="val 10791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Action Manager</a:t>
            </a:r>
          </a:p>
        </p:txBody>
      </p:sp>
      <p:sp>
        <p:nvSpPr>
          <p:cNvPr id="197" name="Rounded Rectangle 196">
            <a:extLst>
              <a:ext uri="{FF2B5EF4-FFF2-40B4-BE49-F238E27FC236}">
                <a16:creationId xmlns:a16="http://schemas.microsoft.com/office/drawing/2014/main" id="{5434EE5E-8BDF-C645-8603-A6C90FCFDD18}"/>
              </a:ext>
            </a:extLst>
          </p:cNvPr>
          <p:cNvSpPr/>
          <p:nvPr/>
        </p:nvSpPr>
        <p:spPr>
          <a:xfrm>
            <a:off x="3624536" y="1173600"/>
            <a:ext cx="896112" cy="123123"/>
          </a:xfrm>
          <a:prstGeom prst="roundRect">
            <a:avLst>
              <a:gd name="adj" fmla="val 10791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700" dirty="0"/>
              <a:t>Primitive Manager</a:t>
            </a: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3C894F0C-56E0-FE4A-8556-2511FCC7F5E6}"/>
              </a:ext>
            </a:extLst>
          </p:cNvPr>
          <p:cNvSpPr/>
          <p:nvPr/>
        </p:nvSpPr>
        <p:spPr>
          <a:xfrm>
            <a:off x="3624536" y="958760"/>
            <a:ext cx="896112" cy="130812"/>
          </a:xfrm>
          <a:prstGeom prst="roundRect">
            <a:avLst>
              <a:gd name="adj" fmla="val 10791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700" dirty="0"/>
              <a:t>Action Allocations</a:t>
            </a:r>
          </a:p>
        </p:txBody>
      </p:sp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4AB556E2-5D65-F149-A439-0FE28164194E}"/>
              </a:ext>
            </a:extLst>
          </p:cNvPr>
          <p:cNvSpPr/>
          <p:nvPr/>
        </p:nvSpPr>
        <p:spPr>
          <a:xfrm>
            <a:off x="3626017" y="1437049"/>
            <a:ext cx="274320" cy="201535"/>
          </a:xfrm>
          <a:prstGeom prst="roundRect">
            <a:avLst>
              <a:gd name="adj" fmla="val 10791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/>
              <a:t>Platoon</a:t>
            </a:r>
          </a:p>
          <a:p>
            <a:pPr algn="ctr"/>
            <a:r>
              <a:rPr lang="en-US" sz="600" dirty="0"/>
              <a:t>1</a:t>
            </a:r>
          </a:p>
        </p:txBody>
      </p: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EAC2AAD6-8A3B-5B47-A894-1C57E5CDCE25}"/>
              </a:ext>
            </a:extLst>
          </p:cNvPr>
          <p:cNvSpPr/>
          <p:nvPr/>
        </p:nvSpPr>
        <p:spPr>
          <a:xfrm>
            <a:off x="3936173" y="1437049"/>
            <a:ext cx="274320" cy="201535"/>
          </a:xfrm>
          <a:prstGeom prst="roundRect">
            <a:avLst>
              <a:gd name="adj" fmla="val 10791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/>
              <a:t>Platoon</a:t>
            </a:r>
          </a:p>
          <a:p>
            <a:pPr algn="ctr"/>
            <a:r>
              <a:rPr lang="en-US" sz="600" dirty="0"/>
              <a:t>2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83798F2E-C610-DA47-BA9E-95C58D6A92F3}"/>
              </a:ext>
            </a:extLst>
          </p:cNvPr>
          <p:cNvSpPr/>
          <p:nvPr/>
        </p:nvSpPr>
        <p:spPr>
          <a:xfrm>
            <a:off x="4246328" y="1437047"/>
            <a:ext cx="274320" cy="201535"/>
          </a:xfrm>
          <a:prstGeom prst="roundRect">
            <a:avLst>
              <a:gd name="adj" fmla="val 10791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/>
              <a:t>Platoon</a:t>
            </a:r>
          </a:p>
          <a:p>
            <a:pPr algn="ctr"/>
            <a:r>
              <a:rPr lang="en-US" sz="600" dirty="0"/>
              <a:t>k</a:t>
            </a:r>
          </a:p>
        </p:txBody>
      </p:sp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8AB64CEF-AB90-D840-8D38-30E44174243D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 rot="5400000">
            <a:off x="3847722" y="1212179"/>
            <a:ext cx="140326" cy="3094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205">
            <a:extLst>
              <a:ext uri="{FF2B5EF4-FFF2-40B4-BE49-F238E27FC236}">
                <a16:creationId xmlns:a16="http://schemas.microsoft.com/office/drawing/2014/main" id="{6F2A60C6-7067-9D43-B53B-DCE4454C6F17}"/>
              </a:ext>
            </a:extLst>
          </p:cNvPr>
          <p:cNvCxnSpPr>
            <a:cxnSpLocks/>
            <a:stCxn id="197" idx="2"/>
            <a:endCxn id="201" idx="0"/>
          </p:cNvCxnSpPr>
          <p:nvPr/>
        </p:nvCxnSpPr>
        <p:spPr>
          <a:xfrm rot="16200000" flipH="1">
            <a:off x="4157877" y="1211425"/>
            <a:ext cx="140326" cy="3108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B3A22D82-7B1F-7949-A9F3-633C7D65843D}"/>
              </a:ext>
            </a:extLst>
          </p:cNvPr>
          <p:cNvCxnSpPr>
            <a:cxnSpLocks/>
            <a:stCxn id="197" idx="2"/>
            <a:endCxn id="200" idx="0"/>
          </p:cNvCxnSpPr>
          <p:nvPr/>
        </p:nvCxnSpPr>
        <p:spPr>
          <a:xfrm>
            <a:off x="4072605" y="1296710"/>
            <a:ext cx="741" cy="140326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1CCE0695-F4B7-5E42-AF6B-2EBC8FFE1139}"/>
              </a:ext>
            </a:extLst>
          </p:cNvPr>
          <p:cNvCxnSpPr>
            <a:cxnSpLocks/>
            <a:stCxn id="194" idx="3"/>
            <a:endCxn id="195" idx="1"/>
          </p:cNvCxnSpPr>
          <p:nvPr/>
        </p:nvCxnSpPr>
        <p:spPr>
          <a:xfrm>
            <a:off x="3976993" y="776736"/>
            <a:ext cx="186922" cy="0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D28D38A6-77DA-854A-8A9D-723C44B16E44}"/>
              </a:ext>
            </a:extLst>
          </p:cNvPr>
          <p:cNvCxnSpPr>
            <a:cxnSpLocks/>
            <a:stCxn id="188" idx="2"/>
            <a:endCxn id="193" idx="0"/>
          </p:cNvCxnSpPr>
          <p:nvPr/>
        </p:nvCxnSpPr>
        <p:spPr>
          <a:xfrm>
            <a:off x="4071154" y="315038"/>
            <a:ext cx="1451" cy="12949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DE690CB-6F49-CE4E-A8FB-FE1AB7E495C0}"/>
              </a:ext>
            </a:extLst>
          </p:cNvPr>
          <p:cNvCxnSpPr>
            <a:cxnSpLocks/>
            <a:endCxn id="195" idx="0"/>
          </p:cNvCxnSpPr>
          <p:nvPr/>
        </p:nvCxnSpPr>
        <p:spPr>
          <a:xfrm>
            <a:off x="4342282" y="547190"/>
            <a:ext cx="0" cy="133899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6DC01BF8-8039-3643-ADA9-1DEFA3627A65}"/>
              </a:ext>
            </a:extLst>
          </p:cNvPr>
          <p:cNvCxnSpPr>
            <a:cxnSpLocks/>
            <a:stCxn id="198" idx="2"/>
            <a:endCxn id="197" idx="0"/>
          </p:cNvCxnSpPr>
          <p:nvPr/>
        </p:nvCxnSpPr>
        <p:spPr>
          <a:xfrm>
            <a:off x="4072592" y="1089585"/>
            <a:ext cx="0" cy="84015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0CDAC769-AB7D-F34B-8F2F-CCF36179D9F7}"/>
              </a:ext>
            </a:extLst>
          </p:cNvPr>
          <p:cNvCxnSpPr>
            <a:cxnSpLocks/>
            <a:stCxn id="195" idx="2"/>
          </p:cNvCxnSpPr>
          <p:nvPr/>
        </p:nvCxnSpPr>
        <p:spPr>
          <a:xfrm flipH="1">
            <a:off x="4342292" y="872404"/>
            <a:ext cx="1" cy="84015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F5730FC3-613D-7147-9826-9B6580FAB7A7}"/>
              </a:ext>
            </a:extLst>
          </p:cNvPr>
          <p:cNvSpPr txBox="1"/>
          <p:nvPr/>
        </p:nvSpPr>
        <p:spPr>
          <a:xfrm>
            <a:off x="-85453" y="1640909"/>
            <a:ext cx="28405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a)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8AEED00D-7AF5-BD44-8610-9D52B55E2685}"/>
              </a:ext>
            </a:extLst>
          </p:cNvPr>
          <p:cNvSpPr txBox="1"/>
          <p:nvPr/>
        </p:nvSpPr>
        <p:spPr>
          <a:xfrm>
            <a:off x="1693508" y="1638469"/>
            <a:ext cx="29046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b)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F725825F-485B-C747-8044-1957A0BD6360}"/>
              </a:ext>
            </a:extLst>
          </p:cNvPr>
          <p:cNvSpPr txBox="1"/>
          <p:nvPr/>
        </p:nvSpPr>
        <p:spPr>
          <a:xfrm>
            <a:off x="3403046" y="1638469"/>
            <a:ext cx="27764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c)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DB05E6E9-590D-3B49-9E69-70A2916893A8}"/>
              </a:ext>
            </a:extLst>
          </p:cNvPr>
          <p:cNvSpPr txBox="1"/>
          <p:nvPr/>
        </p:nvSpPr>
        <p:spPr>
          <a:xfrm>
            <a:off x="4465059" y="1650370"/>
            <a:ext cx="29046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145011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862</TotalTime>
  <Words>100</Words>
  <Application>Microsoft Macintosh PowerPoint</Application>
  <PresentationFormat>Custom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hemanth manjunath</dc:creator>
  <cp:lastModifiedBy>hemanth manjunath</cp:lastModifiedBy>
  <cp:revision>60</cp:revision>
  <dcterms:created xsi:type="dcterms:W3CDTF">2020-10-15T13:49:31Z</dcterms:created>
  <dcterms:modified xsi:type="dcterms:W3CDTF">2020-10-20T05:41:03Z</dcterms:modified>
</cp:coreProperties>
</file>