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8" r:id="rId1"/>
  </p:sldMasterIdLst>
  <p:notesMasterIdLst>
    <p:notesMasterId r:id="rId3"/>
  </p:notesMasterIdLst>
  <p:sldIdLst>
    <p:sldId id="256" r:id="rId2"/>
  </p:sldIdLst>
  <p:sldSz cx="1371600" cy="914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32"/>
    <p:restoredTop sz="94571"/>
  </p:normalViewPr>
  <p:slideViewPr>
    <p:cSldViewPr snapToGrid="0" snapToObjects="1">
      <p:cViewPr varScale="1">
        <p:scale>
          <a:sx n="400" d="100"/>
          <a:sy n="400" d="100"/>
        </p:scale>
        <p:origin x="3104" y="1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230B87-159E-894E-8B06-6F99E23800C6}" type="datetimeFigureOut">
              <a:rPr lang="en-US" smtClean="0"/>
              <a:t>10/31/20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4425" y="1143000"/>
            <a:ext cx="4629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F74A9C-A5CF-0C46-8217-31BF5682D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444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31674" rtl="0" eaLnBrk="1" latinLnBrk="0" hangingPunct="1">
      <a:defRPr sz="173" kern="1200">
        <a:solidFill>
          <a:schemeClr val="tx1"/>
        </a:solidFill>
        <a:latin typeface="+mn-lt"/>
        <a:ea typeface="+mn-ea"/>
        <a:cs typeface="+mn-cs"/>
      </a:defRPr>
    </a:lvl1pPr>
    <a:lvl2pPr marL="65837" algn="l" defTabSz="131674" rtl="0" eaLnBrk="1" latinLnBrk="0" hangingPunct="1">
      <a:defRPr sz="173" kern="1200">
        <a:solidFill>
          <a:schemeClr val="tx1"/>
        </a:solidFill>
        <a:latin typeface="+mn-lt"/>
        <a:ea typeface="+mn-ea"/>
        <a:cs typeface="+mn-cs"/>
      </a:defRPr>
    </a:lvl2pPr>
    <a:lvl3pPr marL="131674" algn="l" defTabSz="131674" rtl="0" eaLnBrk="1" latinLnBrk="0" hangingPunct="1">
      <a:defRPr sz="173" kern="1200">
        <a:solidFill>
          <a:schemeClr val="tx1"/>
        </a:solidFill>
        <a:latin typeface="+mn-lt"/>
        <a:ea typeface="+mn-ea"/>
        <a:cs typeface="+mn-cs"/>
      </a:defRPr>
    </a:lvl3pPr>
    <a:lvl4pPr marL="197510" algn="l" defTabSz="131674" rtl="0" eaLnBrk="1" latinLnBrk="0" hangingPunct="1">
      <a:defRPr sz="173" kern="1200">
        <a:solidFill>
          <a:schemeClr val="tx1"/>
        </a:solidFill>
        <a:latin typeface="+mn-lt"/>
        <a:ea typeface="+mn-ea"/>
        <a:cs typeface="+mn-cs"/>
      </a:defRPr>
    </a:lvl4pPr>
    <a:lvl5pPr marL="263347" algn="l" defTabSz="131674" rtl="0" eaLnBrk="1" latinLnBrk="0" hangingPunct="1">
      <a:defRPr sz="173" kern="1200">
        <a:solidFill>
          <a:schemeClr val="tx1"/>
        </a:solidFill>
        <a:latin typeface="+mn-lt"/>
        <a:ea typeface="+mn-ea"/>
        <a:cs typeface="+mn-cs"/>
      </a:defRPr>
    </a:lvl5pPr>
    <a:lvl6pPr marL="329184" algn="l" defTabSz="131674" rtl="0" eaLnBrk="1" latinLnBrk="0" hangingPunct="1">
      <a:defRPr sz="173" kern="1200">
        <a:solidFill>
          <a:schemeClr val="tx1"/>
        </a:solidFill>
        <a:latin typeface="+mn-lt"/>
        <a:ea typeface="+mn-ea"/>
        <a:cs typeface="+mn-cs"/>
      </a:defRPr>
    </a:lvl6pPr>
    <a:lvl7pPr marL="395021" algn="l" defTabSz="131674" rtl="0" eaLnBrk="1" latinLnBrk="0" hangingPunct="1">
      <a:defRPr sz="173" kern="1200">
        <a:solidFill>
          <a:schemeClr val="tx1"/>
        </a:solidFill>
        <a:latin typeface="+mn-lt"/>
        <a:ea typeface="+mn-ea"/>
        <a:cs typeface="+mn-cs"/>
      </a:defRPr>
    </a:lvl7pPr>
    <a:lvl8pPr marL="460858" algn="l" defTabSz="131674" rtl="0" eaLnBrk="1" latinLnBrk="0" hangingPunct="1">
      <a:defRPr sz="173" kern="1200">
        <a:solidFill>
          <a:schemeClr val="tx1"/>
        </a:solidFill>
        <a:latin typeface="+mn-lt"/>
        <a:ea typeface="+mn-ea"/>
        <a:cs typeface="+mn-cs"/>
      </a:defRPr>
    </a:lvl8pPr>
    <a:lvl9pPr marL="526694" algn="l" defTabSz="131674" rtl="0" eaLnBrk="1" latinLnBrk="0" hangingPunct="1">
      <a:defRPr sz="17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14425" y="1143000"/>
            <a:ext cx="46291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74A9C-A5CF-0C46-8217-31BF5682D9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3305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" y="149648"/>
            <a:ext cx="1165860" cy="318347"/>
          </a:xfrm>
        </p:spPr>
        <p:txBody>
          <a:bodyPr anchor="b"/>
          <a:lstStyle>
            <a:lvl1pPr algn="ctr">
              <a:defRPr sz="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450" y="480272"/>
            <a:ext cx="1028700" cy="220768"/>
          </a:xfrm>
        </p:spPr>
        <p:txBody>
          <a:bodyPr/>
          <a:lstStyle>
            <a:lvl1pPr marL="0" indent="0" algn="ctr">
              <a:buNone/>
              <a:defRPr sz="320"/>
            </a:lvl1pPr>
            <a:lvl2pPr marL="60945" indent="0" algn="ctr">
              <a:buNone/>
              <a:defRPr sz="267"/>
            </a:lvl2pPr>
            <a:lvl3pPr marL="121890" indent="0" algn="ctr">
              <a:buNone/>
              <a:defRPr sz="240"/>
            </a:lvl3pPr>
            <a:lvl4pPr marL="182834" indent="0" algn="ctr">
              <a:buNone/>
              <a:defRPr sz="213"/>
            </a:lvl4pPr>
            <a:lvl5pPr marL="243779" indent="0" algn="ctr">
              <a:buNone/>
              <a:defRPr sz="213"/>
            </a:lvl5pPr>
            <a:lvl6pPr marL="304724" indent="0" algn="ctr">
              <a:buNone/>
              <a:defRPr sz="213"/>
            </a:lvl6pPr>
            <a:lvl7pPr marL="365669" indent="0" algn="ctr">
              <a:buNone/>
              <a:defRPr sz="213"/>
            </a:lvl7pPr>
            <a:lvl8pPr marL="426613" indent="0" algn="ctr">
              <a:buNone/>
              <a:defRPr sz="213"/>
            </a:lvl8pPr>
            <a:lvl9pPr marL="487558" indent="0" algn="ctr">
              <a:buNone/>
              <a:defRPr sz="21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29DBE-0A94-084A-889F-DE0D0A8956FF}" type="datetimeFigureOut">
              <a:rPr lang="en-US" smtClean="0"/>
              <a:t>10/31/20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3805D-A801-4346-BE1E-2B0E8D8ED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862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29DBE-0A94-084A-889F-DE0D0A8956FF}" type="datetimeFigureOut">
              <a:rPr lang="en-US" smtClean="0"/>
              <a:t>10/31/20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3805D-A801-4346-BE1E-2B0E8D8ED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722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1551" y="48683"/>
            <a:ext cx="295751" cy="774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" y="48683"/>
            <a:ext cx="870109" cy="774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29DBE-0A94-084A-889F-DE0D0A8956FF}" type="datetimeFigureOut">
              <a:rPr lang="en-US" smtClean="0"/>
              <a:t>10/31/20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3805D-A801-4346-BE1E-2B0E8D8ED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001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29DBE-0A94-084A-889F-DE0D0A8956FF}" type="datetimeFigureOut">
              <a:rPr lang="en-US" smtClean="0"/>
              <a:t>10/31/20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3805D-A801-4346-BE1E-2B0E8D8ED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702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583" y="227965"/>
            <a:ext cx="1183005" cy="380365"/>
          </a:xfrm>
        </p:spPr>
        <p:txBody>
          <a:bodyPr anchor="b"/>
          <a:lstStyle>
            <a:lvl1pPr>
              <a:defRPr sz="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583" y="611929"/>
            <a:ext cx="1183005" cy="200025"/>
          </a:xfrm>
        </p:spPr>
        <p:txBody>
          <a:bodyPr/>
          <a:lstStyle>
            <a:lvl1pPr marL="0" indent="0">
              <a:buNone/>
              <a:defRPr sz="320">
                <a:solidFill>
                  <a:schemeClr val="tx1"/>
                </a:solidFill>
              </a:defRPr>
            </a:lvl1pPr>
            <a:lvl2pPr marL="60945" indent="0">
              <a:buNone/>
              <a:defRPr sz="267">
                <a:solidFill>
                  <a:schemeClr val="tx1">
                    <a:tint val="75000"/>
                  </a:schemeClr>
                </a:solidFill>
              </a:defRPr>
            </a:lvl2pPr>
            <a:lvl3pPr marL="121890" indent="0">
              <a:buNone/>
              <a:defRPr sz="240">
                <a:solidFill>
                  <a:schemeClr val="tx1">
                    <a:tint val="75000"/>
                  </a:schemeClr>
                </a:solidFill>
              </a:defRPr>
            </a:lvl3pPr>
            <a:lvl4pPr marL="182834" indent="0">
              <a:buNone/>
              <a:defRPr sz="213">
                <a:solidFill>
                  <a:schemeClr val="tx1">
                    <a:tint val="75000"/>
                  </a:schemeClr>
                </a:solidFill>
              </a:defRPr>
            </a:lvl4pPr>
            <a:lvl5pPr marL="243779" indent="0">
              <a:buNone/>
              <a:defRPr sz="213">
                <a:solidFill>
                  <a:schemeClr val="tx1">
                    <a:tint val="75000"/>
                  </a:schemeClr>
                </a:solidFill>
              </a:defRPr>
            </a:lvl5pPr>
            <a:lvl6pPr marL="304724" indent="0">
              <a:buNone/>
              <a:defRPr sz="213">
                <a:solidFill>
                  <a:schemeClr val="tx1">
                    <a:tint val="75000"/>
                  </a:schemeClr>
                </a:solidFill>
              </a:defRPr>
            </a:lvl6pPr>
            <a:lvl7pPr marL="365669" indent="0">
              <a:buNone/>
              <a:defRPr sz="213">
                <a:solidFill>
                  <a:schemeClr val="tx1">
                    <a:tint val="75000"/>
                  </a:schemeClr>
                </a:solidFill>
              </a:defRPr>
            </a:lvl7pPr>
            <a:lvl8pPr marL="426613" indent="0">
              <a:buNone/>
              <a:defRPr sz="213">
                <a:solidFill>
                  <a:schemeClr val="tx1">
                    <a:tint val="75000"/>
                  </a:schemeClr>
                </a:solidFill>
              </a:defRPr>
            </a:lvl8pPr>
            <a:lvl9pPr marL="487558" indent="0">
              <a:buNone/>
              <a:defRPr sz="21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29DBE-0A94-084A-889F-DE0D0A8956FF}" type="datetimeFigureOut">
              <a:rPr lang="en-US" smtClean="0"/>
              <a:t>10/31/20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3805D-A801-4346-BE1E-2B0E8D8ED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953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8" y="243417"/>
            <a:ext cx="582930" cy="5801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73" y="243417"/>
            <a:ext cx="582930" cy="5801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29DBE-0A94-084A-889F-DE0D0A8956FF}" type="datetimeFigureOut">
              <a:rPr lang="en-US" smtClean="0"/>
              <a:t>10/31/20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3805D-A801-4346-BE1E-2B0E8D8ED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851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" y="48683"/>
            <a:ext cx="1183005" cy="17674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476" y="224155"/>
            <a:ext cx="580251" cy="109855"/>
          </a:xfrm>
        </p:spPr>
        <p:txBody>
          <a:bodyPr anchor="b"/>
          <a:lstStyle>
            <a:lvl1pPr marL="0" indent="0">
              <a:buNone/>
              <a:defRPr sz="320" b="1"/>
            </a:lvl1pPr>
            <a:lvl2pPr marL="60945" indent="0">
              <a:buNone/>
              <a:defRPr sz="267" b="1"/>
            </a:lvl2pPr>
            <a:lvl3pPr marL="121890" indent="0">
              <a:buNone/>
              <a:defRPr sz="240" b="1"/>
            </a:lvl3pPr>
            <a:lvl4pPr marL="182834" indent="0">
              <a:buNone/>
              <a:defRPr sz="213" b="1"/>
            </a:lvl4pPr>
            <a:lvl5pPr marL="243779" indent="0">
              <a:buNone/>
              <a:defRPr sz="213" b="1"/>
            </a:lvl5pPr>
            <a:lvl6pPr marL="304724" indent="0">
              <a:buNone/>
              <a:defRPr sz="213" b="1"/>
            </a:lvl6pPr>
            <a:lvl7pPr marL="365669" indent="0">
              <a:buNone/>
              <a:defRPr sz="213" b="1"/>
            </a:lvl7pPr>
            <a:lvl8pPr marL="426613" indent="0">
              <a:buNone/>
              <a:defRPr sz="213" b="1"/>
            </a:lvl8pPr>
            <a:lvl9pPr marL="487558" indent="0">
              <a:buNone/>
              <a:defRPr sz="21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476" y="334010"/>
            <a:ext cx="580251" cy="4912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4372" y="224155"/>
            <a:ext cx="583109" cy="109855"/>
          </a:xfrm>
        </p:spPr>
        <p:txBody>
          <a:bodyPr anchor="b"/>
          <a:lstStyle>
            <a:lvl1pPr marL="0" indent="0">
              <a:buNone/>
              <a:defRPr sz="320" b="1"/>
            </a:lvl1pPr>
            <a:lvl2pPr marL="60945" indent="0">
              <a:buNone/>
              <a:defRPr sz="267" b="1"/>
            </a:lvl2pPr>
            <a:lvl3pPr marL="121890" indent="0">
              <a:buNone/>
              <a:defRPr sz="240" b="1"/>
            </a:lvl3pPr>
            <a:lvl4pPr marL="182834" indent="0">
              <a:buNone/>
              <a:defRPr sz="213" b="1"/>
            </a:lvl4pPr>
            <a:lvl5pPr marL="243779" indent="0">
              <a:buNone/>
              <a:defRPr sz="213" b="1"/>
            </a:lvl5pPr>
            <a:lvl6pPr marL="304724" indent="0">
              <a:buNone/>
              <a:defRPr sz="213" b="1"/>
            </a:lvl6pPr>
            <a:lvl7pPr marL="365669" indent="0">
              <a:buNone/>
              <a:defRPr sz="213" b="1"/>
            </a:lvl7pPr>
            <a:lvl8pPr marL="426613" indent="0">
              <a:buNone/>
              <a:defRPr sz="213" b="1"/>
            </a:lvl8pPr>
            <a:lvl9pPr marL="487558" indent="0">
              <a:buNone/>
              <a:defRPr sz="21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4372" y="334010"/>
            <a:ext cx="583109" cy="4912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29DBE-0A94-084A-889F-DE0D0A8956FF}" type="datetimeFigureOut">
              <a:rPr lang="en-US" smtClean="0"/>
              <a:t>10/31/20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3805D-A801-4346-BE1E-2B0E8D8ED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04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29DBE-0A94-084A-889F-DE0D0A8956FF}" type="datetimeFigureOut">
              <a:rPr lang="en-US" smtClean="0"/>
              <a:t>10/31/20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3805D-A801-4346-BE1E-2B0E8D8ED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593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29DBE-0A94-084A-889F-DE0D0A8956FF}" type="datetimeFigureOut">
              <a:rPr lang="en-US" smtClean="0"/>
              <a:t>10/31/20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3805D-A801-4346-BE1E-2B0E8D8ED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106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" y="60960"/>
            <a:ext cx="442377" cy="213360"/>
          </a:xfrm>
        </p:spPr>
        <p:txBody>
          <a:bodyPr anchor="b"/>
          <a:lstStyle>
            <a:lvl1pPr>
              <a:defRPr sz="42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108" y="131657"/>
            <a:ext cx="694373" cy="649817"/>
          </a:xfrm>
        </p:spPr>
        <p:txBody>
          <a:bodyPr/>
          <a:lstStyle>
            <a:lvl1pPr>
              <a:defRPr sz="427"/>
            </a:lvl1pPr>
            <a:lvl2pPr>
              <a:defRPr sz="373"/>
            </a:lvl2pPr>
            <a:lvl3pPr>
              <a:defRPr sz="320"/>
            </a:lvl3pPr>
            <a:lvl4pPr>
              <a:defRPr sz="267"/>
            </a:lvl4pPr>
            <a:lvl5pPr>
              <a:defRPr sz="267"/>
            </a:lvl5pPr>
            <a:lvl6pPr>
              <a:defRPr sz="267"/>
            </a:lvl6pPr>
            <a:lvl7pPr>
              <a:defRPr sz="267"/>
            </a:lvl7pPr>
            <a:lvl8pPr>
              <a:defRPr sz="267"/>
            </a:lvl8pPr>
            <a:lvl9pPr>
              <a:defRPr sz="2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" y="274320"/>
            <a:ext cx="442377" cy="508212"/>
          </a:xfrm>
        </p:spPr>
        <p:txBody>
          <a:bodyPr/>
          <a:lstStyle>
            <a:lvl1pPr marL="0" indent="0">
              <a:buNone/>
              <a:defRPr sz="213"/>
            </a:lvl1pPr>
            <a:lvl2pPr marL="60945" indent="0">
              <a:buNone/>
              <a:defRPr sz="187"/>
            </a:lvl2pPr>
            <a:lvl3pPr marL="121890" indent="0">
              <a:buNone/>
              <a:defRPr sz="160"/>
            </a:lvl3pPr>
            <a:lvl4pPr marL="182834" indent="0">
              <a:buNone/>
              <a:defRPr sz="133"/>
            </a:lvl4pPr>
            <a:lvl5pPr marL="243779" indent="0">
              <a:buNone/>
              <a:defRPr sz="133"/>
            </a:lvl5pPr>
            <a:lvl6pPr marL="304724" indent="0">
              <a:buNone/>
              <a:defRPr sz="133"/>
            </a:lvl6pPr>
            <a:lvl7pPr marL="365669" indent="0">
              <a:buNone/>
              <a:defRPr sz="133"/>
            </a:lvl7pPr>
            <a:lvl8pPr marL="426613" indent="0">
              <a:buNone/>
              <a:defRPr sz="133"/>
            </a:lvl8pPr>
            <a:lvl9pPr marL="487558" indent="0">
              <a:buNone/>
              <a:defRPr sz="1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29DBE-0A94-084A-889F-DE0D0A8956FF}" type="datetimeFigureOut">
              <a:rPr lang="en-US" smtClean="0"/>
              <a:t>10/31/20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3805D-A801-4346-BE1E-2B0E8D8ED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785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" y="60960"/>
            <a:ext cx="442377" cy="213360"/>
          </a:xfrm>
        </p:spPr>
        <p:txBody>
          <a:bodyPr anchor="b"/>
          <a:lstStyle>
            <a:lvl1pPr>
              <a:defRPr sz="42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3108" y="131657"/>
            <a:ext cx="694373" cy="649817"/>
          </a:xfrm>
        </p:spPr>
        <p:txBody>
          <a:bodyPr anchor="t"/>
          <a:lstStyle>
            <a:lvl1pPr marL="0" indent="0">
              <a:buNone/>
              <a:defRPr sz="427"/>
            </a:lvl1pPr>
            <a:lvl2pPr marL="60945" indent="0">
              <a:buNone/>
              <a:defRPr sz="373"/>
            </a:lvl2pPr>
            <a:lvl3pPr marL="121890" indent="0">
              <a:buNone/>
              <a:defRPr sz="320"/>
            </a:lvl3pPr>
            <a:lvl4pPr marL="182834" indent="0">
              <a:buNone/>
              <a:defRPr sz="267"/>
            </a:lvl4pPr>
            <a:lvl5pPr marL="243779" indent="0">
              <a:buNone/>
              <a:defRPr sz="267"/>
            </a:lvl5pPr>
            <a:lvl6pPr marL="304724" indent="0">
              <a:buNone/>
              <a:defRPr sz="267"/>
            </a:lvl6pPr>
            <a:lvl7pPr marL="365669" indent="0">
              <a:buNone/>
              <a:defRPr sz="267"/>
            </a:lvl7pPr>
            <a:lvl8pPr marL="426613" indent="0">
              <a:buNone/>
              <a:defRPr sz="267"/>
            </a:lvl8pPr>
            <a:lvl9pPr marL="487558" indent="0">
              <a:buNone/>
              <a:defRPr sz="2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" y="274320"/>
            <a:ext cx="442377" cy="508212"/>
          </a:xfrm>
        </p:spPr>
        <p:txBody>
          <a:bodyPr/>
          <a:lstStyle>
            <a:lvl1pPr marL="0" indent="0">
              <a:buNone/>
              <a:defRPr sz="213"/>
            </a:lvl1pPr>
            <a:lvl2pPr marL="60945" indent="0">
              <a:buNone/>
              <a:defRPr sz="187"/>
            </a:lvl2pPr>
            <a:lvl3pPr marL="121890" indent="0">
              <a:buNone/>
              <a:defRPr sz="160"/>
            </a:lvl3pPr>
            <a:lvl4pPr marL="182834" indent="0">
              <a:buNone/>
              <a:defRPr sz="133"/>
            </a:lvl4pPr>
            <a:lvl5pPr marL="243779" indent="0">
              <a:buNone/>
              <a:defRPr sz="133"/>
            </a:lvl5pPr>
            <a:lvl6pPr marL="304724" indent="0">
              <a:buNone/>
              <a:defRPr sz="133"/>
            </a:lvl6pPr>
            <a:lvl7pPr marL="365669" indent="0">
              <a:buNone/>
              <a:defRPr sz="133"/>
            </a:lvl7pPr>
            <a:lvl8pPr marL="426613" indent="0">
              <a:buNone/>
              <a:defRPr sz="133"/>
            </a:lvl8pPr>
            <a:lvl9pPr marL="487558" indent="0">
              <a:buNone/>
              <a:defRPr sz="1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29DBE-0A94-084A-889F-DE0D0A8956FF}" type="datetimeFigureOut">
              <a:rPr lang="en-US" smtClean="0"/>
              <a:t>10/31/20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3805D-A801-4346-BE1E-2B0E8D8ED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04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298" y="48683"/>
            <a:ext cx="1183005" cy="1767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98" y="243417"/>
            <a:ext cx="1183005" cy="5801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298" y="847514"/>
            <a:ext cx="308610" cy="48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629DBE-0A94-084A-889F-DE0D0A8956FF}" type="datetimeFigureOut">
              <a:rPr lang="en-US" smtClean="0"/>
              <a:t>10/31/20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343" y="847514"/>
            <a:ext cx="462915" cy="48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8693" y="847514"/>
            <a:ext cx="308610" cy="48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13805D-A801-4346-BE1E-2B0E8D8ED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458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121890" rtl="0" eaLnBrk="1" latinLnBrk="0" hangingPunct="1">
        <a:lnSpc>
          <a:spcPct val="90000"/>
        </a:lnSpc>
        <a:spcBef>
          <a:spcPct val="0"/>
        </a:spcBef>
        <a:buNone/>
        <a:defRPr sz="58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2" indent="-30472" algn="l" defTabSz="12189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373" kern="1200">
          <a:solidFill>
            <a:schemeClr val="tx1"/>
          </a:solidFill>
          <a:latin typeface="+mn-lt"/>
          <a:ea typeface="+mn-ea"/>
          <a:cs typeface="+mn-cs"/>
        </a:defRPr>
      </a:lvl1pPr>
      <a:lvl2pPr marL="91417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320" kern="1200">
          <a:solidFill>
            <a:schemeClr val="tx1"/>
          </a:solidFill>
          <a:latin typeface="+mn-lt"/>
          <a:ea typeface="+mn-ea"/>
          <a:cs typeface="+mn-cs"/>
        </a:defRPr>
      </a:lvl2pPr>
      <a:lvl3pPr marL="152362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07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4pPr>
      <a:lvl5pPr marL="274251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5pPr>
      <a:lvl6pPr marL="335196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6pPr>
      <a:lvl7pPr marL="396141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7pPr>
      <a:lvl8pPr marL="457086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8pPr>
      <a:lvl9pPr marL="518030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1pPr>
      <a:lvl2pPr marL="60945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0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3pPr>
      <a:lvl4pPr marL="182834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9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5pPr>
      <a:lvl6pPr marL="304724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6pPr>
      <a:lvl7pPr marL="365669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7pPr>
      <a:lvl8pPr marL="426613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8pPr>
      <a:lvl9pPr marL="487558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935A9EE3-446E-D64B-AA31-F490C8401926}"/>
              </a:ext>
            </a:extLst>
          </p:cNvPr>
          <p:cNvSpPr/>
          <p:nvPr/>
        </p:nvSpPr>
        <p:spPr>
          <a:xfrm>
            <a:off x="825506" y="7051"/>
            <a:ext cx="527048" cy="210760"/>
          </a:xfrm>
          <a:prstGeom prst="roundRect">
            <a:avLst>
              <a:gd name="adj" fmla="val 7233"/>
            </a:avLst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 dirty="0"/>
              <a:t>Physiological</a:t>
            </a:r>
          </a:p>
          <a:p>
            <a:pPr algn="ctr"/>
            <a:r>
              <a:rPr lang="en-US" sz="700" dirty="0"/>
              <a:t>Recording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D49B44CC-1D35-D54A-8BA8-B94EFB4FCC40}"/>
              </a:ext>
            </a:extLst>
          </p:cNvPr>
          <p:cNvSpPr/>
          <p:nvPr/>
        </p:nvSpPr>
        <p:spPr>
          <a:xfrm>
            <a:off x="15875" y="696589"/>
            <a:ext cx="579540" cy="210760"/>
          </a:xfrm>
          <a:prstGeom prst="roundRect">
            <a:avLst>
              <a:gd name="adj" fmla="val 4629"/>
            </a:avLst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 dirty="0"/>
              <a:t>Swarm </a:t>
            </a:r>
          </a:p>
          <a:p>
            <a:pPr algn="ctr"/>
            <a:r>
              <a:rPr lang="en-US" sz="700" dirty="0"/>
              <a:t>Simulation 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9B694FE9-0729-B54E-8329-4FEE8194130D}"/>
              </a:ext>
            </a:extLst>
          </p:cNvPr>
          <p:cNvSpPr/>
          <p:nvPr/>
        </p:nvSpPr>
        <p:spPr>
          <a:xfrm>
            <a:off x="15876" y="7051"/>
            <a:ext cx="579540" cy="210760"/>
          </a:xfrm>
          <a:prstGeom prst="roundRect">
            <a:avLst>
              <a:gd name="adj" fmla="val 7083"/>
            </a:avLst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 dirty="0"/>
              <a:t>User </a:t>
            </a:r>
          </a:p>
          <a:p>
            <a:pPr algn="ctr"/>
            <a:r>
              <a:rPr lang="en-US" sz="700" dirty="0"/>
              <a:t>Interface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FB4A0D43-FC82-6A4D-8534-38634795D19C}"/>
              </a:ext>
            </a:extLst>
          </p:cNvPr>
          <p:cNvSpPr/>
          <p:nvPr/>
        </p:nvSpPr>
        <p:spPr>
          <a:xfrm>
            <a:off x="15876" y="349313"/>
            <a:ext cx="579540" cy="205814"/>
          </a:xfrm>
          <a:prstGeom prst="roundRect">
            <a:avLst>
              <a:gd name="adj" fmla="val 8110"/>
            </a:avLst>
          </a:prstGeom>
          <a:solidFill>
            <a:schemeClr val="bg2">
              <a:lumMod val="9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 dirty="0"/>
              <a:t>OpenAI Gym </a:t>
            </a:r>
          </a:p>
          <a:p>
            <a:pPr algn="ctr"/>
            <a:r>
              <a:rPr lang="en-US" sz="700" dirty="0"/>
              <a:t>Interface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4B3CEF4F-95C1-894D-8B27-698E0C04FC5C}"/>
              </a:ext>
            </a:extLst>
          </p:cNvPr>
          <p:cNvSpPr/>
          <p:nvPr/>
        </p:nvSpPr>
        <p:spPr>
          <a:xfrm>
            <a:off x="825502" y="349313"/>
            <a:ext cx="527048" cy="205814"/>
          </a:xfrm>
          <a:prstGeom prst="roundRect">
            <a:avLst>
              <a:gd name="adj" fmla="val 6770"/>
            </a:avLst>
          </a:prstGeom>
          <a:solidFill>
            <a:schemeClr val="bg2">
              <a:lumMod val="9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 dirty="0"/>
              <a:t>Recording Interface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12AA1A7-8340-4F4A-83FB-482FD93EB0D4}"/>
              </a:ext>
            </a:extLst>
          </p:cNvPr>
          <p:cNvCxnSpPr>
            <a:cxnSpLocks/>
            <a:stCxn id="16" idx="2"/>
            <a:endCxn id="17" idx="0"/>
          </p:cNvCxnSpPr>
          <p:nvPr/>
        </p:nvCxnSpPr>
        <p:spPr>
          <a:xfrm>
            <a:off x="305646" y="217811"/>
            <a:ext cx="0" cy="131502"/>
          </a:xfrm>
          <a:prstGeom prst="straightConnector1">
            <a:avLst/>
          </a:prstGeom>
          <a:ln w="635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BB24BD5-11AF-734A-9448-4AEB268E6460}"/>
              </a:ext>
            </a:extLst>
          </p:cNvPr>
          <p:cNvCxnSpPr>
            <a:cxnSpLocks/>
            <a:stCxn id="17" idx="2"/>
            <a:endCxn id="15" idx="0"/>
          </p:cNvCxnSpPr>
          <p:nvPr/>
        </p:nvCxnSpPr>
        <p:spPr>
          <a:xfrm flipH="1">
            <a:off x="305645" y="555127"/>
            <a:ext cx="1" cy="141462"/>
          </a:xfrm>
          <a:prstGeom prst="straightConnector1">
            <a:avLst/>
          </a:prstGeom>
          <a:ln w="635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DADE895-575A-2540-BC18-FC4BEC2A30DF}"/>
              </a:ext>
            </a:extLst>
          </p:cNvPr>
          <p:cNvCxnSpPr>
            <a:cxnSpLocks/>
            <a:stCxn id="17" idx="3"/>
            <a:endCxn id="18" idx="1"/>
          </p:cNvCxnSpPr>
          <p:nvPr/>
        </p:nvCxnSpPr>
        <p:spPr>
          <a:xfrm>
            <a:off x="595416" y="452220"/>
            <a:ext cx="230086" cy="0"/>
          </a:xfrm>
          <a:prstGeom prst="straightConnector1">
            <a:avLst/>
          </a:prstGeom>
          <a:ln w="6350">
            <a:solidFill>
              <a:schemeClr val="tx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91F438C-1F94-6A43-8ED9-25E7FBA6C2DA}"/>
              </a:ext>
            </a:extLst>
          </p:cNvPr>
          <p:cNvCxnSpPr>
            <a:cxnSpLocks/>
            <a:stCxn id="14" idx="2"/>
            <a:endCxn id="18" idx="0"/>
          </p:cNvCxnSpPr>
          <p:nvPr/>
        </p:nvCxnSpPr>
        <p:spPr>
          <a:xfrm flipH="1">
            <a:off x="1089026" y="217811"/>
            <a:ext cx="4" cy="131502"/>
          </a:xfrm>
          <a:prstGeom prst="straightConnector1">
            <a:avLst/>
          </a:prstGeom>
          <a:ln w="6350">
            <a:solidFill>
              <a:schemeClr val="tx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4BB9CB50-AF00-CA4A-99AF-50C8793DBF41}"/>
              </a:ext>
            </a:extLst>
          </p:cNvPr>
          <p:cNvSpPr/>
          <p:nvPr/>
        </p:nvSpPr>
        <p:spPr>
          <a:xfrm>
            <a:off x="825502" y="694117"/>
            <a:ext cx="527048" cy="210757"/>
          </a:xfrm>
          <a:prstGeom prst="roundRect">
            <a:avLst>
              <a:gd name="adj" fmla="val 4629"/>
            </a:avLst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 dirty="0"/>
              <a:t>Physics </a:t>
            </a:r>
          </a:p>
          <a:p>
            <a:pPr algn="ctr"/>
            <a:r>
              <a:rPr lang="en-US" sz="700" dirty="0"/>
              <a:t>Engine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A56F1CC-6DDB-2645-888B-377526340437}"/>
              </a:ext>
            </a:extLst>
          </p:cNvPr>
          <p:cNvCxnSpPr>
            <a:cxnSpLocks/>
            <a:stCxn id="15" idx="3"/>
            <a:endCxn id="23" idx="1"/>
          </p:cNvCxnSpPr>
          <p:nvPr/>
        </p:nvCxnSpPr>
        <p:spPr>
          <a:xfrm flipV="1">
            <a:off x="595415" y="799496"/>
            <a:ext cx="230087" cy="2473"/>
          </a:xfrm>
          <a:prstGeom prst="straightConnector1">
            <a:avLst/>
          </a:prstGeom>
          <a:ln w="635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71944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554</TotalTime>
  <Words>14</Words>
  <Application>Microsoft Macintosh PowerPoint</Application>
  <PresentationFormat>Custom</PresentationFormat>
  <Paragraphs>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hemanth manjunath</dc:creator>
  <cp:lastModifiedBy>hemanth manjunath</cp:lastModifiedBy>
  <cp:revision>6</cp:revision>
  <dcterms:created xsi:type="dcterms:W3CDTF">2020-10-30T23:25:18Z</dcterms:created>
  <dcterms:modified xsi:type="dcterms:W3CDTF">2020-11-01T00:06:47Z</dcterms:modified>
</cp:coreProperties>
</file>