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sldIdLst>
    <p:sldId id="256" r:id="rId2"/>
  </p:sldIdLst>
  <p:sldSz cx="3200400" cy="137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159"/>
  </p:normalViewPr>
  <p:slideViewPr>
    <p:cSldViewPr snapToGrid="0" snapToObjects="1">
      <p:cViewPr>
        <p:scale>
          <a:sx n="343" d="100"/>
          <a:sy n="343" d="100"/>
        </p:scale>
        <p:origin x="1616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" y="224473"/>
            <a:ext cx="2400300" cy="477520"/>
          </a:xfrm>
        </p:spPr>
        <p:txBody>
          <a:bodyPr anchor="b"/>
          <a:lstStyle>
            <a:lvl1pPr algn="ctr"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720408"/>
            <a:ext cx="2400300" cy="331152"/>
          </a:xfrm>
        </p:spPr>
        <p:txBody>
          <a:bodyPr/>
          <a:lstStyle>
            <a:lvl1pPr marL="0" indent="0" algn="ctr">
              <a:buNone/>
              <a:defRPr sz="480"/>
            </a:lvl1pPr>
            <a:lvl2pPr marL="91440" indent="0" algn="ctr">
              <a:buNone/>
              <a:defRPr sz="400"/>
            </a:lvl2pPr>
            <a:lvl3pPr marL="182880" indent="0" algn="ctr">
              <a:buNone/>
              <a:defRPr sz="360"/>
            </a:lvl3pPr>
            <a:lvl4pPr marL="274320" indent="0" algn="ctr">
              <a:buNone/>
              <a:defRPr sz="320"/>
            </a:lvl4pPr>
            <a:lvl5pPr marL="365760" indent="0" algn="ctr">
              <a:buNone/>
              <a:defRPr sz="320"/>
            </a:lvl5pPr>
            <a:lvl6pPr marL="457200" indent="0" algn="ctr">
              <a:buNone/>
              <a:defRPr sz="320"/>
            </a:lvl6pPr>
            <a:lvl7pPr marL="548640" indent="0" algn="ctr">
              <a:buNone/>
              <a:defRPr sz="320"/>
            </a:lvl7pPr>
            <a:lvl8pPr marL="640080" indent="0" algn="ctr">
              <a:buNone/>
              <a:defRPr sz="320"/>
            </a:lvl8pPr>
            <a:lvl9pPr marL="731520" indent="0" algn="ctr">
              <a:buNone/>
              <a:defRPr sz="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AA95-CDE3-A440-94EF-BCF05119322D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87D1-2244-3C46-A6CC-278EF7089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1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AA95-CDE3-A440-94EF-BCF05119322D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87D1-2244-3C46-A6CC-278EF7089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23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6" y="73025"/>
            <a:ext cx="690086" cy="11623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" y="73025"/>
            <a:ext cx="2030254" cy="11623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AA95-CDE3-A440-94EF-BCF05119322D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87D1-2244-3C46-A6CC-278EF7089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7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AA95-CDE3-A440-94EF-BCF05119322D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87D1-2244-3C46-A6CC-278EF7089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5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1" y="341948"/>
            <a:ext cx="2760345" cy="570547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1" y="917893"/>
            <a:ext cx="2760345" cy="300037"/>
          </a:xfrm>
        </p:spPr>
        <p:txBody>
          <a:bodyPr/>
          <a:lstStyle>
            <a:lvl1pPr marL="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1pPr>
            <a:lvl2pPr marL="9144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82880" indent="0">
              <a:buNone/>
              <a:defRPr sz="360">
                <a:solidFill>
                  <a:schemeClr val="tx1">
                    <a:tint val="75000"/>
                  </a:schemeClr>
                </a:solidFill>
              </a:defRPr>
            </a:lvl3pPr>
            <a:lvl4pPr marL="2743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4pPr>
            <a:lvl5pPr marL="36576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5pPr>
            <a:lvl6pPr marL="45720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6pPr>
            <a:lvl7pPr marL="54864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7pPr>
            <a:lvl8pPr marL="64008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8pPr>
            <a:lvl9pPr marL="7315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AA95-CDE3-A440-94EF-BCF05119322D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87D1-2244-3C46-A6CC-278EF7089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8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8" y="365125"/>
            <a:ext cx="1360170" cy="870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3" y="365125"/>
            <a:ext cx="1360170" cy="870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AA95-CDE3-A440-94EF-BCF05119322D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87D1-2244-3C46-A6CC-278EF7089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" y="73025"/>
            <a:ext cx="2760345" cy="265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5" y="336233"/>
            <a:ext cx="1353919" cy="164782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5" y="501015"/>
            <a:ext cx="1353919" cy="7369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2" y="336233"/>
            <a:ext cx="1360587" cy="164782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2" y="501015"/>
            <a:ext cx="1360587" cy="7369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AA95-CDE3-A440-94EF-BCF05119322D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87D1-2244-3C46-A6CC-278EF7089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7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AA95-CDE3-A440-94EF-BCF05119322D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87D1-2244-3C46-A6CC-278EF7089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3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AA95-CDE3-A440-94EF-BCF05119322D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87D1-2244-3C46-A6CC-278EF7089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44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91440"/>
            <a:ext cx="1032212" cy="32004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7" y="197485"/>
            <a:ext cx="1620203" cy="974725"/>
          </a:xfrm>
        </p:spPr>
        <p:txBody>
          <a:bodyPr/>
          <a:lstStyle>
            <a:lvl1pPr>
              <a:defRPr sz="640"/>
            </a:lvl1pPr>
            <a:lvl2pPr>
              <a:defRPr sz="560"/>
            </a:lvl2pPr>
            <a:lvl3pPr>
              <a:defRPr sz="48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411480"/>
            <a:ext cx="1032212" cy="762318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AA95-CDE3-A440-94EF-BCF05119322D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87D1-2244-3C46-A6CC-278EF7089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0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91440"/>
            <a:ext cx="1032212" cy="32004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7" y="197485"/>
            <a:ext cx="1620203" cy="974725"/>
          </a:xfrm>
        </p:spPr>
        <p:txBody>
          <a:bodyPr anchor="t"/>
          <a:lstStyle>
            <a:lvl1pPr marL="0" indent="0">
              <a:buNone/>
              <a:defRPr sz="640"/>
            </a:lvl1pPr>
            <a:lvl2pPr marL="91440" indent="0">
              <a:buNone/>
              <a:defRPr sz="560"/>
            </a:lvl2pPr>
            <a:lvl3pPr marL="182880" indent="0">
              <a:buNone/>
              <a:defRPr sz="480"/>
            </a:lvl3pPr>
            <a:lvl4pPr marL="274320" indent="0">
              <a:buNone/>
              <a:defRPr sz="400"/>
            </a:lvl4pPr>
            <a:lvl5pPr marL="365760" indent="0">
              <a:buNone/>
              <a:defRPr sz="400"/>
            </a:lvl5pPr>
            <a:lvl6pPr marL="457200" indent="0">
              <a:buNone/>
              <a:defRPr sz="400"/>
            </a:lvl6pPr>
            <a:lvl7pPr marL="548640" indent="0">
              <a:buNone/>
              <a:defRPr sz="400"/>
            </a:lvl7pPr>
            <a:lvl8pPr marL="640080" indent="0">
              <a:buNone/>
              <a:defRPr sz="400"/>
            </a:lvl8pPr>
            <a:lvl9pPr marL="731520" indent="0">
              <a:buNone/>
              <a:defRPr sz="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411480"/>
            <a:ext cx="1032212" cy="762318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AA95-CDE3-A440-94EF-BCF05119322D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87D1-2244-3C46-A6CC-278EF7089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5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8" y="73025"/>
            <a:ext cx="2760345" cy="265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8" y="365125"/>
            <a:ext cx="2760345" cy="870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8" y="1271270"/>
            <a:ext cx="720090" cy="73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3AA95-CDE3-A440-94EF-BCF05119322D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3" y="1271270"/>
            <a:ext cx="1080135" cy="73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3" y="1271270"/>
            <a:ext cx="720090" cy="73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B87D1-2244-3C46-A6CC-278EF7089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1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182880" rtl="0" eaLnBrk="1" latinLnBrk="0" hangingPunct="1">
        <a:lnSpc>
          <a:spcPct val="90000"/>
        </a:lnSpc>
        <a:spcBef>
          <a:spcPct val="0"/>
        </a:spcBef>
        <a:buNone/>
        <a:defRPr sz="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" indent="-45720" algn="l" defTabSz="18288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56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A45D90F9-BF04-6C40-9634-05B65176F06B}"/>
              </a:ext>
            </a:extLst>
          </p:cNvPr>
          <p:cNvSpPr/>
          <p:nvPr/>
        </p:nvSpPr>
        <p:spPr>
          <a:xfrm>
            <a:off x="108222" y="12121"/>
            <a:ext cx="871712" cy="737854"/>
          </a:xfrm>
          <a:prstGeom prst="roundRect">
            <a:avLst>
              <a:gd name="adj" fmla="val 2591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n-US" sz="700" b="1" dirty="0"/>
              <a:t>Physiological </a:t>
            </a:r>
          </a:p>
          <a:p>
            <a:pPr algn="ctr"/>
            <a:r>
              <a:rPr lang="en-US" sz="700" b="1" dirty="0"/>
              <a:t>Recording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000CE324-CD5B-4B4C-AF6C-DA0284931396}"/>
              </a:ext>
            </a:extLst>
          </p:cNvPr>
          <p:cNvSpPr/>
          <p:nvPr/>
        </p:nvSpPr>
        <p:spPr>
          <a:xfrm>
            <a:off x="142459" y="241684"/>
            <a:ext cx="407891" cy="251785"/>
          </a:xfrm>
          <a:prstGeom prst="roundRect">
            <a:avLst>
              <a:gd name="adj" fmla="val 5953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n-US" sz="700" dirty="0"/>
              <a:t>EEG </a:t>
            </a:r>
          </a:p>
          <a:p>
            <a:pPr algn="ctr"/>
            <a:r>
              <a:rPr lang="en-US" sz="700" dirty="0"/>
              <a:t>Recording 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CE566E4-26F4-1645-8283-02F30963FFFE}"/>
              </a:ext>
            </a:extLst>
          </p:cNvPr>
          <p:cNvSpPr/>
          <p:nvPr/>
        </p:nvSpPr>
        <p:spPr>
          <a:xfrm>
            <a:off x="565731" y="248751"/>
            <a:ext cx="370518" cy="251785"/>
          </a:xfrm>
          <a:prstGeom prst="roundRect">
            <a:avLst>
              <a:gd name="adj" fmla="val 5953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n-US" sz="700" dirty="0"/>
              <a:t>Eye </a:t>
            </a:r>
          </a:p>
          <a:p>
            <a:pPr algn="ctr"/>
            <a:r>
              <a:rPr lang="en-US" sz="700" dirty="0"/>
              <a:t>Tracking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B1664114-9E04-D643-8A28-CAF3D0757550}"/>
              </a:ext>
            </a:extLst>
          </p:cNvPr>
          <p:cNvSpPr/>
          <p:nvPr/>
        </p:nvSpPr>
        <p:spPr>
          <a:xfrm>
            <a:off x="108222" y="882592"/>
            <a:ext cx="871712" cy="137160"/>
          </a:xfrm>
          <a:prstGeom prst="roundRect">
            <a:avLst>
              <a:gd name="adj" fmla="val 10791"/>
            </a:avLst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/>
              <a:t>Lab Streaming Layer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D761266D-4F85-0B41-9AA5-266DAD4C60E2}"/>
              </a:ext>
            </a:extLst>
          </p:cNvPr>
          <p:cNvSpPr/>
          <p:nvPr/>
        </p:nvSpPr>
        <p:spPr>
          <a:xfrm>
            <a:off x="136046" y="530553"/>
            <a:ext cx="807603" cy="171094"/>
          </a:xfrm>
          <a:prstGeom prst="roundRect">
            <a:avLst>
              <a:gd name="adj" fmla="val 5953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/>
              <a:t>Other Devices …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514FEC7-86CD-9B42-BAC8-BF4087149B4C}"/>
              </a:ext>
            </a:extLst>
          </p:cNvPr>
          <p:cNvCxnSpPr>
            <a:cxnSpLocks/>
            <a:stCxn id="36" idx="2"/>
            <a:endCxn id="44" idx="0"/>
          </p:cNvCxnSpPr>
          <p:nvPr/>
        </p:nvCxnSpPr>
        <p:spPr>
          <a:xfrm>
            <a:off x="544078" y="749975"/>
            <a:ext cx="0" cy="132617"/>
          </a:xfrm>
          <a:prstGeom prst="straightConnector1">
            <a:avLst/>
          </a:prstGeom>
          <a:ln w="6350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491509A4-B90D-2044-B520-ECF02302CA7A}"/>
              </a:ext>
            </a:extLst>
          </p:cNvPr>
          <p:cNvSpPr/>
          <p:nvPr/>
        </p:nvSpPr>
        <p:spPr>
          <a:xfrm>
            <a:off x="124095" y="1206561"/>
            <a:ext cx="839966" cy="137160"/>
          </a:xfrm>
          <a:prstGeom prst="roundRect">
            <a:avLst>
              <a:gd name="adj" fmla="val 10791"/>
            </a:avLst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/>
              <a:t>Recording Interface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DE41996-7C8E-A14D-9BAF-A0B262F9B2FE}"/>
              </a:ext>
            </a:extLst>
          </p:cNvPr>
          <p:cNvCxnSpPr>
            <a:cxnSpLocks/>
            <a:stCxn id="44" idx="2"/>
            <a:endCxn id="50" idx="0"/>
          </p:cNvCxnSpPr>
          <p:nvPr/>
        </p:nvCxnSpPr>
        <p:spPr>
          <a:xfrm>
            <a:off x="544078" y="1019752"/>
            <a:ext cx="0" cy="186809"/>
          </a:xfrm>
          <a:prstGeom prst="straightConnector1">
            <a:avLst/>
          </a:prstGeom>
          <a:ln w="6350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302578D-EA5F-044B-BF7E-8195E6958CFF}"/>
              </a:ext>
            </a:extLst>
          </p:cNvPr>
          <p:cNvCxnSpPr>
            <a:cxnSpLocks/>
          </p:cNvCxnSpPr>
          <p:nvPr/>
        </p:nvCxnSpPr>
        <p:spPr>
          <a:xfrm flipH="1" flipV="1">
            <a:off x="3810000" y="3155121"/>
            <a:ext cx="1716022" cy="11505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F4C4881-BD25-9B4B-B443-1721D2893314}"/>
              </a:ext>
            </a:extLst>
          </p:cNvPr>
          <p:cNvSpPr txBox="1"/>
          <p:nvPr/>
        </p:nvSpPr>
        <p:spPr>
          <a:xfrm>
            <a:off x="-76345" y="1200611"/>
            <a:ext cx="264816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/>
              <a:t>a)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AB1E924-7334-734C-8CF1-1BB6C30AFFA3}"/>
              </a:ext>
            </a:extLst>
          </p:cNvPr>
          <p:cNvSpPr txBox="1"/>
          <p:nvPr/>
        </p:nvSpPr>
        <p:spPr>
          <a:xfrm>
            <a:off x="916509" y="1200611"/>
            <a:ext cx="269626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/>
              <a:t>b)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038687C9-B05E-9742-905E-DC5B9EF660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7" t="12488" r="39217" b="26349"/>
          <a:stretch/>
        </p:blipFill>
        <p:spPr>
          <a:xfrm>
            <a:off x="1101970" y="5873"/>
            <a:ext cx="2076197" cy="1359853"/>
          </a:xfrm>
          <a:prstGeom prst="rect">
            <a:avLst/>
          </a:prstGeom>
        </p:spPr>
      </p:pic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29D7E9D6-4EA3-E548-AC52-1F886DDA64AE}"/>
              </a:ext>
            </a:extLst>
          </p:cNvPr>
          <p:cNvSpPr/>
          <p:nvPr/>
        </p:nvSpPr>
        <p:spPr>
          <a:xfrm>
            <a:off x="1191779" y="851708"/>
            <a:ext cx="462101" cy="351132"/>
          </a:xfrm>
          <a:prstGeom prst="roundRect">
            <a:avLst>
              <a:gd name="adj" fmla="val 10791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n-US" sz="700" dirty="0"/>
              <a:t>B-Alert </a:t>
            </a:r>
          </a:p>
          <a:p>
            <a:pPr algn="ctr"/>
            <a:r>
              <a:rPr lang="en-US" sz="700" dirty="0"/>
              <a:t>X24 EEG Headset 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D1BC75AB-5856-8C4F-A015-B42D15531527}"/>
              </a:ext>
            </a:extLst>
          </p:cNvPr>
          <p:cNvSpPr/>
          <p:nvPr/>
        </p:nvSpPr>
        <p:spPr>
          <a:xfrm>
            <a:off x="2551851" y="774709"/>
            <a:ext cx="536095" cy="345587"/>
          </a:xfrm>
          <a:prstGeom prst="roundRect">
            <a:avLst>
              <a:gd name="adj" fmla="val 10791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n-US" sz="700" dirty="0"/>
              <a:t>Tobii Pro Nano </a:t>
            </a:r>
          </a:p>
          <a:p>
            <a:pPr algn="ctr"/>
            <a:r>
              <a:rPr lang="en-US" sz="700" dirty="0"/>
              <a:t>Eye-tracker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D8B9AD1-6CEC-E249-8889-5BFF3AD79B57}"/>
              </a:ext>
            </a:extLst>
          </p:cNvPr>
          <p:cNvSpPr/>
          <p:nvPr/>
        </p:nvSpPr>
        <p:spPr>
          <a:xfrm>
            <a:off x="2833451" y="352620"/>
            <a:ext cx="254495" cy="127222"/>
          </a:xfrm>
          <a:prstGeom prst="roundRect">
            <a:avLst>
              <a:gd name="adj" fmla="val 10791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n-US" sz="700" dirty="0"/>
              <a:t>GUI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78898D4-3675-C947-B34B-1CAB2D6D59C8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1422830" y="685799"/>
            <a:ext cx="0" cy="165909"/>
          </a:xfrm>
          <a:prstGeom prst="straightConnector1">
            <a:avLst/>
          </a:prstGeom>
          <a:ln>
            <a:solidFill>
              <a:schemeClr val="bg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D406CE4-408A-0F43-86F1-BCDAC9938BAA}"/>
              </a:ext>
            </a:extLst>
          </p:cNvPr>
          <p:cNvCxnSpPr>
            <a:cxnSpLocks/>
            <a:stCxn id="72" idx="1"/>
          </p:cNvCxnSpPr>
          <p:nvPr/>
        </p:nvCxnSpPr>
        <p:spPr>
          <a:xfrm flipH="1">
            <a:off x="2334446" y="947496"/>
            <a:ext cx="217398" cy="0"/>
          </a:xfrm>
          <a:prstGeom prst="straightConnector1">
            <a:avLst/>
          </a:prstGeom>
          <a:ln>
            <a:solidFill>
              <a:schemeClr val="bg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AB94A4D-3D80-6B4B-BB2A-0311FA4DF5F5}"/>
              </a:ext>
            </a:extLst>
          </p:cNvPr>
          <p:cNvCxnSpPr>
            <a:cxnSpLocks/>
            <a:stCxn id="75" idx="1"/>
          </p:cNvCxnSpPr>
          <p:nvPr/>
        </p:nvCxnSpPr>
        <p:spPr>
          <a:xfrm flipH="1">
            <a:off x="2738182" y="416231"/>
            <a:ext cx="95269" cy="0"/>
          </a:xfrm>
          <a:prstGeom prst="straightConnector1">
            <a:avLst/>
          </a:prstGeom>
          <a:ln>
            <a:solidFill>
              <a:schemeClr val="bg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8A2F9339-A95F-D44F-BD1A-AF62086C9C2F}"/>
              </a:ext>
            </a:extLst>
          </p:cNvPr>
          <p:cNvSpPr/>
          <p:nvPr/>
        </p:nvSpPr>
        <p:spPr>
          <a:xfrm>
            <a:off x="1999486" y="920080"/>
            <a:ext cx="334963" cy="7623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56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27</Words>
  <Application>Microsoft Macintosh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hemanth manjunath</dc:creator>
  <cp:lastModifiedBy>hemanth manjunath</cp:lastModifiedBy>
  <cp:revision>17</cp:revision>
  <dcterms:created xsi:type="dcterms:W3CDTF">2020-10-21T15:22:40Z</dcterms:created>
  <dcterms:modified xsi:type="dcterms:W3CDTF">2020-10-30T23:08:52Z</dcterms:modified>
</cp:coreProperties>
</file>