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3200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81"/>
  </p:normalViewPr>
  <p:slideViewPr>
    <p:cSldViewPr snapToGrid="0" snapToObjects="1">
      <p:cViewPr>
        <p:scale>
          <a:sx n="229" d="100"/>
          <a:sy n="229" d="100"/>
        </p:scale>
        <p:origin x="1568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49648"/>
            <a:ext cx="24003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480272"/>
            <a:ext cx="24003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48683"/>
            <a:ext cx="690086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48683"/>
            <a:ext cx="2030254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27965"/>
            <a:ext cx="276034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611928"/>
            <a:ext cx="276034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43417"/>
            <a:ext cx="136017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43417"/>
            <a:ext cx="136017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48683"/>
            <a:ext cx="276034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24155"/>
            <a:ext cx="135391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334010"/>
            <a:ext cx="135391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224155"/>
            <a:ext cx="136058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334010"/>
            <a:ext cx="1360587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60960"/>
            <a:ext cx="103221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31657"/>
            <a:ext cx="1620203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74320"/>
            <a:ext cx="103221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60960"/>
            <a:ext cx="103221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31657"/>
            <a:ext cx="1620203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74320"/>
            <a:ext cx="103221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48683"/>
            <a:ext cx="276034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43417"/>
            <a:ext cx="276034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847514"/>
            <a:ext cx="72009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767A-B093-BB46-8074-83429386008E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847514"/>
            <a:ext cx="108013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847514"/>
            <a:ext cx="72009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5459-3619-D346-A625-AFB9443A4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6A2D78F-9675-CB4D-AE31-CAF4AA8D7CBD}"/>
              </a:ext>
            </a:extLst>
          </p:cNvPr>
          <p:cNvSpPr/>
          <p:nvPr/>
        </p:nvSpPr>
        <p:spPr>
          <a:xfrm>
            <a:off x="44601" y="25804"/>
            <a:ext cx="1449659" cy="860716"/>
          </a:xfrm>
          <a:prstGeom prst="roundRect">
            <a:avLst>
              <a:gd name="adj" fmla="val 3641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200" dirty="0"/>
              <a:t>Ray Actor Abstraction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95FBFC1-26F6-1F4A-9CEC-4E043AD94E00}"/>
              </a:ext>
            </a:extLst>
          </p:cNvPr>
          <p:cNvSpPr/>
          <p:nvPr/>
        </p:nvSpPr>
        <p:spPr>
          <a:xfrm>
            <a:off x="1655958" y="64004"/>
            <a:ext cx="646144" cy="784316"/>
          </a:xfrm>
          <a:prstGeom prst="roundRect">
            <a:avLst>
              <a:gd name="adj" fmla="val 10791"/>
            </a:avLst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OpenAI Gym Interface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BC9C1C6-0A32-9E4B-8399-E2DC4ACF54E9}"/>
              </a:ext>
            </a:extLst>
          </p:cNvPr>
          <p:cNvSpPr/>
          <p:nvPr/>
        </p:nvSpPr>
        <p:spPr>
          <a:xfrm>
            <a:off x="2449880" y="60057"/>
            <a:ext cx="677036" cy="792210"/>
          </a:xfrm>
          <a:prstGeom prst="roundRect">
            <a:avLst>
              <a:gd name="adj" fmla="val 10791"/>
            </a:avLst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Swarm Simulator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EF28F8-52D0-574D-8B30-4E960935538F}"/>
              </a:ext>
            </a:extLst>
          </p:cNvPr>
          <p:cNvGrpSpPr/>
          <p:nvPr/>
        </p:nvGrpSpPr>
        <p:grpSpPr>
          <a:xfrm>
            <a:off x="86384" y="262054"/>
            <a:ext cx="1362799" cy="570782"/>
            <a:chOff x="91361" y="657092"/>
            <a:chExt cx="795593" cy="406055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45D918CC-14E9-A741-B95A-F668608A1647}"/>
                </a:ext>
              </a:extLst>
            </p:cNvPr>
            <p:cNvSpPr/>
            <p:nvPr/>
          </p:nvSpPr>
          <p:spPr>
            <a:xfrm>
              <a:off x="91361" y="657092"/>
              <a:ext cx="434104" cy="406055"/>
            </a:xfrm>
            <a:prstGeom prst="roundRect">
              <a:avLst>
                <a:gd name="adj" fmla="val 739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Single/Multi</a:t>
              </a:r>
            </a:p>
            <a:p>
              <a:pPr algn="ctr"/>
              <a:r>
                <a:rPr lang="en-US" sz="1000" dirty="0"/>
                <a:t>User </a:t>
              </a:r>
            </a:p>
            <a:p>
              <a:pPr algn="ctr"/>
              <a:r>
                <a:rPr lang="en-US" sz="1000" dirty="0"/>
                <a:t>Control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AC0535D5-5BBA-3545-86D7-DB120EC216B6}"/>
                </a:ext>
              </a:extLst>
            </p:cNvPr>
            <p:cNvSpPr/>
            <p:nvPr/>
          </p:nvSpPr>
          <p:spPr>
            <a:xfrm>
              <a:off x="563186" y="657093"/>
              <a:ext cx="323768" cy="406054"/>
            </a:xfrm>
            <a:prstGeom prst="roundRect">
              <a:avLst>
                <a:gd name="adj" fmla="val 739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RL </a:t>
              </a:r>
            </a:p>
            <a:p>
              <a:pPr algn="ctr"/>
              <a:r>
                <a:rPr lang="en-US" sz="1000" dirty="0"/>
                <a:t>A2C, PPO</a:t>
              </a:r>
            </a:p>
            <a:p>
              <a:pPr algn="ctr"/>
              <a:r>
                <a:rPr lang="en-US" sz="1000" dirty="0"/>
                <a:t>…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F27F41-E7F2-7342-ABF0-7B1EA8B87EF1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2302102" y="456162"/>
            <a:ext cx="14777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120184-03A4-D04B-9AF0-BE31EBF4625F}"/>
              </a:ext>
            </a:extLst>
          </p:cNvPr>
          <p:cNvCxnSpPr>
            <a:cxnSpLocks/>
            <a:stCxn id="66" idx="3"/>
            <a:endCxn id="62" idx="1"/>
          </p:cNvCxnSpPr>
          <p:nvPr/>
        </p:nvCxnSpPr>
        <p:spPr>
          <a:xfrm>
            <a:off x="1494260" y="456162"/>
            <a:ext cx="1616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42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18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16</cp:revision>
  <dcterms:created xsi:type="dcterms:W3CDTF">2020-10-29T00:30:39Z</dcterms:created>
  <dcterms:modified xsi:type="dcterms:W3CDTF">2020-10-31T03:43:17Z</dcterms:modified>
</cp:coreProperties>
</file>