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79" autoAdjust="0"/>
    <p:restoredTop sz="94660"/>
  </p:normalViewPr>
  <p:slideViewPr>
    <p:cSldViewPr>
      <p:cViewPr varScale="1">
        <p:scale>
          <a:sx n="68" d="100"/>
          <a:sy n="68"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E1A8AEF-126A-49D4-ABFE-D756B8647773}" type="datetimeFigureOut">
              <a:rPr lang="en-US" smtClean="0"/>
              <a:t>11/30/2022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2BBA7F7-3C3A-409C-B0C0-D5AB37EE1109}"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1A8AEF-126A-49D4-ABFE-D756B8647773}" type="datetimeFigureOut">
              <a:rPr lang="en-US" smtClean="0"/>
              <a:t>11/30/2022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BBA7F7-3C3A-409C-B0C0-D5AB37EE11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1A8AEF-126A-49D4-ABFE-D756B8647773}" type="datetimeFigureOut">
              <a:rPr lang="en-US" smtClean="0"/>
              <a:t>11/30/2022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BBA7F7-3C3A-409C-B0C0-D5AB37EE11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1A8AEF-126A-49D4-ABFE-D756B8647773}" type="datetimeFigureOut">
              <a:rPr lang="en-US" smtClean="0"/>
              <a:t>11/30/2022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BBA7F7-3C3A-409C-B0C0-D5AB37EE11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1A8AEF-126A-49D4-ABFE-D756B8647773}" type="datetimeFigureOut">
              <a:rPr lang="en-US" smtClean="0"/>
              <a:t>11/30/2022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BBA7F7-3C3A-409C-B0C0-D5AB37EE1109}"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1A8AEF-126A-49D4-ABFE-D756B8647773}" type="datetimeFigureOut">
              <a:rPr lang="en-US" smtClean="0"/>
              <a:t>11/30/2022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2BBA7F7-3C3A-409C-B0C0-D5AB37EE11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1A8AEF-126A-49D4-ABFE-D756B8647773}" type="datetimeFigureOut">
              <a:rPr lang="en-US" smtClean="0"/>
              <a:t>11/30/2022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2BBA7F7-3C3A-409C-B0C0-D5AB37EE11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E1A8AEF-126A-49D4-ABFE-D756B8647773}" type="datetimeFigureOut">
              <a:rPr lang="en-US" smtClean="0"/>
              <a:t>11/30/2022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2BBA7F7-3C3A-409C-B0C0-D5AB37EE11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E1A8AEF-126A-49D4-ABFE-D756B8647773}" type="datetimeFigureOut">
              <a:rPr lang="en-US" smtClean="0"/>
              <a:t>11/30/2022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2BBA7F7-3C3A-409C-B0C0-D5AB37EE1109}"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1A8AEF-126A-49D4-ABFE-D756B8647773}" type="datetimeFigureOut">
              <a:rPr lang="en-US" smtClean="0"/>
              <a:t>11/30/2022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2BBA7F7-3C3A-409C-B0C0-D5AB37EE11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E1A8AEF-126A-49D4-ABFE-D756B8647773}" type="datetimeFigureOut">
              <a:rPr lang="en-US" smtClean="0"/>
              <a:t>11/30/2022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2BBA7F7-3C3A-409C-B0C0-D5AB37EE1109}"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E1A8AEF-126A-49D4-ABFE-D756B8647773}" type="datetimeFigureOut">
              <a:rPr lang="en-US" smtClean="0"/>
              <a:t>11/30/2022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2BBA7F7-3C3A-409C-B0C0-D5AB37EE1109}"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133600"/>
            <a:ext cx="7406640" cy="1472184"/>
          </a:xfrm>
        </p:spPr>
        <p:txBody>
          <a:bodyPr>
            <a:normAutofit fontScale="90000"/>
          </a:bodyPr>
          <a:lstStyle/>
          <a:p>
            <a:pPr algn="ctr"/>
            <a:r>
              <a:rPr lang="en-US" dirty="0" smtClean="0"/>
              <a:t>Library management system </a:t>
            </a:r>
            <a:br>
              <a:rPr lang="en-US" dirty="0" smtClean="0"/>
            </a:br>
            <a:r>
              <a:rPr lang="en-US" dirty="0" smtClean="0"/>
              <a:t>+</a:t>
            </a:r>
            <a:r>
              <a:rPr lang="en-US" dirty="0" smtClean="0"/>
              <a:t> </a:t>
            </a:r>
            <a:br>
              <a:rPr lang="en-US" dirty="0" smtClean="0"/>
            </a:br>
            <a:r>
              <a:rPr lang="en-US" dirty="0" smtClean="0"/>
              <a:t>Student record management </a:t>
            </a:r>
            <a:endParaRPr lang="en-US" dirty="0"/>
          </a:p>
        </p:txBody>
      </p:sp>
      <p:sp>
        <p:nvSpPr>
          <p:cNvPr id="3" name="Subtitle 2"/>
          <p:cNvSpPr>
            <a:spLocks noGrp="1"/>
          </p:cNvSpPr>
          <p:nvPr>
            <p:ph type="subTitle" idx="1"/>
          </p:nvPr>
        </p:nvSpPr>
        <p:spPr>
          <a:xfrm>
            <a:off x="1143000" y="4876800"/>
            <a:ext cx="7406640" cy="1752600"/>
          </a:xfrm>
        </p:spPr>
        <p:txBody>
          <a:bodyPr/>
          <a:lstStyle/>
          <a:p>
            <a:r>
              <a:rPr lang="en-US" dirty="0" smtClean="0"/>
              <a:t>Compiled By-ADITYA KUAMR TIWARI</a:t>
            </a:r>
          </a:p>
          <a:p>
            <a:r>
              <a:rPr lang="en-US" dirty="0" smtClean="0"/>
              <a:t>Roll No. 2103490100005</a:t>
            </a:r>
          </a:p>
          <a:p>
            <a:r>
              <a:rPr lang="en-US" dirty="0" smtClean="0"/>
              <a:t>Department – CSE</a:t>
            </a:r>
          </a:p>
        </p:txBody>
      </p:sp>
      <p:pic>
        <p:nvPicPr>
          <p:cNvPr id="1026" name="Picture 2" descr="C:\Users\Aditya\Downloads\images.png"/>
          <p:cNvPicPr>
            <a:picLocks noChangeAspect="1" noChangeArrowheads="1"/>
          </p:cNvPicPr>
          <p:nvPr/>
        </p:nvPicPr>
        <p:blipFill>
          <a:blip r:embed="rId2"/>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void </a:t>
            </a:r>
            <a:r>
              <a:rPr lang="en-US" dirty="0" err="1" smtClean="0"/>
              <a:t>updatebook</a:t>
            </a:r>
            <a:r>
              <a:rPr lang="en-US" dirty="0" smtClean="0"/>
              <a:t>( ) – This function is used to update the record of book. Basically if you entered </a:t>
            </a:r>
            <a:r>
              <a:rPr lang="en-US" dirty="0" err="1" smtClean="0"/>
              <a:t>entered</a:t>
            </a:r>
            <a:r>
              <a:rPr lang="en-US" dirty="0" smtClean="0"/>
              <a:t> any </a:t>
            </a:r>
            <a:r>
              <a:rPr lang="en-US" dirty="0" err="1" smtClean="0"/>
              <a:t>entery</a:t>
            </a:r>
            <a:r>
              <a:rPr lang="en-US" dirty="0" smtClean="0"/>
              <a:t> wrong then this function is helpful. </a:t>
            </a:r>
            <a:endParaRPr lang="en-US" dirty="0"/>
          </a:p>
        </p:txBody>
      </p:sp>
      <p:pic>
        <p:nvPicPr>
          <p:cNvPr id="7170" name="Picture 2"/>
          <p:cNvPicPr>
            <a:picLocks noChangeAspect="1" noChangeArrowheads="1"/>
          </p:cNvPicPr>
          <p:nvPr/>
        </p:nvPicPr>
        <p:blipFill>
          <a:blip r:embed="rId2"/>
          <a:srcRect/>
          <a:stretch>
            <a:fillRect/>
          </a:stretch>
        </p:blipFill>
        <p:spPr bwMode="auto">
          <a:xfrm>
            <a:off x="990600" y="3505200"/>
            <a:ext cx="7212990" cy="3611886"/>
          </a:xfrm>
          <a:prstGeom prst="rect">
            <a:avLst/>
          </a:prstGeom>
          <a:noFill/>
          <a:ln w="9525">
            <a:noFill/>
            <a:miter lim="800000"/>
            <a:headEnd/>
            <a:tailEnd/>
          </a:ln>
          <a:effectLst/>
        </p:spPr>
      </p:pic>
      <p:pic>
        <p:nvPicPr>
          <p:cNvPr id="5" name="Picture 2" descr="C:\Users\Aditya\Downloads\images.png"/>
          <p:cNvPicPr>
            <a:picLocks noChangeAspect="1" noChangeArrowheads="1"/>
          </p:cNvPicPr>
          <p:nvPr/>
        </p:nvPicPr>
        <p:blipFill>
          <a:blip r:embed="rId3"/>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void </a:t>
            </a:r>
            <a:r>
              <a:rPr lang="en-US" dirty="0" err="1" smtClean="0"/>
              <a:t>addrecord</a:t>
            </a:r>
            <a:r>
              <a:rPr lang="en-US" dirty="0" smtClean="0"/>
              <a:t>( ) – This function helps to add any student record with his/her basic information.</a:t>
            </a:r>
            <a:endParaRPr lang="en-US" dirty="0"/>
          </a:p>
        </p:txBody>
      </p:sp>
      <p:pic>
        <p:nvPicPr>
          <p:cNvPr id="8194" name="Picture 2"/>
          <p:cNvPicPr>
            <a:picLocks noChangeAspect="1" noChangeArrowheads="1"/>
          </p:cNvPicPr>
          <p:nvPr/>
        </p:nvPicPr>
        <p:blipFill>
          <a:blip r:embed="rId2"/>
          <a:srcRect/>
          <a:stretch>
            <a:fillRect/>
          </a:stretch>
        </p:blipFill>
        <p:spPr bwMode="auto">
          <a:xfrm>
            <a:off x="1371600" y="3152775"/>
            <a:ext cx="7421577" cy="3705225"/>
          </a:xfrm>
          <a:prstGeom prst="rect">
            <a:avLst/>
          </a:prstGeom>
          <a:noFill/>
          <a:ln w="9525">
            <a:noFill/>
            <a:miter lim="800000"/>
            <a:headEnd/>
            <a:tailEnd/>
          </a:ln>
          <a:effectLst/>
        </p:spPr>
      </p:pic>
      <p:pic>
        <p:nvPicPr>
          <p:cNvPr id="5" name="Picture 2" descr="C:\Users\Aditya\Downloads\images.png"/>
          <p:cNvPicPr>
            <a:picLocks noChangeAspect="1" noChangeArrowheads="1"/>
          </p:cNvPicPr>
          <p:nvPr/>
        </p:nvPicPr>
        <p:blipFill>
          <a:blip r:embed="rId3"/>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t>
            </a:r>
            <a:r>
              <a:rPr lang="en-US" dirty="0" smtClean="0"/>
              <a:t>oid </a:t>
            </a:r>
            <a:r>
              <a:rPr lang="en-US" dirty="0" err="1" smtClean="0"/>
              <a:t>searchrecord</a:t>
            </a:r>
            <a:r>
              <a:rPr lang="en-US" dirty="0" smtClean="0"/>
              <a:t>( ) – This particular function is used to search any record and print the details of that record.</a:t>
            </a:r>
            <a:endParaRPr lang="en-US" dirty="0"/>
          </a:p>
        </p:txBody>
      </p:sp>
      <p:pic>
        <p:nvPicPr>
          <p:cNvPr id="9218" name="Picture 2"/>
          <p:cNvPicPr>
            <a:picLocks noChangeAspect="1" noChangeArrowheads="1"/>
          </p:cNvPicPr>
          <p:nvPr/>
        </p:nvPicPr>
        <p:blipFill>
          <a:blip r:embed="rId2"/>
          <a:srcRect/>
          <a:stretch>
            <a:fillRect/>
          </a:stretch>
        </p:blipFill>
        <p:spPr bwMode="auto">
          <a:xfrm>
            <a:off x="1143000" y="2971800"/>
            <a:ext cx="7366542" cy="3694535"/>
          </a:xfrm>
          <a:prstGeom prst="rect">
            <a:avLst/>
          </a:prstGeom>
          <a:noFill/>
          <a:ln w="9525">
            <a:noFill/>
            <a:miter lim="800000"/>
            <a:headEnd/>
            <a:tailEnd/>
          </a:ln>
          <a:effectLst/>
        </p:spPr>
      </p:pic>
      <p:pic>
        <p:nvPicPr>
          <p:cNvPr id="5" name="Picture 2" descr="C:\Users\Aditya\Downloads\images.png"/>
          <p:cNvPicPr>
            <a:picLocks noChangeAspect="1" noChangeArrowheads="1"/>
          </p:cNvPicPr>
          <p:nvPr/>
        </p:nvPicPr>
        <p:blipFill>
          <a:blip r:embed="rId3"/>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t>
            </a:r>
            <a:r>
              <a:rPr lang="en-US" dirty="0" smtClean="0"/>
              <a:t>oid </a:t>
            </a:r>
            <a:r>
              <a:rPr lang="en-US" dirty="0" err="1" smtClean="0"/>
              <a:t>displayrecord</a:t>
            </a:r>
            <a:r>
              <a:rPr lang="en-US" dirty="0" smtClean="0"/>
              <a:t>( ) – This function will show or print all the records saved in the program. </a:t>
            </a:r>
            <a:endParaRPr lang="en-US" dirty="0"/>
          </a:p>
        </p:txBody>
      </p:sp>
      <p:pic>
        <p:nvPicPr>
          <p:cNvPr id="10242" name="Picture 2"/>
          <p:cNvPicPr>
            <a:picLocks noChangeAspect="1" noChangeArrowheads="1"/>
          </p:cNvPicPr>
          <p:nvPr/>
        </p:nvPicPr>
        <p:blipFill>
          <a:blip r:embed="rId2"/>
          <a:srcRect/>
          <a:stretch>
            <a:fillRect/>
          </a:stretch>
        </p:blipFill>
        <p:spPr bwMode="auto">
          <a:xfrm>
            <a:off x="1447800" y="3209925"/>
            <a:ext cx="7317930" cy="3648075"/>
          </a:xfrm>
          <a:prstGeom prst="rect">
            <a:avLst/>
          </a:prstGeom>
          <a:noFill/>
          <a:ln w="9525">
            <a:noFill/>
            <a:miter lim="800000"/>
            <a:headEnd/>
            <a:tailEnd/>
          </a:ln>
          <a:effectLst/>
        </p:spPr>
      </p:pic>
      <p:pic>
        <p:nvPicPr>
          <p:cNvPr id="5" name="Picture 2" descr="C:\Users\Aditya\Downloads\images.png"/>
          <p:cNvPicPr>
            <a:picLocks noChangeAspect="1" noChangeArrowheads="1"/>
          </p:cNvPicPr>
          <p:nvPr/>
        </p:nvPicPr>
        <p:blipFill>
          <a:blip r:embed="rId3"/>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19200" y="838200"/>
            <a:ext cx="7498080" cy="4800600"/>
          </a:xfrm>
        </p:spPr>
        <p:txBody>
          <a:bodyPr/>
          <a:lstStyle/>
          <a:p>
            <a:r>
              <a:rPr lang="en-US" dirty="0" smtClean="0"/>
              <a:t>Void </a:t>
            </a:r>
            <a:r>
              <a:rPr lang="en-US" dirty="0" err="1" smtClean="0"/>
              <a:t>deleterecord</a:t>
            </a:r>
            <a:r>
              <a:rPr lang="en-US" dirty="0" smtClean="0"/>
              <a:t>( ) – This function is used to delete any record of student and after deletion it will show the remaining records.</a:t>
            </a:r>
          </a:p>
          <a:p>
            <a:r>
              <a:rPr lang="en-US" dirty="0" smtClean="0"/>
              <a:t>Ex- I have deleted my record.</a:t>
            </a:r>
            <a:endParaRPr lang="en-US" dirty="0"/>
          </a:p>
        </p:txBody>
      </p:sp>
      <p:pic>
        <p:nvPicPr>
          <p:cNvPr id="11266" name="Picture 2"/>
          <p:cNvPicPr>
            <a:picLocks noChangeAspect="1" noChangeArrowheads="1"/>
          </p:cNvPicPr>
          <p:nvPr/>
        </p:nvPicPr>
        <p:blipFill>
          <a:blip r:embed="rId2"/>
          <a:srcRect/>
          <a:stretch>
            <a:fillRect/>
          </a:stretch>
        </p:blipFill>
        <p:spPr bwMode="auto">
          <a:xfrm>
            <a:off x="1524000" y="3548315"/>
            <a:ext cx="6629400" cy="3309685"/>
          </a:xfrm>
          <a:prstGeom prst="rect">
            <a:avLst/>
          </a:prstGeom>
          <a:noFill/>
          <a:ln w="9525">
            <a:noFill/>
            <a:miter lim="800000"/>
            <a:headEnd/>
            <a:tailEnd/>
          </a:ln>
          <a:effectLst/>
        </p:spPr>
      </p:pic>
      <p:pic>
        <p:nvPicPr>
          <p:cNvPr id="5" name="Picture 2" descr="C:\Users\Aditya\Downloads\images.png"/>
          <p:cNvPicPr>
            <a:picLocks noChangeAspect="1" noChangeArrowheads="1"/>
          </p:cNvPicPr>
          <p:nvPr/>
        </p:nvPicPr>
        <p:blipFill>
          <a:blip r:embed="rId3"/>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t>
            </a:r>
            <a:r>
              <a:rPr lang="en-US" dirty="0" smtClean="0"/>
              <a:t>oid </a:t>
            </a:r>
            <a:r>
              <a:rPr lang="en-US" dirty="0" err="1" smtClean="0"/>
              <a:t>updaterecord</a:t>
            </a:r>
            <a:r>
              <a:rPr lang="en-US" dirty="0" smtClean="0"/>
              <a:t>( ) – This function is used to update the record of the student.</a:t>
            </a:r>
          </a:p>
          <a:p>
            <a:r>
              <a:rPr lang="en-US" dirty="0" smtClean="0"/>
              <a:t>Here I have updated the </a:t>
            </a:r>
            <a:r>
              <a:rPr lang="en-US" dirty="0" err="1" smtClean="0"/>
              <a:t>utkarsh’s</a:t>
            </a:r>
            <a:r>
              <a:rPr lang="en-US" dirty="0" smtClean="0"/>
              <a:t> Ph no.</a:t>
            </a:r>
          </a:p>
          <a:p>
            <a:pPr>
              <a:buNone/>
            </a:pPr>
            <a:endParaRPr lang="en-US" dirty="0"/>
          </a:p>
        </p:txBody>
      </p:sp>
      <p:pic>
        <p:nvPicPr>
          <p:cNvPr id="12290" name="Picture 2"/>
          <p:cNvPicPr>
            <a:picLocks noChangeAspect="1" noChangeArrowheads="1"/>
          </p:cNvPicPr>
          <p:nvPr/>
        </p:nvPicPr>
        <p:blipFill>
          <a:blip r:embed="rId2"/>
          <a:srcRect/>
          <a:stretch>
            <a:fillRect/>
          </a:stretch>
        </p:blipFill>
        <p:spPr bwMode="auto">
          <a:xfrm>
            <a:off x="1314569" y="3038475"/>
            <a:ext cx="7829431" cy="3819525"/>
          </a:xfrm>
          <a:prstGeom prst="rect">
            <a:avLst/>
          </a:prstGeom>
          <a:noFill/>
          <a:ln w="9525">
            <a:noFill/>
            <a:miter lim="800000"/>
            <a:headEnd/>
            <a:tailEnd/>
          </a:ln>
          <a:effectLst/>
        </p:spPr>
      </p:pic>
      <p:pic>
        <p:nvPicPr>
          <p:cNvPr id="5" name="Picture 2" descr="C:\Users\Aditya\Downloads\images.png"/>
          <p:cNvPicPr>
            <a:picLocks noChangeAspect="1" noChangeArrowheads="1"/>
          </p:cNvPicPr>
          <p:nvPr/>
        </p:nvPicPr>
        <p:blipFill>
          <a:blip r:embed="rId3"/>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90800"/>
            <a:ext cx="7498080" cy="1143000"/>
          </a:xfrm>
        </p:spPr>
        <p:txBody>
          <a:bodyPr>
            <a:normAutofit/>
          </a:bodyPr>
          <a:lstStyle/>
          <a:p>
            <a:pPr algn="ctr"/>
            <a:r>
              <a:rPr lang="en-US" sz="5500" dirty="0" smtClean="0"/>
              <a:t>THANK YOU </a:t>
            </a:r>
            <a:endParaRPr lang="en-US" sz="5500" dirty="0"/>
          </a:p>
        </p:txBody>
      </p:sp>
      <p:pic>
        <p:nvPicPr>
          <p:cNvPr id="6" name="Picture 2" descr="C:\Users\Aditya\Downloads\images.png"/>
          <p:cNvPicPr>
            <a:picLocks noChangeAspect="1" noChangeArrowheads="1"/>
          </p:cNvPicPr>
          <p:nvPr/>
        </p:nvPicPr>
        <p:blipFill>
          <a:blip r:embed="rId2"/>
          <a:srcRect t="16667" r="2083" b="33333"/>
          <a:stretch>
            <a:fillRect/>
          </a:stretch>
        </p:blipFill>
        <p:spPr bwMode="auto">
          <a:xfrm>
            <a:off x="7651750" y="0"/>
            <a:ext cx="1492250" cy="762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0" y="914400"/>
            <a:ext cx="7498080" cy="4800600"/>
          </a:xfrm>
        </p:spPr>
        <p:txBody>
          <a:bodyPr/>
          <a:lstStyle/>
          <a:p>
            <a:r>
              <a:rPr lang="en-US" dirty="0" smtClean="0"/>
              <a:t>This mini project in </a:t>
            </a:r>
            <a:r>
              <a:rPr lang="en-US" dirty="0" smtClean="0"/>
              <a:t>C</a:t>
            </a:r>
            <a:r>
              <a:rPr lang="en-US" dirty="0" smtClean="0"/>
              <a:t>++ Library management system + Student record management is a console application without graphics developed using C++ Programming language. It is compiled in Dev C++ with the GNU Compiler.</a:t>
            </a:r>
          </a:p>
          <a:p>
            <a:r>
              <a:rPr lang="en-US" dirty="0" smtClean="0"/>
              <a:t>In this you can perform Operations of real library or student management device in your computer.</a:t>
            </a:r>
            <a:endParaRPr lang="en-US" dirty="0"/>
          </a:p>
        </p:txBody>
      </p:sp>
      <p:pic>
        <p:nvPicPr>
          <p:cNvPr id="4" name="Picture 2" descr="C:\Users\Aditya\Downloads\images.png"/>
          <p:cNvPicPr>
            <a:picLocks noChangeAspect="1" noChangeArrowheads="1"/>
          </p:cNvPicPr>
          <p:nvPr/>
        </p:nvPicPr>
        <p:blipFill>
          <a:blip r:embed="rId2"/>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Here you can perform functions like Add book, Add student record, update record of student or book, search any particular book or record. File handling has extensively used in this project for almost every function . So this project can guide you to understand C++ mini projects in a better ways.</a:t>
            </a:r>
            <a:endParaRPr lang="en-US" dirty="0"/>
          </a:p>
        </p:txBody>
      </p:sp>
      <p:pic>
        <p:nvPicPr>
          <p:cNvPr id="4" name="Picture 2" descr="C:\Users\Aditya\Downloads\images.png"/>
          <p:cNvPicPr>
            <a:picLocks noChangeAspect="1" noChangeArrowheads="1"/>
          </p:cNvPicPr>
          <p:nvPr/>
        </p:nvPicPr>
        <p:blipFill>
          <a:blip r:embed="rId2"/>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source code is well </a:t>
            </a:r>
            <a:r>
              <a:rPr lang="en-US" dirty="0" err="1" smtClean="0"/>
              <a:t>organised</a:t>
            </a:r>
            <a:r>
              <a:rPr lang="en-US" dirty="0" smtClean="0"/>
              <a:t>, and it has multiple comment lines to understand the project very easily.</a:t>
            </a:r>
            <a:endParaRPr lang="en-US" dirty="0"/>
          </a:p>
        </p:txBody>
      </p:sp>
      <p:pic>
        <p:nvPicPr>
          <p:cNvPr id="4" name="Picture 2" descr="C:\Users\Aditya\Downloads\images.png"/>
          <p:cNvPicPr>
            <a:picLocks noChangeAspect="1" noChangeArrowheads="1"/>
          </p:cNvPicPr>
          <p:nvPr/>
        </p:nvPicPr>
        <p:blipFill>
          <a:blip r:embed="rId2"/>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a look on these functions-</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362200" y="1828800"/>
            <a:ext cx="4755799" cy="3505200"/>
          </a:xfrm>
          <a:prstGeom prst="rect">
            <a:avLst/>
          </a:prstGeom>
          <a:noFill/>
          <a:ln w="9525">
            <a:noFill/>
            <a:miter lim="800000"/>
            <a:headEnd/>
            <a:tailEnd/>
          </a:ln>
          <a:effectLst/>
        </p:spPr>
      </p:pic>
      <p:pic>
        <p:nvPicPr>
          <p:cNvPr id="5" name="Picture 2" descr="C:\Users\Aditya\Downloads\images.png"/>
          <p:cNvPicPr>
            <a:picLocks noChangeAspect="1" noChangeArrowheads="1"/>
          </p:cNvPicPr>
          <p:nvPr/>
        </p:nvPicPr>
        <p:blipFill>
          <a:blip r:embed="rId3"/>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Funtions</a:t>
            </a:r>
            <a:r>
              <a:rPr lang="en-US" dirty="0" smtClean="0"/>
              <a:t> used in this mini project</a:t>
            </a:r>
            <a:endParaRPr lang="en-US" dirty="0"/>
          </a:p>
        </p:txBody>
      </p:sp>
      <p:sp>
        <p:nvSpPr>
          <p:cNvPr id="3" name="Content Placeholder 2"/>
          <p:cNvSpPr>
            <a:spLocks noGrp="1"/>
          </p:cNvSpPr>
          <p:nvPr>
            <p:ph idx="1"/>
          </p:nvPr>
        </p:nvSpPr>
        <p:spPr/>
        <p:txBody>
          <a:bodyPr/>
          <a:lstStyle/>
          <a:p>
            <a:r>
              <a:rPr lang="en-US" dirty="0" smtClean="0"/>
              <a:t>v</a:t>
            </a:r>
            <a:r>
              <a:rPr lang="en-US" dirty="0" smtClean="0"/>
              <a:t>oid </a:t>
            </a:r>
            <a:r>
              <a:rPr lang="en-US" dirty="0" err="1" smtClean="0"/>
              <a:t>addbook</a:t>
            </a:r>
            <a:r>
              <a:rPr lang="en-US" dirty="0" smtClean="0"/>
              <a:t>( ) ; -This function is used to add a particular book with its respective data.</a:t>
            </a:r>
            <a:endParaRPr lang="en-US" dirty="0"/>
          </a:p>
        </p:txBody>
      </p:sp>
      <p:pic>
        <p:nvPicPr>
          <p:cNvPr id="3075" name="Picture 3"/>
          <p:cNvPicPr>
            <a:picLocks noChangeAspect="1" noChangeArrowheads="1"/>
          </p:cNvPicPr>
          <p:nvPr/>
        </p:nvPicPr>
        <p:blipFill>
          <a:blip r:embed="rId2"/>
          <a:srcRect/>
          <a:stretch>
            <a:fillRect/>
          </a:stretch>
        </p:blipFill>
        <p:spPr bwMode="auto">
          <a:xfrm>
            <a:off x="1676400" y="3276600"/>
            <a:ext cx="6524031" cy="3276600"/>
          </a:xfrm>
          <a:prstGeom prst="rect">
            <a:avLst/>
          </a:prstGeom>
          <a:noFill/>
          <a:ln w="9525">
            <a:noFill/>
            <a:miter lim="800000"/>
            <a:headEnd/>
            <a:tailEnd/>
          </a:ln>
          <a:effectLst/>
        </p:spPr>
      </p:pic>
      <p:pic>
        <p:nvPicPr>
          <p:cNvPr id="7" name="Picture 2" descr="C:\Users\Aditya\Downloads\images.png"/>
          <p:cNvPicPr>
            <a:picLocks noChangeAspect="1" noChangeArrowheads="1"/>
          </p:cNvPicPr>
          <p:nvPr/>
        </p:nvPicPr>
        <p:blipFill>
          <a:blip r:embed="rId3"/>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Void </a:t>
            </a:r>
            <a:r>
              <a:rPr lang="en-US" dirty="0" err="1" smtClean="0"/>
              <a:t>searchbook</a:t>
            </a:r>
            <a:r>
              <a:rPr lang="en-US" dirty="0" smtClean="0"/>
              <a:t>( ) – This particular function is used to search any book with the help of its book id.</a:t>
            </a:r>
            <a:endParaRPr lang="en-US" dirty="0"/>
          </a:p>
        </p:txBody>
      </p:sp>
      <p:pic>
        <p:nvPicPr>
          <p:cNvPr id="4098" name="Picture 2"/>
          <p:cNvPicPr>
            <a:picLocks noChangeAspect="1" noChangeArrowheads="1"/>
          </p:cNvPicPr>
          <p:nvPr/>
        </p:nvPicPr>
        <p:blipFill>
          <a:blip r:embed="rId2"/>
          <a:srcRect/>
          <a:stretch>
            <a:fillRect/>
          </a:stretch>
        </p:blipFill>
        <p:spPr bwMode="auto">
          <a:xfrm>
            <a:off x="1371600" y="3123629"/>
            <a:ext cx="7413171" cy="3734371"/>
          </a:xfrm>
          <a:prstGeom prst="rect">
            <a:avLst/>
          </a:prstGeom>
          <a:noFill/>
          <a:ln w="9525">
            <a:noFill/>
            <a:miter lim="800000"/>
            <a:headEnd/>
            <a:tailEnd/>
          </a:ln>
          <a:effectLst/>
        </p:spPr>
      </p:pic>
      <p:pic>
        <p:nvPicPr>
          <p:cNvPr id="5" name="Picture 2" descr="C:\Users\Aditya\Downloads\images.png"/>
          <p:cNvPicPr>
            <a:picLocks noChangeAspect="1" noChangeArrowheads="1"/>
          </p:cNvPicPr>
          <p:nvPr/>
        </p:nvPicPr>
        <p:blipFill>
          <a:blip r:embed="rId3"/>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t>
            </a:r>
            <a:r>
              <a:rPr lang="en-US" dirty="0" smtClean="0"/>
              <a:t>oid </a:t>
            </a:r>
            <a:r>
              <a:rPr lang="en-US" dirty="0" err="1" smtClean="0"/>
              <a:t>displaybook</a:t>
            </a:r>
            <a:r>
              <a:rPr lang="en-US" dirty="0" smtClean="0"/>
              <a:t>( ) -  This function helps to display all the book which are entered in the program. </a:t>
            </a:r>
            <a:endParaRPr lang="en-US" dirty="0"/>
          </a:p>
        </p:txBody>
      </p:sp>
      <p:pic>
        <p:nvPicPr>
          <p:cNvPr id="5122" name="Picture 2"/>
          <p:cNvPicPr>
            <a:picLocks noChangeAspect="1" noChangeArrowheads="1"/>
          </p:cNvPicPr>
          <p:nvPr/>
        </p:nvPicPr>
        <p:blipFill>
          <a:blip r:embed="rId2"/>
          <a:srcRect/>
          <a:stretch>
            <a:fillRect/>
          </a:stretch>
        </p:blipFill>
        <p:spPr bwMode="auto">
          <a:xfrm>
            <a:off x="1447800" y="2971800"/>
            <a:ext cx="7315200" cy="3685953"/>
          </a:xfrm>
          <a:prstGeom prst="rect">
            <a:avLst/>
          </a:prstGeom>
          <a:noFill/>
          <a:ln w="9525">
            <a:noFill/>
            <a:miter lim="800000"/>
            <a:headEnd/>
            <a:tailEnd/>
          </a:ln>
          <a:effectLst/>
        </p:spPr>
      </p:pic>
      <p:pic>
        <p:nvPicPr>
          <p:cNvPr id="5" name="Picture 2" descr="C:\Users\Aditya\Downloads\images.png"/>
          <p:cNvPicPr>
            <a:picLocks noChangeAspect="1" noChangeArrowheads="1"/>
          </p:cNvPicPr>
          <p:nvPr/>
        </p:nvPicPr>
        <p:blipFill>
          <a:blip r:embed="rId3"/>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void </a:t>
            </a:r>
            <a:r>
              <a:rPr lang="en-US" dirty="0" err="1" smtClean="0"/>
              <a:t>deletebook</a:t>
            </a:r>
            <a:r>
              <a:rPr lang="en-US" dirty="0" smtClean="0"/>
              <a:t>( ) – This function is used to delete the book from the record. </a:t>
            </a:r>
            <a:r>
              <a:rPr lang="en-US" dirty="0" smtClean="0"/>
              <a:t> </a:t>
            </a:r>
            <a:r>
              <a:rPr lang="en-US" dirty="0" smtClean="0"/>
              <a:t>As show in snapshot only 1 record is left after deletion.</a:t>
            </a:r>
          </a:p>
        </p:txBody>
      </p:sp>
      <p:pic>
        <p:nvPicPr>
          <p:cNvPr id="6146" name="Picture 2"/>
          <p:cNvPicPr>
            <a:picLocks noChangeAspect="1" noChangeArrowheads="1"/>
          </p:cNvPicPr>
          <p:nvPr/>
        </p:nvPicPr>
        <p:blipFill>
          <a:blip r:embed="rId2"/>
          <a:srcRect/>
          <a:stretch>
            <a:fillRect/>
          </a:stretch>
        </p:blipFill>
        <p:spPr bwMode="auto">
          <a:xfrm>
            <a:off x="1828800" y="3352800"/>
            <a:ext cx="6746739" cy="3352800"/>
          </a:xfrm>
          <a:prstGeom prst="rect">
            <a:avLst/>
          </a:prstGeom>
          <a:noFill/>
          <a:ln w="9525">
            <a:noFill/>
            <a:miter lim="800000"/>
            <a:headEnd/>
            <a:tailEnd/>
          </a:ln>
          <a:effectLst/>
        </p:spPr>
      </p:pic>
      <p:pic>
        <p:nvPicPr>
          <p:cNvPr id="5" name="Picture 2" descr="C:\Users\Aditya\Downloads\images.png"/>
          <p:cNvPicPr>
            <a:picLocks noChangeAspect="1" noChangeArrowheads="1"/>
          </p:cNvPicPr>
          <p:nvPr/>
        </p:nvPicPr>
        <p:blipFill>
          <a:blip r:embed="rId3"/>
          <a:srcRect t="16667" r="2083" b="33333"/>
          <a:stretch>
            <a:fillRect/>
          </a:stretch>
        </p:blipFill>
        <p:spPr bwMode="auto">
          <a:xfrm>
            <a:off x="7651750" y="0"/>
            <a:ext cx="1492250" cy="762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115</TotalTime>
  <Words>398</Words>
  <Application>Microsoft Office PowerPoint</Application>
  <PresentationFormat>On-screen Show (4:3)</PresentationFormat>
  <Paragraphs>23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Library management system  +  Student record management </vt:lpstr>
      <vt:lpstr>Slide 2</vt:lpstr>
      <vt:lpstr>Slide 3</vt:lpstr>
      <vt:lpstr>Slide 4</vt:lpstr>
      <vt:lpstr>Have a look on these functions-</vt:lpstr>
      <vt:lpstr>Funtions used in this mini project</vt:lpstr>
      <vt:lpstr>Slide 7</vt:lpstr>
      <vt:lpstr>Slide 8</vt:lpstr>
      <vt:lpstr>Slide 9</vt:lpstr>
      <vt:lpstr>Slide 10</vt:lpstr>
      <vt:lpstr>Slide 11</vt:lpstr>
      <vt:lpstr>Slide 12</vt:lpstr>
      <vt:lpstr>Slide 13</vt:lpstr>
      <vt:lpstr>Slide 14</vt:lpstr>
      <vt:lpstr>Slide 15</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dc:title>
  <dc:creator>Aditya</dc:creator>
  <cp:lastModifiedBy>Aditya</cp:lastModifiedBy>
  <cp:revision>17</cp:revision>
  <dcterms:created xsi:type="dcterms:W3CDTF">2022-11-30T15:57:53Z</dcterms:created>
  <dcterms:modified xsi:type="dcterms:W3CDTF">2022-11-30T17:53:50Z</dcterms:modified>
</cp:coreProperties>
</file>