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5"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5AD1A0-F934-4E13-B7BE-CA0AC0E92BE5}" type="datetimeFigureOut">
              <a:rPr lang="en-US" smtClean="0"/>
              <a:t>15-Apr-22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12A07-9B5D-4BF0-874B-8A2C338F568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AD1A0-F934-4E13-B7BE-CA0AC0E92BE5}" type="datetimeFigureOut">
              <a:rPr lang="en-US" smtClean="0"/>
              <a:t>15-Apr-22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12A07-9B5D-4BF0-874B-8A2C338F56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AD1A0-F934-4E13-B7BE-CA0AC0E92BE5}" type="datetimeFigureOut">
              <a:rPr lang="en-US" smtClean="0"/>
              <a:t>15-Apr-22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12A07-9B5D-4BF0-874B-8A2C338F568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AD1A0-F934-4E13-B7BE-CA0AC0E92BE5}" type="datetimeFigureOut">
              <a:rPr lang="en-US" smtClean="0"/>
              <a:t>15-Apr-22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12A07-9B5D-4BF0-874B-8A2C338F56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5AD1A0-F934-4E13-B7BE-CA0AC0E92BE5}" type="datetimeFigureOut">
              <a:rPr lang="en-US" smtClean="0"/>
              <a:t>15-Apr-22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12A07-9B5D-4BF0-874B-8A2C338F568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5AD1A0-F934-4E13-B7BE-CA0AC0E92BE5}" type="datetimeFigureOut">
              <a:rPr lang="en-US" smtClean="0"/>
              <a:t>15-Apr-22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12A07-9B5D-4BF0-874B-8A2C338F56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5AD1A0-F934-4E13-B7BE-CA0AC0E92BE5}" type="datetimeFigureOut">
              <a:rPr lang="en-US" smtClean="0"/>
              <a:t>15-Apr-22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512A07-9B5D-4BF0-874B-8A2C338F56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5AD1A0-F934-4E13-B7BE-CA0AC0E92BE5}" type="datetimeFigureOut">
              <a:rPr lang="en-US" smtClean="0"/>
              <a:t>15-Apr-22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512A07-9B5D-4BF0-874B-8A2C338F56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AD1A0-F934-4E13-B7BE-CA0AC0E92BE5}" type="datetimeFigureOut">
              <a:rPr lang="en-US" smtClean="0"/>
              <a:t>15-Apr-22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512A07-9B5D-4BF0-874B-8A2C338F56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AD1A0-F934-4E13-B7BE-CA0AC0E92BE5}" type="datetimeFigureOut">
              <a:rPr lang="en-US" smtClean="0"/>
              <a:t>15-Apr-22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12A07-9B5D-4BF0-874B-8A2C338F56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AD1A0-F934-4E13-B7BE-CA0AC0E92BE5}" type="datetimeFigureOut">
              <a:rPr lang="en-US" smtClean="0"/>
              <a:t>15-Apr-22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12A07-9B5D-4BF0-874B-8A2C338F56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AD1A0-F934-4E13-B7BE-CA0AC0E92BE5}" type="datetimeFigureOut">
              <a:rPr lang="en-US" smtClean="0"/>
              <a:t>15-Apr-22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12A07-9B5D-4BF0-874B-8A2C338F568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smtClean="0"/>
              <a:t>Project Name: Online Unused Medicine Donation &amp; Distribution Portal.</a:t>
            </a:r>
            <a:endParaRPr lang="en-US" sz="3600" b="1" dirty="0"/>
          </a:p>
        </p:txBody>
      </p:sp>
      <p:sp>
        <p:nvSpPr>
          <p:cNvPr id="3" name="Content Placeholder 2"/>
          <p:cNvSpPr>
            <a:spLocks noGrp="1"/>
          </p:cNvSpPr>
          <p:nvPr>
            <p:ph idx="1"/>
          </p:nvPr>
        </p:nvSpPr>
        <p:spPr>
          <a:xfrm>
            <a:off x="457200" y="1905000"/>
            <a:ext cx="8229600" cy="4221163"/>
          </a:xfrm>
        </p:spPr>
        <p:txBody>
          <a:bodyPr/>
          <a:lstStyle/>
          <a:p>
            <a:pPr>
              <a:buNone/>
            </a:pPr>
            <a:r>
              <a:rPr lang="en-US" dirty="0" smtClean="0"/>
              <a:t>Project Members:</a:t>
            </a:r>
          </a:p>
          <a:p>
            <a:pPr>
              <a:buFont typeface="Wingdings" pitchFamily="2" charset="2"/>
              <a:buChar char="Ø"/>
            </a:pPr>
            <a:r>
              <a:rPr lang="en-US" dirty="0" smtClean="0"/>
              <a:t>Abhijit Khairnar(210943120002).</a:t>
            </a:r>
          </a:p>
          <a:p>
            <a:pPr>
              <a:buFont typeface="Wingdings" pitchFamily="2" charset="2"/>
              <a:buChar char="Ø"/>
            </a:pPr>
            <a:r>
              <a:rPr lang="en-US" dirty="0" smtClean="0"/>
              <a:t>Aditya Patil(210943120007).</a:t>
            </a:r>
          </a:p>
          <a:p>
            <a:pPr>
              <a:buFont typeface="Wingdings" pitchFamily="2" charset="2"/>
              <a:buChar char="Ø"/>
            </a:pPr>
            <a:r>
              <a:rPr lang="en-US" dirty="0" smtClean="0"/>
              <a:t>Swaraj Devlalkar(210943120026).</a:t>
            </a:r>
          </a:p>
          <a:p>
            <a:pPr>
              <a:buFont typeface="Wingdings" pitchFamily="2" charset="2"/>
              <a:buChar char="Ø"/>
            </a:pPr>
            <a:r>
              <a:rPr lang="en-US" dirty="0" smtClean="0"/>
              <a:t>Kuldeep Jhade(210943120044).</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7772400" cy="1470025"/>
          </a:xfrm>
        </p:spPr>
        <p:txBody>
          <a:bodyPr/>
          <a:lstStyle/>
          <a:p>
            <a:pPr algn="l"/>
            <a:r>
              <a:rPr lang="en-US" b="1" dirty="0" smtClean="0"/>
              <a:t>Introduction:</a:t>
            </a:r>
            <a:endParaRPr lang="en-US" b="1" dirty="0"/>
          </a:p>
        </p:txBody>
      </p:sp>
      <p:sp>
        <p:nvSpPr>
          <p:cNvPr id="3" name="Subtitle 2"/>
          <p:cNvSpPr>
            <a:spLocks noGrp="1"/>
          </p:cNvSpPr>
          <p:nvPr>
            <p:ph type="subTitle" idx="1"/>
          </p:nvPr>
        </p:nvSpPr>
        <p:spPr>
          <a:xfrm>
            <a:off x="381000" y="1676400"/>
            <a:ext cx="8305800" cy="4572000"/>
          </a:xfrm>
        </p:spPr>
        <p:txBody>
          <a:bodyPr>
            <a:normAutofit fontScale="92500" lnSpcReduction="10000"/>
          </a:bodyPr>
          <a:lstStyle/>
          <a:p>
            <a:pPr algn="l">
              <a:buFont typeface="Wingdings" pitchFamily="2" charset="2"/>
              <a:buChar char="Ø"/>
            </a:pPr>
            <a:r>
              <a:rPr lang="en-US" dirty="0" smtClean="0">
                <a:solidFill>
                  <a:schemeClr val="tx1"/>
                </a:solidFill>
              </a:rPr>
              <a:t>In this project we have prepared a portal for the collection of unused medicine for further utilization by a needy person. </a:t>
            </a:r>
          </a:p>
          <a:p>
            <a:pPr algn="l">
              <a:buFont typeface="Wingdings" pitchFamily="2" charset="2"/>
              <a:buChar char="Ø"/>
            </a:pPr>
            <a:r>
              <a:rPr lang="en-US" dirty="0" smtClean="0">
                <a:solidFill>
                  <a:schemeClr val="tx1"/>
                </a:solidFill>
              </a:rPr>
              <a:t>The website is like user can donate the unused medicine to NGO. That NGO can help needy people. </a:t>
            </a:r>
          </a:p>
          <a:p>
            <a:pPr algn="l">
              <a:buFont typeface="Wingdings" pitchFamily="2" charset="2"/>
              <a:buChar char="Ø"/>
            </a:pPr>
            <a:r>
              <a:rPr lang="en-US" dirty="0" smtClean="0">
                <a:solidFill>
                  <a:schemeClr val="tx1"/>
                </a:solidFill>
              </a:rPr>
              <a:t>Many poor people who do not afford to buy their own medicines, this website will help these people to get the medicine which they required to cure their respective diseases and the unused medicine will be utilized in good way.</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7772400" cy="1470025"/>
          </a:xfrm>
        </p:spPr>
        <p:txBody>
          <a:bodyPr/>
          <a:lstStyle/>
          <a:p>
            <a:pPr algn="l"/>
            <a:r>
              <a:rPr lang="en-US" b="1" dirty="0" smtClean="0"/>
              <a:t>Objective:</a:t>
            </a:r>
            <a:endParaRPr lang="en-US" b="1" dirty="0"/>
          </a:p>
        </p:txBody>
      </p:sp>
      <p:sp>
        <p:nvSpPr>
          <p:cNvPr id="3" name="Subtitle 2"/>
          <p:cNvSpPr>
            <a:spLocks noGrp="1"/>
          </p:cNvSpPr>
          <p:nvPr>
            <p:ph type="subTitle" idx="1"/>
          </p:nvPr>
        </p:nvSpPr>
        <p:spPr>
          <a:xfrm>
            <a:off x="533400" y="1524000"/>
            <a:ext cx="6400800" cy="4648200"/>
          </a:xfrm>
        </p:spPr>
        <p:txBody>
          <a:bodyPr>
            <a:normAutofit fontScale="70000" lnSpcReduction="20000"/>
          </a:bodyPr>
          <a:lstStyle/>
          <a:p>
            <a:pPr algn="l">
              <a:buFont typeface="Wingdings" pitchFamily="2" charset="2"/>
              <a:buChar char="Ø"/>
            </a:pPr>
            <a:r>
              <a:rPr lang="en-US" dirty="0" smtClean="0">
                <a:solidFill>
                  <a:schemeClr val="tx1"/>
                </a:solidFill>
              </a:rPr>
              <a:t>The aim of this project is to prepare a portal for the collection of unused medicines for a needy person. </a:t>
            </a:r>
          </a:p>
          <a:p>
            <a:pPr algn="l">
              <a:buFont typeface="Wingdings" pitchFamily="2" charset="2"/>
              <a:buChar char="Ø"/>
            </a:pPr>
            <a:r>
              <a:rPr lang="en-US" dirty="0" smtClean="0">
                <a:solidFill>
                  <a:schemeClr val="tx1"/>
                </a:solidFill>
              </a:rPr>
              <a:t> In this project user can collect as well as donate the unused medicines to NGO and that NGO can further help needy person. </a:t>
            </a:r>
          </a:p>
          <a:p>
            <a:pPr algn="l">
              <a:buFont typeface="Wingdings" pitchFamily="2" charset="2"/>
              <a:buChar char="Ø"/>
            </a:pPr>
            <a:r>
              <a:rPr lang="en-US" dirty="0" smtClean="0">
                <a:solidFill>
                  <a:schemeClr val="tx1"/>
                </a:solidFill>
              </a:rPr>
              <a:t>User will donate the medicines to NGO and NGO will verify all the medicines and they will help needy people by distributing them with the medicines they require. </a:t>
            </a:r>
          </a:p>
          <a:p>
            <a:pPr algn="l">
              <a:buFont typeface="Wingdings" pitchFamily="2" charset="2"/>
              <a:buChar char="Ø"/>
            </a:pPr>
            <a:r>
              <a:rPr lang="en-US" dirty="0" smtClean="0">
                <a:solidFill>
                  <a:schemeClr val="tx1"/>
                </a:solidFill>
              </a:rPr>
              <a:t> Here we will provide Admin login, NGO login and User login. Admin will be able to see all details of user as well as NGO.</a:t>
            </a:r>
          </a:p>
          <a:p>
            <a:pPr algn="l">
              <a:buFont typeface="Wingdings" pitchFamily="2" charset="2"/>
              <a:buChar char="Ø"/>
            </a:pPr>
            <a:r>
              <a:rPr lang="en-US" dirty="0" smtClean="0">
                <a:solidFill>
                  <a:schemeClr val="tx1"/>
                </a:solidFill>
              </a:rPr>
              <a:t>New user needs to register </a:t>
            </a:r>
            <a:r>
              <a:rPr lang="en-US" dirty="0" err="1" smtClean="0">
                <a:solidFill>
                  <a:schemeClr val="tx1"/>
                </a:solidFill>
              </a:rPr>
              <a:t>themself</a:t>
            </a:r>
            <a:r>
              <a:rPr lang="en-US" dirty="0" smtClean="0">
                <a:solidFill>
                  <a:schemeClr val="tx1"/>
                </a:solidFill>
              </a:rPr>
              <a:t> on a Registration form before login.</a:t>
            </a: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7772400" cy="1470025"/>
          </a:xfrm>
        </p:spPr>
        <p:txBody>
          <a:bodyPr/>
          <a:lstStyle/>
          <a:p>
            <a:pPr algn="l"/>
            <a:r>
              <a:rPr lang="en-US" b="1" dirty="0" smtClean="0"/>
              <a:t>Modules:</a:t>
            </a:r>
            <a:endParaRPr lang="en-US" b="1" dirty="0"/>
          </a:p>
        </p:txBody>
      </p:sp>
      <p:sp>
        <p:nvSpPr>
          <p:cNvPr id="3" name="Subtitle 2"/>
          <p:cNvSpPr>
            <a:spLocks noGrp="1"/>
          </p:cNvSpPr>
          <p:nvPr>
            <p:ph type="subTitle" idx="1"/>
          </p:nvPr>
        </p:nvSpPr>
        <p:spPr>
          <a:xfrm>
            <a:off x="152400" y="1447800"/>
            <a:ext cx="8534400" cy="4038600"/>
          </a:xfrm>
        </p:spPr>
        <p:txBody>
          <a:bodyPr>
            <a:normAutofit/>
          </a:bodyPr>
          <a:lstStyle/>
          <a:p>
            <a:pPr algn="l">
              <a:buFont typeface="Wingdings" pitchFamily="2" charset="2"/>
              <a:buChar char="Ø"/>
            </a:pPr>
            <a:r>
              <a:rPr lang="en-US" dirty="0" smtClean="0">
                <a:solidFill>
                  <a:schemeClr val="tx1"/>
                </a:solidFill>
              </a:rPr>
              <a:t>Registration:- To register and get login credentials. </a:t>
            </a:r>
          </a:p>
          <a:p>
            <a:pPr algn="l">
              <a:buFont typeface="Wingdings" pitchFamily="2" charset="2"/>
              <a:buChar char="Ø"/>
            </a:pPr>
            <a:r>
              <a:rPr lang="en-US" dirty="0" smtClean="0">
                <a:solidFill>
                  <a:schemeClr val="tx1"/>
                </a:solidFill>
              </a:rPr>
              <a:t>NGO Details:- Different NGO’s can connect with portal.</a:t>
            </a:r>
          </a:p>
          <a:p>
            <a:pPr algn="l">
              <a:buFont typeface="Wingdings"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Admin Module: Used for managing </a:t>
            </a:r>
            <a:r>
              <a:rPr lang="en-US" dirty="0" smtClean="0">
                <a:solidFill>
                  <a:schemeClr val="tx1"/>
                </a:solidFill>
                <a:latin typeface="Times New Roman" panose="02020603050405020304" pitchFamily="18" charset="0"/>
                <a:cs typeface="Times New Roman" panose="02020603050405020304" pitchFamily="18" charset="0"/>
              </a:rPr>
              <a:t>U</a:t>
            </a:r>
            <a:r>
              <a:rPr lang="en-US" dirty="0" smtClean="0">
                <a:solidFill>
                  <a:schemeClr val="tx1"/>
                </a:solidFill>
                <a:latin typeface="Times New Roman" panose="02020603050405020304" pitchFamily="18" charset="0"/>
                <a:cs typeface="Times New Roman" panose="02020603050405020304" pitchFamily="18" charset="0"/>
              </a:rPr>
              <a:t>sers,Ngo.</a:t>
            </a:r>
            <a:endParaRPr lang="en-US" dirty="0" smtClean="0">
              <a:solidFill>
                <a:schemeClr val="tx1"/>
              </a:solidFill>
            </a:endParaRPr>
          </a:p>
          <a:p>
            <a:pPr algn="l">
              <a:buFont typeface="Wingdings" pitchFamily="2" charset="2"/>
              <a:buChar char="Ø"/>
            </a:pPr>
            <a:r>
              <a:rPr lang="en-US" dirty="0" smtClean="0">
                <a:solidFill>
                  <a:schemeClr val="tx1"/>
                </a:solidFill>
              </a:rPr>
              <a:t>User details:- To Keep Users details.</a:t>
            </a:r>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Activity Diagram Of Admin:</a:t>
            </a:r>
            <a:endParaRPr lang="en-US" dirty="0"/>
          </a:p>
        </p:txBody>
      </p:sp>
      <p:pic>
        <p:nvPicPr>
          <p:cNvPr id="6" name="Content Placeholder 5" descr="adm.png"/>
          <p:cNvPicPr>
            <a:picLocks noGrp="1" noChangeAspect="1"/>
          </p:cNvPicPr>
          <p:nvPr>
            <p:ph idx="1"/>
          </p:nvPr>
        </p:nvPicPr>
        <p:blipFill>
          <a:blip r:embed="rId2"/>
          <a:stretch>
            <a:fillRect/>
          </a:stretch>
        </p:blipFill>
        <p:spPr>
          <a:xfrm>
            <a:off x="2743200" y="1600200"/>
            <a:ext cx="3581399" cy="50292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Activity Diagram Of NGO:</a:t>
            </a:r>
            <a:endParaRPr lang="en-US" dirty="0"/>
          </a:p>
        </p:txBody>
      </p:sp>
      <p:pic>
        <p:nvPicPr>
          <p:cNvPr id="4" name="Content Placeholder 3" descr="NGo.png"/>
          <p:cNvPicPr>
            <a:picLocks noGrp="1" noChangeAspect="1"/>
          </p:cNvPicPr>
          <p:nvPr>
            <p:ph idx="1"/>
          </p:nvPr>
        </p:nvPicPr>
        <p:blipFill>
          <a:blip r:embed="rId2"/>
          <a:stretch>
            <a:fillRect/>
          </a:stretch>
        </p:blipFill>
        <p:spPr>
          <a:xfrm>
            <a:off x="1981200" y="1600200"/>
            <a:ext cx="5105399" cy="43434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Activity Diagram Of User:</a:t>
            </a:r>
            <a:endParaRPr lang="en-US" dirty="0"/>
          </a:p>
        </p:txBody>
      </p:sp>
      <p:pic>
        <p:nvPicPr>
          <p:cNvPr id="6" name="Content Placeholder 5" descr="LEVEL 0 Diagram (1).png"/>
          <p:cNvPicPr>
            <a:picLocks noGrp="1" noChangeAspect="1"/>
          </p:cNvPicPr>
          <p:nvPr>
            <p:ph idx="1"/>
          </p:nvPr>
        </p:nvPicPr>
        <p:blipFill>
          <a:blip r:embed="rId2"/>
          <a:stretch>
            <a:fillRect/>
          </a:stretch>
        </p:blipFill>
        <p:spPr>
          <a:xfrm>
            <a:off x="2438400" y="1447800"/>
            <a:ext cx="4133335" cy="45259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Future Scope:</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dirty="0" smtClean="0"/>
              <a:t> This project in the future has the ability to become a full fledge application wherein all the facilities will be provided on this portal.</a:t>
            </a:r>
          </a:p>
          <a:p>
            <a:pPr>
              <a:buFont typeface="Wingdings" pitchFamily="2" charset="2"/>
              <a:buChar char="Ø"/>
            </a:pPr>
            <a:r>
              <a:rPr lang="en-US" dirty="0" smtClean="0"/>
              <a:t> In future, it can be expanded to provide treatment to user via video consultancy with doctors providing prescription upload feature. </a:t>
            </a:r>
          </a:p>
          <a:p>
            <a:pPr>
              <a:buFont typeface="Wingdings" pitchFamily="2" charset="2"/>
              <a:buChar char="Ø"/>
            </a:pPr>
            <a:r>
              <a:rPr lang="en-US" dirty="0" smtClean="0"/>
              <a:t> It can be very beneficial to user because as the current Pandemic situation it is very important to follow Governments rule and regulations. </a:t>
            </a:r>
          </a:p>
          <a:p>
            <a:pPr>
              <a:buFont typeface="Wingdings" pitchFamily="2" charset="2"/>
              <a:buChar char="Ø"/>
            </a:pPr>
            <a:r>
              <a:rPr lang="en-US" dirty="0" smtClean="0"/>
              <a:t>For better suggestions, we are merging all the medication facility like consultation, medicine donation, blood donation, etc. like facilities are part of the portal in future.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TotalTime>
  <Words>392</Words>
  <Application>Microsoft Office PowerPoint</Application>
  <PresentationFormat>On-screen Show (4:3)</PresentationFormat>
  <Paragraphs>29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Project Name: Online Unused Medicine Donation &amp; Distribution Portal.</vt:lpstr>
      <vt:lpstr>Introduction:</vt:lpstr>
      <vt:lpstr>Objective:</vt:lpstr>
      <vt:lpstr>Modules:</vt:lpstr>
      <vt:lpstr>Activity Diagram Of Admin:</vt:lpstr>
      <vt:lpstr>Activity Diagram Of NGO:</vt:lpstr>
      <vt:lpstr>Activity Diagram Of User:</vt:lpstr>
      <vt:lpstr>Future 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12</cp:revision>
  <dcterms:created xsi:type="dcterms:W3CDTF">2022-04-15T08:38:58Z</dcterms:created>
  <dcterms:modified xsi:type="dcterms:W3CDTF">2022-04-15T10:37:32Z</dcterms:modified>
</cp:coreProperties>
</file>