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70" r:id="rId4"/>
    <p:sldId id="260" r:id="rId5"/>
    <p:sldId id="261" r:id="rId6"/>
    <p:sldId id="262" r:id="rId7"/>
    <p:sldId id="257" r:id="rId8"/>
    <p:sldId id="263" r:id="rId9"/>
    <p:sldId id="258" r:id="rId10"/>
    <p:sldId id="259" r:id="rId11"/>
    <p:sldId id="269" r:id="rId12"/>
    <p:sldId id="271" r:id="rId13"/>
    <p:sldId id="27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60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12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3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F6E9-6A86-42A0-9015-C34D6403993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3BA608-CA4A-41EE-AD39-F261BB68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ZBD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Focusing </a:t>
            </a:r>
            <a:r>
              <a:rPr lang="en-US" dirty="0"/>
              <a:t>on attribution modeling, performance analysis, and strategic recommendations for a mobile app </a:t>
            </a:r>
          </a:p>
        </p:txBody>
      </p:sp>
    </p:spTree>
    <p:extLst>
      <p:ext uri="{BB962C8B-B14F-4D97-AF65-F5344CB8AC3E}">
        <p14:creationId xmlns:p14="http://schemas.microsoft.com/office/powerpoint/2010/main" val="116061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on spending across campaign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158" y="2248524"/>
            <a:ext cx="5510463" cy="34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Increase Investment in High-Performing Channels</a:t>
            </a:r>
            <a:endParaRPr lang="en-US" dirty="0" smtClean="0"/>
          </a:p>
          <a:p>
            <a:r>
              <a:rPr lang="en-US" dirty="0" smtClean="0"/>
              <a:t>Google Ads has a strong conversion rate—allocate more budget to maximize ROI.</a:t>
            </a:r>
          </a:p>
          <a:p>
            <a:r>
              <a:rPr lang="en-US" dirty="0" smtClean="0"/>
              <a:t>Focus on Facebook, Instagram, and Google Ads for static content as they show better engagement.</a:t>
            </a:r>
          </a:p>
          <a:p>
            <a:r>
              <a:rPr lang="en-US" b="1" dirty="0" smtClean="0"/>
              <a:t>Reduce Spend on Low-Performing Channels</a:t>
            </a:r>
            <a:endParaRPr lang="en-US" dirty="0" smtClean="0"/>
          </a:p>
          <a:p>
            <a:r>
              <a:rPr lang="en-US" dirty="0" smtClean="0"/>
              <a:t>Minimize investment in Twitter since it’s not yielding significant results.</a:t>
            </a:r>
          </a:p>
          <a:p>
            <a:r>
              <a:rPr lang="en-US" dirty="0" smtClean="0"/>
              <a:t>Reallocate funds from underperforming channels to those with higher conversion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Double Down on Retargeting</a:t>
            </a:r>
            <a:r>
              <a:rPr lang="en-US" dirty="0"/>
              <a:t>: Given its high revenue and low touchpoint requirements, investing more in retargeting can maximize ROI.</a:t>
            </a:r>
          </a:p>
          <a:p>
            <a:r>
              <a:rPr lang="en-US" b="1" dirty="0" smtClean="0"/>
              <a:t>Optimize </a:t>
            </a:r>
            <a:r>
              <a:rPr lang="en-US" b="1" dirty="0"/>
              <a:t>Marketing Channel Spend</a:t>
            </a:r>
            <a:r>
              <a:rPr lang="en-US" dirty="0"/>
              <a:t>: Focus more budget on high-performing channels like Google Ads and Instagram while reconsidering low-performing ones.</a:t>
            </a:r>
          </a:p>
          <a:p>
            <a:r>
              <a:rPr lang="en-US" b="1" dirty="0" smtClean="0"/>
              <a:t>Improve </a:t>
            </a:r>
            <a:r>
              <a:rPr lang="en-US" b="1" dirty="0"/>
              <a:t>Conversion for New Users</a:t>
            </a:r>
            <a:r>
              <a:rPr lang="en-US" dirty="0"/>
              <a:t>: Since new user promotions require more touchpoints, optimizing onboarding, simplifying purchase flows, or offering better first-time discounts may help.</a:t>
            </a:r>
          </a:p>
          <a:p>
            <a:r>
              <a:rPr lang="en-US" b="1" dirty="0" smtClean="0"/>
              <a:t>Target </a:t>
            </a:r>
            <a:r>
              <a:rPr lang="en-US" b="1" dirty="0"/>
              <a:t>High-Value Users</a:t>
            </a:r>
            <a:r>
              <a:rPr lang="en-US" dirty="0"/>
              <a:t>: Identify users contributing the most revenue and offer exclusive deals, loyalty programs, or personalized recommendations.</a:t>
            </a:r>
          </a:p>
          <a:p>
            <a:r>
              <a:rPr lang="en-US" b="1" dirty="0" smtClean="0"/>
              <a:t>Refine </a:t>
            </a:r>
            <a:r>
              <a:rPr lang="en-US" b="1" dirty="0"/>
              <a:t>Reward Strategy</a:t>
            </a:r>
            <a:r>
              <a:rPr lang="en-US" dirty="0"/>
              <a:t>: Instead of increasing rewards broadly, use data to provide incentives where they have the most impact.</a:t>
            </a:r>
          </a:p>
        </p:txBody>
      </p:sp>
    </p:spTree>
    <p:extLst>
      <p:ext uri="{BB962C8B-B14F-4D97-AF65-F5344CB8AC3E}">
        <p14:creationId xmlns:p14="http://schemas.microsoft.com/office/powerpoint/2010/main" val="14012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Summerizing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Revenue vs. Touchpoints Trends</a:t>
            </a:r>
          </a:p>
          <a:p>
            <a:r>
              <a:rPr lang="en-US" b="1" dirty="0"/>
              <a:t>Weak correlation between the number of touchpoints and revenue.</a:t>
            </a:r>
            <a:endParaRPr lang="en-US" dirty="0"/>
          </a:p>
          <a:p>
            <a:r>
              <a:rPr lang="en-US" dirty="0"/>
              <a:t>Some high-value users convert after just </a:t>
            </a:r>
            <a:r>
              <a:rPr lang="en-US" b="1" dirty="0"/>
              <a:t>1-2 interactions</a:t>
            </a:r>
            <a:r>
              <a:rPr lang="en-US" dirty="0"/>
              <a:t>, while others require more touchpoints.</a:t>
            </a:r>
          </a:p>
          <a:p>
            <a:r>
              <a:rPr lang="en-US" b="1" dirty="0"/>
              <a:t>More interactions do not guarantee higher spending</a:t>
            </a:r>
            <a:r>
              <a:rPr lang="en-US" dirty="0"/>
              <a:t>, emphasizing the importance of strategic retargeting.</a:t>
            </a:r>
          </a:p>
          <a:p>
            <a:r>
              <a:rPr lang="en-US" b="1" dirty="0"/>
              <a:t>Invest more in Retargeting &amp; Holiday Special campaigns</a:t>
            </a:r>
            <a:r>
              <a:rPr lang="en-US" dirty="0"/>
              <a:t>, as they generate the highest revenue per user.</a:t>
            </a:r>
          </a:p>
          <a:p>
            <a:r>
              <a:rPr lang="en-US" b="1" dirty="0"/>
              <a:t>Optimize Google Ads &amp; Instagram strategies</a:t>
            </a:r>
            <a:r>
              <a:rPr lang="en-US" dirty="0"/>
              <a:t>, as they yield the highest returns per user.</a:t>
            </a:r>
          </a:p>
          <a:p>
            <a:r>
              <a:rPr lang="en-US" b="1" dirty="0"/>
              <a:t>Improve efficiency in Brand Awareness campaigns</a:t>
            </a:r>
            <a:r>
              <a:rPr lang="en-US" dirty="0"/>
              <a:t>, as they have the lowest revenue per user.</a:t>
            </a:r>
          </a:p>
          <a:p>
            <a:r>
              <a:rPr lang="en-US" b="1" dirty="0"/>
              <a:t>Refine multi-touchpoint marketing strategies</a:t>
            </a:r>
            <a:r>
              <a:rPr lang="en-US" dirty="0"/>
              <a:t>, ensuring that higher touchpoints actually lead to higher conversions.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8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loaded in s3 /AWS WEB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423" y="2160588"/>
            <a:ext cx="673719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glue crawler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47" y="2160588"/>
            <a:ext cx="77507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glue crawler ingested data from s3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153" y="2160588"/>
            <a:ext cx="74957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Athena to query s3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303" y="2160588"/>
            <a:ext cx="82534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9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46" r="623"/>
          <a:stretch/>
        </p:blipFill>
        <p:spPr>
          <a:xfrm>
            <a:off x="2190669" y="2255520"/>
            <a:ext cx="5536011" cy="37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Mysql-micosoft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7" y="1727451"/>
            <a:ext cx="75879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spend and total impression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65" y="2077934"/>
            <a:ext cx="7197863" cy="161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70" y="4085238"/>
            <a:ext cx="8588484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 generate /install by channel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6813"/>
            <a:ext cx="8169348" cy="261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2" y="3960700"/>
            <a:ext cx="10897544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performing channel and campaign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9747"/>
            <a:ext cx="6811031" cy="2639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8" y="4666284"/>
            <a:ext cx="1098899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share Total spend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51" b="2414"/>
          <a:stretch/>
        </p:blipFill>
        <p:spPr>
          <a:xfrm>
            <a:off x="395114" y="1777499"/>
            <a:ext cx="4930864" cy="4246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1930400"/>
            <a:ext cx="4530604" cy="37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6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and campaign Focus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1851"/>
            <a:ext cx="8199831" cy="3177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95820"/>
            <a:ext cx="844369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clicks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05" y="2168609"/>
            <a:ext cx="4656690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150037"/>
            <a:ext cx="6399192" cy="899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1916" y="2510589"/>
            <a:ext cx="3184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more on google ads as conversion rate is effective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Less focusing on twitter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Static focus should me more on </a:t>
            </a:r>
            <a:r>
              <a:rPr lang="en-US" dirty="0" err="1" smtClean="0"/>
              <a:t>facebook</a:t>
            </a:r>
            <a:r>
              <a:rPr lang="en-US" dirty="0" smtClean="0"/>
              <a:t> ,</a:t>
            </a:r>
            <a:r>
              <a:rPr lang="en-US" dirty="0" err="1" smtClean="0"/>
              <a:t>insta</a:t>
            </a:r>
            <a:r>
              <a:rPr lang="en-US" dirty="0" smtClean="0"/>
              <a:t>, google 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776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1227</TotalTime>
  <Words>392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ZBD </vt:lpstr>
      <vt:lpstr>Modeling  </vt:lpstr>
      <vt:lpstr>Mysql-micosoft</vt:lpstr>
      <vt:lpstr>Total spend and total impression</vt:lpstr>
      <vt:lpstr>Impression generate /install by channel </vt:lpstr>
      <vt:lpstr>Top performing channel and campaign </vt:lpstr>
      <vt:lpstr>Percentage share Total spend</vt:lpstr>
      <vt:lpstr>Channel and campaign Focus </vt:lpstr>
      <vt:lpstr>Total clicks </vt:lpstr>
      <vt:lpstr>Return on spending across campaign </vt:lpstr>
      <vt:lpstr>Insights</vt:lpstr>
      <vt:lpstr>Strategy recommendation </vt:lpstr>
      <vt:lpstr>Summerizing </vt:lpstr>
      <vt:lpstr>Data loaded in s3 /AWS WEB UI</vt:lpstr>
      <vt:lpstr>Create glue crawler</vt:lpstr>
      <vt:lpstr>Used glue crawler ingested data from s3 </vt:lpstr>
      <vt:lpstr>Used Athena to query 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ZBD</dc:title>
  <dc:creator>Aditya Yenpure</dc:creator>
  <cp:lastModifiedBy>Aditya Yenpure</cp:lastModifiedBy>
  <cp:revision>21</cp:revision>
  <dcterms:created xsi:type="dcterms:W3CDTF">2025-02-18T06:10:02Z</dcterms:created>
  <dcterms:modified xsi:type="dcterms:W3CDTF">2025-02-19T21:09:46Z</dcterms:modified>
</cp:coreProperties>
</file>