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4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5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1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8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6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7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02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DEBF-D2A9-4209-82DF-690AC8957F7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DBBE-027A-4365-A3DA-9C5008C3E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68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355" y="-822101"/>
            <a:ext cx="461216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rrington" panose="04040505050A02020702" pitchFamily="82" charset="0"/>
              </a:rPr>
              <a:t>B</a:t>
            </a:r>
            <a:endParaRPr lang="en-GB" sz="50000" dirty="0">
              <a:ln>
                <a:solidFill>
                  <a:schemeClr val="accent2">
                    <a:lumMod val="5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Harrington" panose="04040505050A0202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5155" y="-515155"/>
            <a:ext cx="461216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rrington" panose="04040505050A02020702" pitchFamily="82" charset="0"/>
              </a:rPr>
              <a:t>B</a:t>
            </a:r>
            <a:endParaRPr lang="en-GB" sz="50000" dirty="0">
              <a:ln>
                <a:solidFill>
                  <a:schemeClr val="accent2">
                    <a:lumMod val="5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510" y="-757707"/>
            <a:ext cx="461216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Harrington" panose="04040505050A02020702" pitchFamily="82" charset="0"/>
              </a:rPr>
              <a:t>B</a:t>
            </a:r>
            <a:endParaRPr lang="en-GB" sz="50000" b="1" dirty="0">
              <a:ln>
                <a:solidFill>
                  <a:schemeClr val="accent2">
                    <a:lumMod val="5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1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Harrington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2020-09-02T15:26:20Z</dcterms:created>
  <dcterms:modified xsi:type="dcterms:W3CDTF">2020-09-02T17:05:01Z</dcterms:modified>
</cp:coreProperties>
</file>