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37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95E5-D31E-4EB5-89B3-36762487B27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403-E358-4366-A3A6-481D7F254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STUDENT MANAGEMENT SYSTEM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USING MICROSERVICES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8677C-FF72-403A-BEDA-1DF2AA035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By Aditya More</a:t>
            </a:r>
          </a:p>
        </p:txBody>
      </p:sp>
    </p:spTree>
    <p:extLst>
      <p:ext uri="{BB962C8B-B14F-4D97-AF65-F5344CB8AC3E}">
        <p14:creationId xmlns:p14="http://schemas.microsoft.com/office/powerpoint/2010/main" val="35671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C82-9674-4CC9-A5C0-ACE5CB58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C0D8-245D-4526-A483-AE8DA4DB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F11-A906-48BC-85A6-58D7030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88FA-0583-47B5-B0ED-2BECD1A6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API for student management using standards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gives basic idea about microservices implementation and working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database with entity relationship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different entities using frameworks in 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its importance for up and running services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B86-1A40-47C8-8AC6-7E3E9A76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56DF-F003-4F8C-9CDE-23F8C94B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using MySQL for student management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basic Spring-boot project using Spring Data JPA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microservices architecture for different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implement logging in each service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all basic CRUD operations on services</a:t>
            </a:r>
          </a:p>
        </p:txBody>
      </p:sp>
    </p:spTree>
    <p:extLst>
      <p:ext uri="{BB962C8B-B14F-4D97-AF65-F5344CB8AC3E}">
        <p14:creationId xmlns:p14="http://schemas.microsoft.com/office/powerpoint/2010/main" val="29423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95A6-7BA0-4686-BA26-0ABAD12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58DC-BFEA-44EF-AC3F-1960BC25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Intellij Idea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and libraries : Spring-boot, JPA, Hibernate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MySQL Workbench, Postman for API testing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B101-96DF-438D-876A-F287197B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027AF-CF83-45E1-8D3E-8AA614472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15972" r="17343" b="14335"/>
          <a:stretch/>
        </p:blipFill>
        <p:spPr>
          <a:xfrm>
            <a:off x="1095376" y="1787524"/>
            <a:ext cx="8178626" cy="4565593"/>
          </a:xfrm>
        </p:spPr>
      </p:pic>
    </p:spTree>
    <p:extLst>
      <p:ext uri="{BB962C8B-B14F-4D97-AF65-F5344CB8AC3E}">
        <p14:creationId xmlns:p14="http://schemas.microsoft.com/office/powerpoint/2010/main" val="19181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B719-3010-49DD-A83F-831EFC9E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5746-6FE8-4234-A989-A2E6F82B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 (Standard)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552-58FE-4E70-A2EC-BC748914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(CRUD)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C625-988A-4A7B-A29D-BDACD417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Student Entity using Post method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Students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Student by their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Student by their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student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6735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2DF5-939E-447F-8C55-A4070B7C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3311-8DC0-4B3B-BAEB-66CB3962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services should work independently for scalability and maintenance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provides necessary information about processes and changes for security purpose </a:t>
            </a:r>
          </a:p>
        </p:txBody>
      </p:sp>
    </p:spTree>
    <p:extLst>
      <p:ext uri="{BB962C8B-B14F-4D97-AF65-F5344CB8AC3E}">
        <p14:creationId xmlns:p14="http://schemas.microsoft.com/office/powerpoint/2010/main" val="2929087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STUDENT MANAGEMENT SYSTEM (USING MICROSERVICES)</vt:lpstr>
      <vt:lpstr>Content</vt:lpstr>
      <vt:lpstr>Introduction</vt:lpstr>
      <vt:lpstr>Objectives   </vt:lpstr>
      <vt:lpstr>Requirements</vt:lpstr>
      <vt:lpstr>Database Design</vt:lpstr>
      <vt:lpstr>Services</vt:lpstr>
      <vt:lpstr>Working (CRUD)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(USING MICROSERVICES)</dc:title>
  <dc:creator>Aditya More</dc:creator>
  <cp:lastModifiedBy>Aditya More</cp:lastModifiedBy>
  <cp:revision>11</cp:revision>
  <dcterms:created xsi:type="dcterms:W3CDTF">2022-07-11T06:57:19Z</dcterms:created>
  <dcterms:modified xsi:type="dcterms:W3CDTF">2022-07-11T08:52:35Z</dcterms:modified>
</cp:coreProperties>
</file>