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306" r:id="rId4"/>
    <p:sldId id="307" r:id="rId5"/>
    <p:sldId id="308" r:id="rId6"/>
    <p:sldId id="309" r:id="rId7"/>
    <p:sldId id="311" r:id="rId8"/>
    <p:sldId id="312" r:id="rId9"/>
    <p:sldId id="313" r:id="rId10"/>
    <p:sldId id="314" r:id="rId11"/>
    <p:sldId id="318" r:id="rId12"/>
    <p:sldId id="315" r:id="rId13"/>
    <p:sldId id="319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ag D. Pawar" initials="PDP" lastIdx="1" clrIdx="0">
    <p:extLst>
      <p:ext uri="{19B8F6BF-5375-455C-9EA6-DF929625EA0E}">
        <p15:presenceInfo xmlns:p15="http://schemas.microsoft.com/office/powerpoint/2012/main" userId="Parag D. Paw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129858-2B63-400C-827D-C83D142A858A}" v="2" dt="2022-09-27T13:47:10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0" autoAdjust="0"/>
  </p:normalViewPr>
  <p:slideViewPr>
    <p:cSldViewPr snapToGrid="0">
      <p:cViewPr varScale="1">
        <p:scale>
          <a:sx n="83" d="100"/>
          <a:sy n="83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Parag D. Pawar" userId="45f730c0-1703-4ce0-909b-efb17736071d" providerId="ADAL" clId="{A0129858-2B63-400C-827D-C83D142A858A}"/>
    <pc:docChg chg="addSld delSld modSld sldOrd">
      <pc:chgData name="Dr Parag D. Pawar" userId="45f730c0-1703-4ce0-909b-efb17736071d" providerId="ADAL" clId="{A0129858-2B63-400C-827D-C83D142A858A}" dt="2022-09-27T13:48:33.168" v="8"/>
      <pc:docMkLst>
        <pc:docMk/>
      </pc:docMkLst>
      <pc:sldChg chg="del">
        <pc:chgData name="Dr Parag D. Pawar" userId="45f730c0-1703-4ce0-909b-efb17736071d" providerId="ADAL" clId="{A0129858-2B63-400C-827D-C83D142A858A}" dt="2022-09-27T13:47:18.203" v="6" actId="47"/>
        <pc:sldMkLst>
          <pc:docMk/>
          <pc:sldMk cId="4037201811" sldId="316"/>
        </pc:sldMkLst>
      </pc:sldChg>
      <pc:sldChg chg="delSp modSp add mod ord setBg delDesignElem">
        <pc:chgData name="Dr Parag D. Pawar" userId="45f730c0-1703-4ce0-909b-efb17736071d" providerId="ADAL" clId="{A0129858-2B63-400C-827D-C83D142A858A}" dt="2022-09-27T13:48:33.168" v="8"/>
        <pc:sldMkLst>
          <pc:docMk/>
          <pc:sldMk cId="1207873306" sldId="318"/>
        </pc:sldMkLst>
        <pc:spChg chg="mod">
          <ac:chgData name="Dr Parag D. Pawar" userId="45f730c0-1703-4ce0-909b-efb17736071d" providerId="ADAL" clId="{A0129858-2B63-400C-827D-C83D142A858A}" dt="2022-09-27T12:33:24.199" v="4" actId="20577"/>
          <ac:spMkLst>
            <pc:docMk/>
            <pc:sldMk cId="1207873306" sldId="318"/>
            <ac:spMk id="3" creationId="{3B28B955-5D1C-454C-ABD1-9F5845BD2694}"/>
          </ac:spMkLst>
        </pc:spChg>
        <pc:spChg chg="del">
          <ac:chgData name="Dr Parag D. Pawar" userId="45f730c0-1703-4ce0-909b-efb17736071d" providerId="ADAL" clId="{A0129858-2B63-400C-827D-C83D142A858A}" dt="2022-09-27T12:33:18.560" v="1"/>
          <ac:spMkLst>
            <pc:docMk/>
            <pc:sldMk cId="1207873306" sldId="318"/>
            <ac:spMk id="19" creationId="{665DBBEF-238B-476B-96AB-8AAC3224ECEA}"/>
          </ac:spMkLst>
        </pc:spChg>
        <pc:spChg chg="del">
          <ac:chgData name="Dr Parag D. Pawar" userId="45f730c0-1703-4ce0-909b-efb17736071d" providerId="ADAL" clId="{A0129858-2B63-400C-827D-C83D142A858A}" dt="2022-09-27T12:33:18.560" v="1"/>
          <ac:spMkLst>
            <pc:docMk/>
            <pc:sldMk cId="1207873306" sldId="318"/>
            <ac:spMk id="20" creationId="{3FCFB1DE-0B7E-48CC-BA90-B2AB0889F9D6}"/>
          </ac:spMkLst>
        </pc:spChg>
      </pc:sldChg>
      <pc:sldChg chg="add">
        <pc:chgData name="Dr Parag D. Pawar" userId="45f730c0-1703-4ce0-909b-efb17736071d" providerId="ADAL" clId="{A0129858-2B63-400C-827D-C83D142A858A}" dt="2022-09-27T13:47:10.232" v="5"/>
        <pc:sldMkLst>
          <pc:docMk/>
          <pc:sldMk cId="4278220047" sldId="319"/>
        </pc:sldMkLst>
      </pc:sldChg>
    </pc:docChg>
  </pc:docChgLst>
  <pc:docChgLst>
    <pc:chgData name="Dr Parag D. Pawar" userId="45f730c0-1703-4ce0-909b-efb17736071d" providerId="ADAL" clId="{EE7E0706-8B88-4095-BED4-EBE82E9FCBAC}"/>
    <pc:docChg chg="undo redo custSel addSld modSld">
      <pc:chgData name="Dr Parag D. Pawar" userId="45f730c0-1703-4ce0-909b-efb17736071d" providerId="ADAL" clId="{EE7E0706-8B88-4095-BED4-EBE82E9FCBAC}" dt="2022-09-26T02:36:06.574" v="558"/>
      <pc:docMkLst>
        <pc:docMk/>
      </pc:docMkLst>
      <pc:sldChg chg="modSp mod">
        <pc:chgData name="Dr Parag D. Pawar" userId="45f730c0-1703-4ce0-909b-efb17736071d" providerId="ADAL" clId="{EE7E0706-8B88-4095-BED4-EBE82E9FCBAC}" dt="2022-09-26T02:01:08.068" v="369" actId="20577"/>
        <pc:sldMkLst>
          <pc:docMk/>
          <pc:sldMk cId="3310889300" sldId="256"/>
        </pc:sldMkLst>
        <pc:spChg chg="mod">
          <ac:chgData name="Dr Parag D. Pawar" userId="45f730c0-1703-4ce0-909b-efb17736071d" providerId="ADAL" clId="{EE7E0706-8B88-4095-BED4-EBE82E9FCBAC}" dt="2022-09-26T02:01:08.068" v="369" actId="20577"/>
          <ac:spMkLst>
            <pc:docMk/>
            <pc:sldMk cId="3310889300" sldId="256"/>
            <ac:spMk id="2" creationId="{26B157AD-C8C1-4627-A066-3EDFD01642D2}"/>
          </ac:spMkLst>
        </pc:spChg>
        <pc:spChg chg="mod">
          <ac:chgData name="Dr Parag D. Pawar" userId="45f730c0-1703-4ce0-909b-efb17736071d" providerId="ADAL" clId="{EE7E0706-8B88-4095-BED4-EBE82E9FCBAC}" dt="2022-09-25T05:46:55.128" v="15" actId="20577"/>
          <ac:spMkLst>
            <pc:docMk/>
            <pc:sldMk cId="3310889300" sldId="256"/>
            <ac:spMk id="3" creationId="{3B28B955-5D1C-454C-ABD1-9F5845BD2694}"/>
          </ac:spMkLst>
        </pc:spChg>
      </pc:sldChg>
      <pc:sldChg chg="addSp modSp mod modAnim">
        <pc:chgData name="Dr Parag D. Pawar" userId="45f730c0-1703-4ce0-909b-efb17736071d" providerId="ADAL" clId="{EE7E0706-8B88-4095-BED4-EBE82E9FCBAC}" dt="2022-09-26T02:15:27.284" v="441" actId="1076"/>
        <pc:sldMkLst>
          <pc:docMk/>
          <pc:sldMk cId="3745372627" sldId="266"/>
        </pc:sldMkLst>
        <pc:spChg chg="add mod">
          <ac:chgData name="Dr Parag D. Pawar" userId="45f730c0-1703-4ce0-909b-efb17736071d" providerId="ADAL" clId="{EE7E0706-8B88-4095-BED4-EBE82E9FCBAC}" dt="2022-09-26T02:14:07.832" v="400" actId="1076"/>
          <ac:spMkLst>
            <pc:docMk/>
            <pc:sldMk cId="3745372627" sldId="266"/>
            <ac:spMk id="3" creationId="{11C606C8-3C37-E9DA-01F8-7B5163FF519A}"/>
          </ac:spMkLst>
        </pc:spChg>
        <pc:spChg chg="add mod">
          <ac:chgData name="Dr Parag D. Pawar" userId="45f730c0-1703-4ce0-909b-efb17736071d" providerId="ADAL" clId="{EE7E0706-8B88-4095-BED4-EBE82E9FCBAC}" dt="2022-09-26T02:15:27.284" v="441" actId="1076"/>
          <ac:spMkLst>
            <pc:docMk/>
            <pc:sldMk cId="3745372627" sldId="266"/>
            <ac:spMk id="9" creationId="{7BC2830E-E29D-ED96-9AF4-B541EAFD03DD}"/>
          </ac:spMkLst>
        </pc:spChg>
      </pc:sldChg>
      <pc:sldChg chg="addSp modSp mod modAnim">
        <pc:chgData name="Dr Parag D. Pawar" userId="45f730c0-1703-4ce0-909b-efb17736071d" providerId="ADAL" clId="{EE7E0706-8B88-4095-BED4-EBE82E9FCBAC}" dt="2022-09-26T02:25:05.671" v="472" actId="14100"/>
        <pc:sldMkLst>
          <pc:docMk/>
          <pc:sldMk cId="2897812377" sldId="308"/>
        </pc:sldMkLst>
        <pc:spChg chg="add mod">
          <ac:chgData name="Dr Parag D. Pawar" userId="45f730c0-1703-4ce0-909b-efb17736071d" providerId="ADAL" clId="{EE7E0706-8B88-4095-BED4-EBE82E9FCBAC}" dt="2022-09-26T02:25:05.671" v="472" actId="14100"/>
          <ac:spMkLst>
            <pc:docMk/>
            <pc:sldMk cId="2897812377" sldId="308"/>
            <ac:spMk id="3" creationId="{A0C40AE7-41EC-F947-3AE2-942A420B114F}"/>
          </ac:spMkLst>
        </pc:spChg>
      </pc:sldChg>
      <pc:sldChg chg="addSp delSp modSp mod modAnim">
        <pc:chgData name="Dr Parag D. Pawar" userId="45f730c0-1703-4ce0-909b-efb17736071d" providerId="ADAL" clId="{EE7E0706-8B88-4095-BED4-EBE82E9FCBAC}" dt="2022-09-25T15:45:57.104" v="157"/>
        <pc:sldMkLst>
          <pc:docMk/>
          <pc:sldMk cId="3995680237" sldId="309"/>
        </pc:sldMkLst>
        <pc:spChg chg="add mod">
          <ac:chgData name="Dr Parag D. Pawar" userId="45f730c0-1703-4ce0-909b-efb17736071d" providerId="ADAL" clId="{EE7E0706-8B88-4095-BED4-EBE82E9FCBAC}" dt="2022-09-25T15:39:49.180" v="104" actId="14100"/>
          <ac:spMkLst>
            <pc:docMk/>
            <pc:sldMk cId="3995680237" sldId="309"/>
            <ac:spMk id="8" creationId="{B1FFD516-DFC5-0328-F956-3D1AB2E3A30A}"/>
          </ac:spMkLst>
        </pc:spChg>
        <pc:spChg chg="add del">
          <ac:chgData name="Dr Parag D. Pawar" userId="45f730c0-1703-4ce0-909b-efb17736071d" providerId="ADAL" clId="{EE7E0706-8B88-4095-BED4-EBE82E9FCBAC}" dt="2022-09-25T15:41:27.529" v="106" actId="22"/>
          <ac:spMkLst>
            <pc:docMk/>
            <pc:sldMk cId="3995680237" sldId="309"/>
            <ac:spMk id="24" creationId="{0BA278BE-6E53-A48C-4A7E-7C244E975C62}"/>
          </ac:spMkLst>
        </pc:spChg>
        <pc:spChg chg="add mod">
          <ac:chgData name="Dr Parag D. Pawar" userId="45f730c0-1703-4ce0-909b-efb17736071d" providerId="ADAL" clId="{EE7E0706-8B88-4095-BED4-EBE82E9FCBAC}" dt="2022-09-25T15:45:23.262" v="146"/>
          <ac:spMkLst>
            <pc:docMk/>
            <pc:sldMk cId="3995680237" sldId="309"/>
            <ac:spMk id="25" creationId="{4D36363A-8ECD-2058-A3AB-A1EFAE2C8126}"/>
          </ac:spMkLst>
        </pc:spChg>
        <pc:spChg chg="add del mod">
          <ac:chgData name="Dr Parag D. Pawar" userId="45f730c0-1703-4ce0-909b-efb17736071d" providerId="ADAL" clId="{EE7E0706-8B88-4095-BED4-EBE82E9FCBAC}" dt="2022-09-25T15:45:16.555" v="144" actId="478"/>
          <ac:spMkLst>
            <pc:docMk/>
            <pc:sldMk cId="3995680237" sldId="309"/>
            <ac:spMk id="29" creationId="{8C189AC3-682F-C4DD-379A-796D3D1803CC}"/>
          </ac:spMkLst>
        </pc:spChg>
        <pc:spChg chg="add mod">
          <ac:chgData name="Dr Parag D. Pawar" userId="45f730c0-1703-4ce0-909b-efb17736071d" providerId="ADAL" clId="{EE7E0706-8B88-4095-BED4-EBE82E9FCBAC}" dt="2022-09-25T15:45:51.898" v="156" actId="1076"/>
          <ac:spMkLst>
            <pc:docMk/>
            <pc:sldMk cId="3995680237" sldId="309"/>
            <ac:spMk id="30" creationId="{433E6DE5-E46C-1150-0E7C-A62FF0EAF749}"/>
          </ac:spMkLst>
        </pc:spChg>
        <pc:grpChg chg="add mod">
          <ac:chgData name="Dr Parag D. Pawar" userId="45f730c0-1703-4ce0-909b-efb17736071d" providerId="ADAL" clId="{EE7E0706-8B88-4095-BED4-EBE82E9FCBAC}" dt="2022-09-25T15:39:06.824" v="99" actId="164"/>
          <ac:grpSpMkLst>
            <pc:docMk/>
            <pc:sldMk cId="3995680237" sldId="309"/>
            <ac:grpSpMk id="22" creationId="{1DE3ABEC-8769-3DC9-1B75-597E030F97DD}"/>
          </ac:grpSpMkLst>
        </pc:grpChg>
        <pc:grpChg chg="add mod">
          <ac:chgData name="Dr Parag D. Pawar" userId="45f730c0-1703-4ce0-909b-efb17736071d" providerId="ADAL" clId="{EE7E0706-8B88-4095-BED4-EBE82E9FCBAC}" dt="2022-09-25T15:45:23.262" v="146"/>
          <ac:grpSpMkLst>
            <pc:docMk/>
            <pc:sldMk cId="3995680237" sldId="309"/>
            <ac:grpSpMk id="28" creationId="{BF559152-390B-9313-509D-F8BF4D0256E2}"/>
          </ac:grpSpMkLst>
        </pc:grpChg>
        <pc:picChg chg="add mod">
          <ac:chgData name="Dr Parag D. Pawar" userId="45f730c0-1703-4ce0-909b-efb17736071d" providerId="ADAL" clId="{EE7E0706-8B88-4095-BED4-EBE82E9FCBAC}" dt="2022-09-25T15:45:23.262" v="146"/>
          <ac:picMkLst>
            <pc:docMk/>
            <pc:sldMk cId="3995680237" sldId="309"/>
            <ac:picMk id="27" creationId="{FD9E041A-7B74-55CA-C2A8-D6B0C21D4F35}"/>
          </ac:picMkLst>
        </pc:picChg>
        <pc:cxnChg chg="add mod">
          <ac:chgData name="Dr Parag D. Pawar" userId="45f730c0-1703-4ce0-909b-efb17736071d" providerId="ADAL" clId="{EE7E0706-8B88-4095-BED4-EBE82E9FCBAC}" dt="2022-09-25T15:39:06.824" v="99" actId="164"/>
          <ac:cxnSpMkLst>
            <pc:docMk/>
            <pc:sldMk cId="3995680237" sldId="309"/>
            <ac:cxnSpMk id="13" creationId="{2DD284F1-92F7-0081-36D2-3CE9DD6EAA34}"/>
          </ac:cxnSpMkLst>
        </pc:cxnChg>
        <pc:cxnChg chg="add mod">
          <ac:chgData name="Dr Parag D. Pawar" userId="45f730c0-1703-4ce0-909b-efb17736071d" providerId="ADAL" clId="{EE7E0706-8B88-4095-BED4-EBE82E9FCBAC}" dt="2022-09-25T15:39:06.824" v="99" actId="164"/>
          <ac:cxnSpMkLst>
            <pc:docMk/>
            <pc:sldMk cId="3995680237" sldId="309"/>
            <ac:cxnSpMk id="18" creationId="{2441ED81-4B17-CF86-9DC6-262ADA9175F1}"/>
          </ac:cxnSpMkLst>
        </pc:cxnChg>
      </pc:sldChg>
      <pc:sldChg chg="addSp modSp mod modAnim">
        <pc:chgData name="Dr Parag D. Pawar" userId="45f730c0-1703-4ce0-909b-efb17736071d" providerId="ADAL" clId="{EE7E0706-8B88-4095-BED4-EBE82E9FCBAC}" dt="2022-09-26T02:29:13.749" v="487" actId="1076"/>
        <pc:sldMkLst>
          <pc:docMk/>
          <pc:sldMk cId="2638436268" sldId="313"/>
        </pc:sldMkLst>
        <pc:spChg chg="add mod">
          <ac:chgData name="Dr Parag D. Pawar" userId="45f730c0-1703-4ce0-909b-efb17736071d" providerId="ADAL" clId="{EE7E0706-8B88-4095-BED4-EBE82E9FCBAC}" dt="2022-09-26T02:28:23.346" v="486" actId="14100"/>
          <ac:spMkLst>
            <pc:docMk/>
            <pc:sldMk cId="2638436268" sldId="313"/>
            <ac:spMk id="3" creationId="{D2408CE0-709D-AA40-07DF-6D89F4BD96FD}"/>
          </ac:spMkLst>
        </pc:spChg>
        <pc:spChg chg="mod">
          <ac:chgData name="Dr Parag D. Pawar" userId="45f730c0-1703-4ce0-909b-efb17736071d" providerId="ADAL" clId="{EE7E0706-8B88-4095-BED4-EBE82E9FCBAC}" dt="2022-09-25T16:05:47.619" v="235" actId="1076"/>
          <ac:spMkLst>
            <pc:docMk/>
            <pc:sldMk cId="2638436268" sldId="313"/>
            <ac:spMk id="7" creationId="{4C822DEF-59D5-4628-8B89-E1BFC9DED7E0}"/>
          </ac:spMkLst>
        </pc:spChg>
        <pc:spChg chg="mod">
          <ac:chgData name="Dr Parag D. Pawar" userId="45f730c0-1703-4ce0-909b-efb17736071d" providerId="ADAL" clId="{EE7E0706-8B88-4095-BED4-EBE82E9FCBAC}" dt="2022-09-25T16:05:47.619" v="235" actId="1076"/>
          <ac:spMkLst>
            <pc:docMk/>
            <pc:sldMk cId="2638436268" sldId="313"/>
            <ac:spMk id="18" creationId="{7614F13F-DA5B-43AD-AA12-2E590F3446D6}"/>
          </ac:spMkLst>
        </pc:spChg>
        <pc:spChg chg="mod">
          <ac:chgData name="Dr Parag D. Pawar" userId="45f730c0-1703-4ce0-909b-efb17736071d" providerId="ADAL" clId="{EE7E0706-8B88-4095-BED4-EBE82E9FCBAC}" dt="2022-09-25T16:05:47.619" v="235" actId="1076"/>
          <ac:spMkLst>
            <pc:docMk/>
            <pc:sldMk cId="2638436268" sldId="313"/>
            <ac:spMk id="19" creationId="{A0D9A4DD-EA3C-4FEF-9BCD-FAA194746CA0}"/>
          </ac:spMkLst>
        </pc:spChg>
        <pc:spChg chg="mod">
          <ac:chgData name="Dr Parag D. Pawar" userId="45f730c0-1703-4ce0-909b-efb17736071d" providerId="ADAL" clId="{EE7E0706-8B88-4095-BED4-EBE82E9FCBAC}" dt="2022-09-25T16:05:47.619" v="235" actId="1076"/>
          <ac:spMkLst>
            <pc:docMk/>
            <pc:sldMk cId="2638436268" sldId="313"/>
            <ac:spMk id="21" creationId="{35F72175-E04E-4147-984E-A71F3D448855}"/>
          </ac:spMkLst>
        </pc:spChg>
        <pc:spChg chg="mod">
          <ac:chgData name="Dr Parag D. Pawar" userId="45f730c0-1703-4ce0-909b-efb17736071d" providerId="ADAL" clId="{EE7E0706-8B88-4095-BED4-EBE82E9FCBAC}" dt="2022-09-25T16:05:47.619" v="235" actId="1076"/>
          <ac:spMkLst>
            <pc:docMk/>
            <pc:sldMk cId="2638436268" sldId="313"/>
            <ac:spMk id="24" creationId="{7C0D0B26-0F7D-48D9-A262-B13D35BA06BF}"/>
          </ac:spMkLst>
        </pc:spChg>
        <pc:spChg chg="mod">
          <ac:chgData name="Dr Parag D. Pawar" userId="45f730c0-1703-4ce0-909b-efb17736071d" providerId="ADAL" clId="{EE7E0706-8B88-4095-BED4-EBE82E9FCBAC}" dt="2022-09-25T16:05:47.619" v="235" actId="1076"/>
          <ac:spMkLst>
            <pc:docMk/>
            <pc:sldMk cId="2638436268" sldId="313"/>
            <ac:spMk id="27" creationId="{8C823FBB-073F-4BE5-9FDE-88D7DC87B70C}"/>
          </ac:spMkLst>
        </pc:spChg>
        <pc:spChg chg="add mod">
          <ac:chgData name="Dr Parag D. Pawar" userId="45f730c0-1703-4ce0-909b-efb17736071d" providerId="ADAL" clId="{EE7E0706-8B88-4095-BED4-EBE82E9FCBAC}" dt="2022-09-25T11:42:20.638" v="49" actId="164"/>
          <ac:spMkLst>
            <pc:docMk/>
            <pc:sldMk cId="2638436268" sldId="313"/>
            <ac:spMk id="31" creationId="{8B3B3A3F-E877-D81B-E52F-FFD5F25A9B30}"/>
          </ac:spMkLst>
        </pc:spChg>
        <pc:spChg chg="add mod">
          <ac:chgData name="Dr Parag D. Pawar" userId="45f730c0-1703-4ce0-909b-efb17736071d" providerId="ADAL" clId="{EE7E0706-8B88-4095-BED4-EBE82E9FCBAC}" dt="2022-09-26T02:29:13.749" v="487" actId="1076"/>
          <ac:spMkLst>
            <pc:docMk/>
            <pc:sldMk cId="2638436268" sldId="313"/>
            <ac:spMk id="33" creationId="{1BB7DEDD-1C41-5CBF-24DA-3263F65FE2EA}"/>
          </ac:spMkLst>
        </pc:spChg>
        <pc:grpChg chg="mod">
          <ac:chgData name="Dr Parag D. Pawar" userId="45f730c0-1703-4ce0-909b-efb17736071d" providerId="ADAL" clId="{EE7E0706-8B88-4095-BED4-EBE82E9FCBAC}" dt="2022-09-25T11:39:50.497" v="29" actId="164"/>
          <ac:grpSpMkLst>
            <pc:docMk/>
            <pc:sldMk cId="2638436268" sldId="313"/>
            <ac:grpSpMk id="11" creationId="{7C970FA8-437B-4359-B20A-A96D3671458B}"/>
          </ac:grpSpMkLst>
        </pc:grpChg>
        <pc:grpChg chg="mod">
          <ac:chgData name="Dr Parag D. Pawar" userId="45f730c0-1703-4ce0-909b-efb17736071d" providerId="ADAL" clId="{EE7E0706-8B88-4095-BED4-EBE82E9FCBAC}" dt="2022-09-25T11:40:00.717" v="32" actId="164"/>
          <ac:grpSpMkLst>
            <pc:docMk/>
            <pc:sldMk cId="2638436268" sldId="313"/>
            <ac:grpSpMk id="12" creationId="{343757D9-E8CB-40CA-B2C1-13CA9E13550F}"/>
          </ac:grpSpMkLst>
        </pc:grpChg>
        <pc:grpChg chg="mod">
          <ac:chgData name="Dr Parag D. Pawar" userId="45f730c0-1703-4ce0-909b-efb17736071d" providerId="ADAL" clId="{EE7E0706-8B88-4095-BED4-EBE82E9FCBAC}" dt="2022-09-25T11:42:20.638" v="49" actId="164"/>
          <ac:grpSpMkLst>
            <pc:docMk/>
            <pc:sldMk cId="2638436268" sldId="313"/>
            <ac:grpSpMk id="13" creationId="{D9639C9C-46FB-48D3-BAE0-4DA887AC304A}"/>
          </ac:grpSpMkLst>
        </pc:grpChg>
        <pc:grpChg chg="add mod">
          <ac:chgData name="Dr Parag D. Pawar" userId="45f730c0-1703-4ce0-909b-efb17736071d" providerId="ADAL" clId="{EE7E0706-8B88-4095-BED4-EBE82E9FCBAC}" dt="2022-09-25T11:39:50.497" v="29" actId="164"/>
          <ac:grpSpMkLst>
            <pc:docMk/>
            <pc:sldMk cId="2638436268" sldId="313"/>
            <ac:grpSpMk id="23" creationId="{A741F4DE-9919-F50D-B1A6-F56B45665D26}"/>
          </ac:grpSpMkLst>
        </pc:grpChg>
        <pc:grpChg chg="add mod">
          <ac:chgData name="Dr Parag D. Pawar" userId="45f730c0-1703-4ce0-909b-efb17736071d" providerId="ADAL" clId="{EE7E0706-8B88-4095-BED4-EBE82E9FCBAC}" dt="2022-09-25T11:40:00.717" v="32" actId="164"/>
          <ac:grpSpMkLst>
            <pc:docMk/>
            <pc:sldMk cId="2638436268" sldId="313"/>
            <ac:grpSpMk id="30" creationId="{A48C316C-3983-CFBB-9861-C47D8E048428}"/>
          </ac:grpSpMkLst>
        </pc:grpChg>
        <pc:grpChg chg="add mod">
          <ac:chgData name="Dr Parag D. Pawar" userId="45f730c0-1703-4ce0-909b-efb17736071d" providerId="ADAL" clId="{EE7E0706-8B88-4095-BED4-EBE82E9FCBAC}" dt="2022-09-25T16:05:47.619" v="235" actId="1076"/>
          <ac:grpSpMkLst>
            <pc:docMk/>
            <pc:sldMk cId="2638436268" sldId="313"/>
            <ac:grpSpMk id="32" creationId="{3AB75600-2DE0-63F1-C0E6-E4C34F76C4DF}"/>
          </ac:grpSpMkLst>
        </pc:grpChg>
        <pc:grpChg chg="add mod">
          <ac:chgData name="Dr Parag D. Pawar" userId="45f730c0-1703-4ce0-909b-efb17736071d" providerId="ADAL" clId="{EE7E0706-8B88-4095-BED4-EBE82E9FCBAC}" dt="2022-09-25T16:33:27.721" v="267" actId="164"/>
          <ac:grpSpMkLst>
            <pc:docMk/>
            <pc:sldMk cId="2638436268" sldId="313"/>
            <ac:grpSpMk id="34" creationId="{347319E3-8564-BB86-7A29-2F6E22967533}"/>
          </ac:grpSpMkLst>
        </pc:grpChg>
        <pc:graphicFrameChg chg="modGraphic">
          <ac:chgData name="Dr Parag D. Pawar" userId="45f730c0-1703-4ce0-909b-efb17736071d" providerId="ADAL" clId="{EE7E0706-8B88-4095-BED4-EBE82E9FCBAC}" dt="2022-09-25T15:51:55.300" v="180" actId="20577"/>
          <ac:graphicFrameMkLst>
            <pc:docMk/>
            <pc:sldMk cId="2638436268" sldId="313"/>
            <ac:graphicFrameMk id="5" creationId="{B693E20A-0162-47C3-9E96-06C9F6B8EA67}"/>
          </ac:graphicFrameMkLst>
        </pc:graphicFrameChg>
        <pc:picChg chg="add mod">
          <ac:chgData name="Dr Parag D. Pawar" userId="45f730c0-1703-4ce0-909b-efb17736071d" providerId="ADAL" clId="{EE7E0706-8B88-4095-BED4-EBE82E9FCBAC}" dt="2022-09-25T16:33:27.721" v="267" actId="164"/>
          <ac:picMkLst>
            <pc:docMk/>
            <pc:sldMk cId="2638436268" sldId="313"/>
            <ac:picMk id="15" creationId="{E48BA900-0C2B-54A3-700D-9FDCDD14DFC0}"/>
          </ac:picMkLst>
        </pc:picChg>
        <pc:picChg chg="add mod">
          <ac:chgData name="Dr Parag D. Pawar" userId="45f730c0-1703-4ce0-909b-efb17736071d" providerId="ADAL" clId="{EE7E0706-8B88-4095-BED4-EBE82E9FCBAC}" dt="2022-09-25T15:55:17.061" v="184" actId="1440"/>
          <ac:picMkLst>
            <pc:docMk/>
            <pc:sldMk cId="2638436268" sldId="313"/>
            <ac:picMk id="1026" creationId="{E334A044-2B9F-1B6F-6B8E-D89B08AECE97}"/>
          </ac:picMkLst>
        </pc:picChg>
        <pc:cxnChg chg="add mod">
          <ac:chgData name="Dr Parag D. Pawar" userId="45f730c0-1703-4ce0-909b-efb17736071d" providerId="ADAL" clId="{EE7E0706-8B88-4095-BED4-EBE82E9FCBAC}" dt="2022-09-25T11:39:50.497" v="29" actId="164"/>
          <ac:cxnSpMkLst>
            <pc:docMk/>
            <pc:sldMk cId="2638436268" sldId="313"/>
            <ac:cxnSpMk id="4" creationId="{8DAE38DC-B92F-413B-351F-72F9D6CD044B}"/>
          </ac:cxnSpMkLst>
        </pc:cxnChg>
        <pc:cxnChg chg="add mod">
          <ac:chgData name="Dr Parag D. Pawar" userId="45f730c0-1703-4ce0-909b-efb17736071d" providerId="ADAL" clId="{EE7E0706-8B88-4095-BED4-EBE82E9FCBAC}" dt="2022-09-25T11:40:00.717" v="32" actId="164"/>
          <ac:cxnSpMkLst>
            <pc:docMk/>
            <pc:sldMk cId="2638436268" sldId="313"/>
            <ac:cxnSpMk id="6" creationId="{50DC65C2-4C41-1820-13B5-4FF3764A4BAB}"/>
          </ac:cxnSpMkLst>
        </pc:cxnChg>
      </pc:sldChg>
      <pc:sldChg chg="addSp delSp modSp mod delAnim modAnim">
        <pc:chgData name="Dr Parag D. Pawar" userId="45f730c0-1703-4ce0-909b-efb17736071d" providerId="ADAL" clId="{EE7E0706-8B88-4095-BED4-EBE82E9FCBAC}" dt="2022-09-26T02:35:08.900" v="539" actId="1076"/>
        <pc:sldMkLst>
          <pc:docMk/>
          <pc:sldMk cId="1127164166" sldId="314"/>
        </pc:sldMkLst>
        <pc:spChg chg="add mod">
          <ac:chgData name="Dr Parag D. Pawar" userId="45f730c0-1703-4ce0-909b-efb17736071d" providerId="ADAL" clId="{EE7E0706-8B88-4095-BED4-EBE82E9FCBAC}" dt="2022-09-26T02:35:08.900" v="539" actId="1076"/>
          <ac:spMkLst>
            <pc:docMk/>
            <pc:sldMk cId="1127164166" sldId="314"/>
            <ac:spMk id="3" creationId="{3A04B807-FC3B-43B0-75BD-B4C4182D80ED}"/>
          </ac:spMkLst>
        </pc:spChg>
        <pc:spChg chg="add del mod">
          <ac:chgData name="Dr Parag D. Pawar" userId="45f730c0-1703-4ce0-909b-efb17736071d" providerId="ADAL" clId="{EE7E0706-8B88-4095-BED4-EBE82E9FCBAC}" dt="2022-09-25T16:41:22.816" v="310" actId="478"/>
          <ac:spMkLst>
            <pc:docMk/>
            <pc:sldMk cId="1127164166" sldId="314"/>
            <ac:spMk id="3" creationId="{94231AC5-4C1B-0125-8123-2A3E27C9F968}"/>
          </ac:spMkLst>
        </pc:spChg>
        <pc:spChg chg="add mod">
          <ac:chgData name="Dr Parag D. Pawar" userId="45f730c0-1703-4ce0-909b-efb17736071d" providerId="ADAL" clId="{EE7E0706-8B88-4095-BED4-EBE82E9FCBAC}" dt="2022-09-25T16:38:38.833" v="298" actId="164"/>
          <ac:spMkLst>
            <pc:docMk/>
            <pc:sldMk cId="1127164166" sldId="314"/>
            <ac:spMk id="8" creationId="{AD009AE4-50A8-687D-4F14-33CEB2A594D2}"/>
          </ac:spMkLst>
        </pc:spChg>
        <pc:spChg chg="mod">
          <ac:chgData name="Dr Parag D. Pawar" userId="45f730c0-1703-4ce0-909b-efb17736071d" providerId="ADAL" clId="{EE7E0706-8B88-4095-BED4-EBE82E9FCBAC}" dt="2022-09-25T05:54:07.184" v="16" actId="14100"/>
          <ac:spMkLst>
            <pc:docMk/>
            <pc:sldMk cId="1127164166" sldId="314"/>
            <ac:spMk id="16" creationId="{5C5A4F18-686D-4CC1-81C2-CF72F51DFA10}"/>
          </ac:spMkLst>
        </pc:spChg>
        <pc:spChg chg="add del">
          <ac:chgData name="Dr Parag D. Pawar" userId="45f730c0-1703-4ce0-909b-efb17736071d" providerId="ADAL" clId="{EE7E0706-8B88-4095-BED4-EBE82E9FCBAC}" dt="2022-09-25T16:40:51.453" v="303" actId="478"/>
          <ac:spMkLst>
            <pc:docMk/>
            <pc:sldMk cId="1127164166" sldId="314"/>
            <ac:spMk id="33" creationId="{13C0D9F0-67C3-5AF8-6233-742E930CA2B2}"/>
          </ac:spMkLst>
        </pc:spChg>
        <pc:spChg chg="add mod">
          <ac:chgData name="Dr Parag D. Pawar" userId="45f730c0-1703-4ce0-909b-efb17736071d" providerId="ADAL" clId="{EE7E0706-8B88-4095-BED4-EBE82E9FCBAC}" dt="2022-09-25T16:41:12.842" v="308" actId="692"/>
          <ac:spMkLst>
            <pc:docMk/>
            <pc:sldMk cId="1127164166" sldId="314"/>
            <ac:spMk id="34" creationId="{5F67419A-42D9-69F8-C520-D173027D3184}"/>
          </ac:spMkLst>
        </pc:spChg>
        <pc:spChg chg="add mod">
          <ac:chgData name="Dr Parag D. Pawar" userId="45f730c0-1703-4ce0-909b-efb17736071d" providerId="ADAL" clId="{EE7E0706-8B88-4095-BED4-EBE82E9FCBAC}" dt="2022-09-25T16:43:38.110" v="366" actId="1076"/>
          <ac:spMkLst>
            <pc:docMk/>
            <pc:sldMk cId="1127164166" sldId="314"/>
            <ac:spMk id="35" creationId="{2CD2A9BF-68A9-997C-A2B1-DC8E4691C5B2}"/>
          </ac:spMkLst>
        </pc:spChg>
        <pc:grpChg chg="add mod">
          <ac:chgData name="Dr Parag D. Pawar" userId="45f730c0-1703-4ce0-909b-efb17736071d" providerId="ADAL" clId="{EE7E0706-8B88-4095-BED4-EBE82E9FCBAC}" dt="2022-09-25T16:38:38.833" v="298" actId="164"/>
          <ac:grpSpMkLst>
            <pc:docMk/>
            <pc:sldMk cId="1127164166" sldId="314"/>
            <ac:grpSpMk id="32" creationId="{164F0D09-AB8C-3F8E-57C6-B66D93C4E211}"/>
          </ac:grpSpMkLst>
        </pc:grpChg>
        <pc:cxnChg chg="add mod">
          <ac:chgData name="Dr Parag D. Pawar" userId="45f730c0-1703-4ce0-909b-efb17736071d" providerId="ADAL" clId="{EE7E0706-8B88-4095-BED4-EBE82E9FCBAC}" dt="2022-09-25T16:38:38.833" v="298" actId="164"/>
          <ac:cxnSpMkLst>
            <pc:docMk/>
            <pc:sldMk cId="1127164166" sldId="314"/>
            <ac:cxnSpMk id="27" creationId="{0812EB24-9A4E-D3C3-4498-8E6DACA2E976}"/>
          </ac:cxnSpMkLst>
        </pc:cxnChg>
        <pc:cxnChg chg="add mod">
          <ac:chgData name="Dr Parag D. Pawar" userId="45f730c0-1703-4ce0-909b-efb17736071d" providerId="ADAL" clId="{EE7E0706-8B88-4095-BED4-EBE82E9FCBAC}" dt="2022-09-25T16:38:38.833" v="298" actId="164"/>
          <ac:cxnSpMkLst>
            <pc:docMk/>
            <pc:sldMk cId="1127164166" sldId="314"/>
            <ac:cxnSpMk id="29" creationId="{DAA12BAC-DB99-F4D3-A28D-37F5872E0AC7}"/>
          </ac:cxnSpMkLst>
        </pc:cxnChg>
      </pc:sldChg>
      <pc:sldChg chg="addSp delSp modSp add mod addAnim delAnim modAnim">
        <pc:chgData name="Dr Parag D. Pawar" userId="45f730c0-1703-4ce0-909b-efb17736071d" providerId="ADAL" clId="{EE7E0706-8B88-4095-BED4-EBE82E9FCBAC}" dt="2022-09-26T02:36:06.574" v="558"/>
        <pc:sldMkLst>
          <pc:docMk/>
          <pc:sldMk cId="1738776630" sldId="315"/>
        </pc:sldMkLst>
        <pc:spChg chg="add del mod">
          <ac:chgData name="Dr Parag D. Pawar" userId="45f730c0-1703-4ce0-909b-efb17736071d" providerId="ADAL" clId="{EE7E0706-8B88-4095-BED4-EBE82E9FCBAC}" dt="2022-09-26T02:35:02.389" v="535" actId="478"/>
          <ac:spMkLst>
            <pc:docMk/>
            <pc:sldMk cId="1738776630" sldId="315"/>
            <ac:spMk id="19" creationId="{55851EB9-F6FC-3FA5-0A6E-E634F0714367}"/>
          </ac:spMkLst>
        </pc:spChg>
        <pc:spChg chg="add del mod">
          <ac:chgData name="Dr Parag D. Pawar" userId="45f730c0-1703-4ce0-909b-efb17736071d" providerId="ADAL" clId="{EE7E0706-8B88-4095-BED4-EBE82E9FCBAC}" dt="2022-09-26T02:35:04.298" v="537"/>
          <ac:spMkLst>
            <pc:docMk/>
            <pc:sldMk cId="1738776630" sldId="315"/>
            <ac:spMk id="22" creationId="{8CF0CBA9-1674-C7DC-F6B0-26B1E0B0C2E5}"/>
          </ac:spMkLst>
        </pc:spChg>
        <pc:spChg chg="add mod">
          <ac:chgData name="Dr Parag D. Pawar" userId="45f730c0-1703-4ce0-909b-efb17736071d" providerId="ADAL" clId="{EE7E0706-8B88-4095-BED4-EBE82E9FCBAC}" dt="2022-09-26T02:35:57.513" v="556" actId="164"/>
          <ac:spMkLst>
            <pc:docMk/>
            <pc:sldMk cId="1738776630" sldId="315"/>
            <ac:spMk id="25" creationId="{F2FC76C3-696F-16A6-C1E4-F12FD56DF5A2}"/>
          </ac:spMkLst>
        </pc:spChg>
        <pc:spChg chg="add mod">
          <ac:chgData name="Dr Parag D. Pawar" userId="45f730c0-1703-4ce0-909b-efb17736071d" providerId="ADAL" clId="{EE7E0706-8B88-4095-BED4-EBE82E9FCBAC}" dt="2022-09-26T02:35:57.513" v="556" actId="164"/>
          <ac:spMkLst>
            <pc:docMk/>
            <pc:sldMk cId="1738776630" sldId="315"/>
            <ac:spMk id="26" creationId="{D5331A51-17DE-5B91-1404-D4737003A2B5}"/>
          </ac:spMkLst>
        </pc:spChg>
        <pc:grpChg chg="add mod">
          <ac:chgData name="Dr Parag D. Pawar" userId="45f730c0-1703-4ce0-909b-efb17736071d" providerId="ADAL" clId="{EE7E0706-8B88-4095-BED4-EBE82E9FCBAC}" dt="2022-09-26T02:35:57.513" v="556" actId="164"/>
          <ac:grpSpMkLst>
            <pc:docMk/>
            <pc:sldMk cId="1738776630" sldId="315"/>
            <ac:grpSpMk id="28" creationId="{280E95B4-21BE-CAEC-48AD-1D977664EBA4}"/>
          </ac:grpSpMkLst>
        </pc:grpChg>
      </pc:sldChg>
      <pc:sldChg chg="modSp add mod">
        <pc:chgData name="Dr Parag D. Pawar" userId="45f730c0-1703-4ce0-909b-efb17736071d" providerId="ADAL" clId="{EE7E0706-8B88-4095-BED4-EBE82E9FCBAC}" dt="2022-09-25T11:48:30.073" v="67" actId="13822"/>
        <pc:sldMkLst>
          <pc:docMk/>
          <pc:sldMk cId="4037201811" sldId="316"/>
        </pc:sldMkLst>
        <pc:spChg chg="mod">
          <ac:chgData name="Dr Parag D. Pawar" userId="45f730c0-1703-4ce0-909b-efb17736071d" providerId="ADAL" clId="{EE7E0706-8B88-4095-BED4-EBE82E9FCBAC}" dt="2022-09-25T11:48:09.726" v="64" actId="13822"/>
          <ac:spMkLst>
            <pc:docMk/>
            <pc:sldMk cId="4037201811" sldId="316"/>
            <ac:spMk id="34" creationId="{0DA58A59-53E1-4B57-A71F-4D0F23C78C35}"/>
          </ac:spMkLst>
        </pc:spChg>
        <pc:spChg chg="mod">
          <ac:chgData name="Dr Parag D. Pawar" userId="45f730c0-1703-4ce0-909b-efb17736071d" providerId="ADAL" clId="{EE7E0706-8B88-4095-BED4-EBE82E9FCBAC}" dt="2022-09-25T11:48:23.148" v="66" actId="13822"/>
          <ac:spMkLst>
            <pc:docMk/>
            <pc:sldMk cId="4037201811" sldId="316"/>
            <ac:spMk id="40" creationId="{400B49D7-F696-4997-9BE6-997BAA9D92FA}"/>
          </ac:spMkLst>
        </pc:spChg>
        <pc:spChg chg="mod">
          <ac:chgData name="Dr Parag D. Pawar" userId="45f730c0-1703-4ce0-909b-efb17736071d" providerId="ADAL" clId="{EE7E0706-8B88-4095-BED4-EBE82E9FCBAC}" dt="2022-09-25T11:48:21.476" v="65" actId="13822"/>
          <ac:spMkLst>
            <pc:docMk/>
            <pc:sldMk cId="4037201811" sldId="316"/>
            <ac:spMk id="42" creationId="{B28F4C0D-F910-4848-8596-0A21F21542A6}"/>
          </ac:spMkLst>
        </pc:spChg>
        <pc:spChg chg="mod">
          <ac:chgData name="Dr Parag D. Pawar" userId="45f730c0-1703-4ce0-909b-efb17736071d" providerId="ADAL" clId="{EE7E0706-8B88-4095-BED4-EBE82E9FCBAC}" dt="2022-09-25T11:48:30.073" v="67" actId="13822"/>
          <ac:spMkLst>
            <pc:docMk/>
            <pc:sldMk cId="4037201811" sldId="316"/>
            <ac:spMk id="49" creationId="{63F7F8CC-70FD-4255-A34A-A5838948CCCB}"/>
          </ac:spMkLst>
        </pc:spChg>
      </pc:sldChg>
      <pc:sldChg chg="add">
        <pc:chgData name="Dr Parag D. Pawar" userId="45f730c0-1703-4ce0-909b-efb17736071d" providerId="ADAL" clId="{EE7E0706-8B88-4095-BED4-EBE82E9FCBAC}" dt="2022-09-25T05:59:54.134" v="22"/>
        <pc:sldMkLst>
          <pc:docMk/>
          <pc:sldMk cId="3857286066" sldId="31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-0.85129192710534574</c:v>
                </c:pt>
                <c:pt idx="2">
                  <c:v>-0.70533750142881946</c:v>
                </c:pt>
                <c:pt idx="3">
                  <c:v>-0.56239611025468372</c:v>
                </c:pt>
                <c:pt idx="4">
                  <c:v>-0.42273342736510855</c:v>
                </c:pt>
                <c:pt idx="5">
                  <c:v>-0.28662145743321843</c:v>
                </c:pt>
                <c:pt idx="6">
                  <c:v>-0.15433860091466367</c:v>
                </c:pt>
                <c:pt idx="7">
                  <c:v>-2.6169741137805902E-2</c:v>
                </c:pt>
                <c:pt idx="8">
                  <c:v>9.7593644667380186E-2</c:v>
                </c:pt>
                <c:pt idx="9">
                  <c:v>0.21665334862106134</c:v>
                </c:pt>
                <c:pt idx="10">
                  <c:v>0.33070426790407481</c:v>
                </c:pt>
                <c:pt idx="11">
                  <c:v>0.43943421106326408</c:v>
                </c:pt>
                <c:pt idx="12">
                  <c:v>0.5425236730045262</c:v>
                </c:pt>
                <c:pt idx="13">
                  <c:v>0.63964557672214362</c:v>
                </c:pt>
                <c:pt idx="14">
                  <c:v>0.73046497976721447</c:v>
                </c:pt>
                <c:pt idx="15">
                  <c:v>0.81463874341065967</c:v>
                </c:pt>
                <c:pt idx="16">
                  <c:v>0.89181516240705561</c:v>
                </c:pt>
                <c:pt idx="17">
                  <c:v>0.96163355321430233</c:v>
                </c:pt>
                <c:pt idx="18">
                  <c:v>1.0237237984705341</c:v>
                </c:pt>
                <c:pt idx="19">
                  <c:v>1.077705845473528</c:v>
                </c:pt>
                <c:pt idx="20">
                  <c:v>1.1231891563488516</c:v>
                </c:pt>
                <c:pt idx="21">
                  <c:v>1.1597721075308534</c:v>
                </c:pt>
                <c:pt idx="22">
                  <c:v>1.1870413361150023</c:v>
                </c:pt>
                <c:pt idx="23">
                  <c:v>1.2045710305707531</c:v>
                </c:pt>
                <c:pt idx="24">
                  <c:v>1.2119221632306791</c:v>
                </c:pt>
                <c:pt idx="25">
                  <c:v>1.2086416618937448</c:v>
                </c:pt>
                <c:pt idx="26">
                  <c:v>1.1942615177979476</c:v>
                </c:pt>
                <c:pt idx="27">
                  <c:v>1.1682978271296847</c:v>
                </c:pt>
                <c:pt idx="28">
                  <c:v>1.1302497631437847</c:v>
                </c:pt>
                <c:pt idx="29">
                  <c:v>1.07959847586877</c:v>
                </c:pt>
                <c:pt idx="30">
                  <c:v>1.0158059162659878</c:v>
                </c:pt>
                <c:pt idx="31">
                  <c:v>0.93831358159861455</c:v>
                </c:pt>
                <c:pt idx="32">
                  <c:v>0.84654117864638945</c:v>
                </c:pt>
                <c:pt idx="33">
                  <c:v>0.73988520127406865</c:v>
                </c:pt>
                <c:pt idx="34">
                  <c:v>0.61771741872526675</c:v>
                </c:pt>
                <c:pt idx="35">
                  <c:v>0.47938327086820465</c:v>
                </c:pt>
                <c:pt idx="36">
                  <c:v>0.3242001664652463</c:v>
                </c:pt>
                <c:pt idx="37">
                  <c:v>0.15145568037346369</c:v>
                </c:pt>
                <c:pt idx="38">
                  <c:v>-3.9594354591860004E-2</c:v>
                </c:pt>
                <c:pt idx="39">
                  <c:v>-0.24972786558542914</c:v>
                </c:pt>
                <c:pt idx="40">
                  <c:v>-0.47975867210497292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D6-442E-AD72-CB7FA413A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.3"/>
          <c:min val="-0.30000000000000004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-0.85129192710534574</c:v>
                </c:pt>
                <c:pt idx="2">
                  <c:v>-0.70533750142881946</c:v>
                </c:pt>
                <c:pt idx="3">
                  <c:v>-0.56239611025468372</c:v>
                </c:pt>
                <c:pt idx="4">
                  <c:v>-0.42273342736510855</c:v>
                </c:pt>
                <c:pt idx="5">
                  <c:v>-0.28662145743321843</c:v>
                </c:pt>
                <c:pt idx="6">
                  <c:v>-0.15433860091466367</c:v>
                </c:pt>
                <c:pt idx="7">
                  <c:v>-2.6169741137805902E-2</c:v>
                </c:pt>
                <c:pt idx="8">
                  <c:v>9.7593644667380186E-2</c:v>
                </c:pt>
                <c:pt idx="9">
                  <c:v>0.21665334862106134</c:v>
                </c:pt>
                <c:pt idx="10">
                  <c:v>0.33070426790407481</c:v>
                </c:pt>
                <c:pt idx="11">
                  <c:v>0.43943421106326408</c:v>
                </c:pt>
                <c:pt idx="12">
                  <c:v>0.5425236730045262</c:v>
                </c:pt>
                <c:pt idx="13">
                  <c:v>0.63964557672214362</c:v>
                </c:pt>
                <c:pt idx="14">
                  <c:v>0.73046497976721447</c:v>
                </c:pt>
                <c:pt idx="15">
                  <c:v>0.81463874341065967</c:v>
                </c:pt>
                <c:pt idx="16">
                  <c:v>0.89181516240705561</c:v>
                </c:pt>
                <c:pt idx="17">
                  <c:v>0.96163355321430233</c:v>
                </c:pt>
                <c:pt idx="18">
                  <c:v>1.0237237984705341</c:v>
                </c:pt>
                <c:pt idx="19">
                  <c:v>1.077705845473528</c:v>
                </c:pt>
                <c:pt idx="20">
                  <c:v>1.1231891563488516</c:v>
                </c:pt>
                <c:pt idx="21">
                  <c:v>1.1597721075308534</c:v>
                </c:pt>
                <c:pt idx="22">
                  <c:v>1.1870413361150023</c:v>
                </c:pt>
                <c:pt idx="23">
                  <c:v>1.2045710305707531</c:v>
                </c:pt>
                <c:pt idx="24">
                  <c:v>1.2119221632306791</c:v>
                </c:pt>
                <c:pt idx="25">
                  <c:v>1.2086416618937448</c:v>
                </c:pt>
                <c:pt idx="26">
                  <c:v>1.1942615177979476</c:v>
                </c:pt>
                <c:pt idx="27">
                  <c:v>1.1682978271296847</c:v>
                </c:pt>
                <c:pt idx="28">
                  <c:v>1.1302497631437847</c:v>
                </c:pt>
                <c:pt idx="29">
                  <c:v>1.07959847586877</c:v>
                </c:pt>
                <c:pt idx="30">
                  <c:v>1.0158059162659878</c:v>
                </c:pt>
                <c:pt idx="31">
                  <c:v>0.93831358159861455</c:v>
                </c:pt>
                <c:pt idx="32">
                  <c:v>0.84654117864638945</c:v>
                </c:pt>
                <c:pt idx="33">
                  <c:v>0.73988520127406865</c:v>
                </c:pt>
                <c:pt idx="34">
                  <c:v>0.61771741872526675</c:v>
                </c:pt>
                <c:pt idx="35">
                  <c:v>0.47938327086820465</c:v>
                </c:pt>
                <c:pt idx="36">
                  <c:v>0.3242001664652463</c:v>
                </c:pt>
                <c:pt idx="37">
                  <c:v>0.15145568037346369</c:v>
                </c:pt>
                <c:pt idx="38">
                  <c:v>-3.9594354591860004E-2</c:v>
                </c:pt>
                <c:pt idx="39">
                  <c:v>-0.24972786558542914</c:v>
                </c:pt>
                <c:pt idx="40">
                  <c:v>-0.47975867210497292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D6-442E-AD72-CB7FA413A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.3"/>
          <c:min val="-0.30000000000000004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0956D-021F-4AF3-96CE-41CDC41D59E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22F36-994F-4A4E-8014-3E31E849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0F75-08FA-4015-B5B3-F1B60FD75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7AAA-2A5D-418C-BB26-FBA18D4A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0ACD-6D09-4388-9E29-C462E5A7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9725-671E-4DC8-BA9F-C8DEDE0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3706-8E09-448C-839C-8C22F21A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552E-5327-457B-BBE5-6A096EA5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5B579-0823-4CF4-80FA-2971B4DB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9E1A-E931-4948-9194-9586C9AA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6312E-3A2D-4A97-99CD-8BCD242F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A3A9-811C-4A67-B831-1F298CF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51291-1161-45A1-9F01-6B95AE3A1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4DD6-E23E-4A66-8291-40D11F6AE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3346-A216-4E44-A5EC-E59919C0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717A-74D4-437D-8942-56A99972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8FFD-CEB8-462E-AD48-CF505BC8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DCA-F8AA-461E-9F34-3D3E8C77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6E1-C427-4B43-B1DA-A2170D83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FD1F-C4B8-4CB4-B5AE-2401A5F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590-2183-403A-A84C-BE665B0F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DBC0-9976-41F7-9366-0FA6F10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95F2-71A2-45ED-B333-CF143D88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AB68-6BBD-42F9-8C6F-8D26224E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D18C-34F9-4DB4-8190-2374B20C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6CCD-DCDC-4AFC-BB2F-E675A9F2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8D6B-5FBA-4F8B-9DF6-54E2A40E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6C31-1BDE-4D05-8DD2-B724538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758B-24EE-4E71-831A-F172CA61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E10FC-345D-4016-A192-3DD61D938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7B62-A779-42D4-AEC0-3F8CBCCF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5ADBC-1A63-4C5E-BB50-57A4F497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2BE3-924F-46FD-90E1-D6B5EF0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D12B-E0ED-4D0D-98F3-B0B3B18A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A7F-AC85-4C95-87EF-54BF768D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6FA4-7E42-4894-A13F-3850BEC76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05A26-F515-41AA-9F7F-2379FCC03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ACA72-FDB4-4E14-9C89-79868B33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1135D-A585-4C10-900F-16BCFF33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C3AEF-19E0-4193-9788-47051999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6C7F-5D05-47BA-AB8A-572D186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52E1-D544-4FB0-9251-626A19C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6011-4258-4D97-AA89-800834E1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008B5-DDB4-4B32-96D3-BC6DF258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EAFAA-F260-4246-9596-7F2BB0D7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71FF-0577-461C-B684-80A2774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C1A2-67F4-4484-8B2F-F06F134C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A61A-6D3C-4D70-B0DE-123EAC6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8F88-E0E6-453D-B233-8CD4A6C1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1C05-61BF-40E6-B6FB-468FE148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B5F8E-74A1-4B06-BC77-1B7C7EE40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0C6F9-835A-4A10-B3BA-E4EB6E60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8F819-90A8-4F63-8207-986446B3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75E-FC3B-4085-954D-7C22783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ADD9-DD39-49CB-9D0E-8D5C72DF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65774-B44D-4EE6-A03E-D66DFA35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10B31-B1C1-4E70-8714-E322CF5E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2A2C-FF65-492C-8A99-05AD7273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1596C-C4C5-4E3E-8393-124943C5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205E0-FF2F-4942-9830-AAA6557D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504FE-AEE5-4B70-B758-EB9C6DB6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C7F3-D98C-4A3A-8517-75F5397E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A4B5E-C245-4625-9C2D-164AC7BAD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8C8E-830F-40A7-B779-19ACD20988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FCA2-4543-44E5-8A95-87C03895E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6BFA-4173-4742-8D29-4C3F02C38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9" Type="http://schemas.openxmlformats.org/officeDocument/2006/relationships/image" Target="../media/image103.png"/><Relationship Id="rId21" Type="http://schemas.openxmlformats.org/officeDocument/2006/relationships/image" Target="../media/image85.png"/><Relationship Id="rId34" Type="http://schemas.openxmlformats.org/officeDocument/2006/relationships/image" Target="../media/image98.png"/><Relationship Id="rId42" Type="http://schemas.openxmlformats.org/officeDocument/2006/relationships/image" Target="../media/image106.png"/><Relationship Id="rId7" Type="http://schemas.openxmlformats.org/officeDocument/2006/relationships/image" Target="../media/image71.png"/><Relationship Id="rId2" Type="http://schemas.openxmlformats.org/officeDocument/2006/relationships/image" Target="../media/image660.png"/><Relationship Id="rId16" Type="http://schemas.openxmlformats.org/officeDocument/2006/relationships/image" Target="../media/image80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37" Type="http://schemas.openxmlformats.org/officeDocument/2006/relationships/image" Target="../media/image101.png"/><Relationship Id="rId40" Type="http://schemas.openxmlformats.org/officeDocument/2006/relationships/image" Target="../media/image104.png"/><Relationship Id="rId45" Type="http://schemas.openxmlformats.org/officeDocument/2006/relationships/image" Target="../media/image109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100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4" Type="http://schemas.openxmlformats.org/officeDocument/2006/relationships/image" Target="../media/image108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9.png"/><Relationship Id="rId43" Type="http://schemas.openxmlformats.org/officeDocument/2006/relationships/image" Target="../media/image107.png"/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38" Type="http://schemas.openxmlformats.org/officeDocument/2006/relationships/image" Target="../media/image102.png"/><Relationship Id="rId20" Type="http://schemas.openxmlformats.org/officeDocument/2006/relationships/image" Target="../media/image84.png"/><Relationship Id="rId41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7" Type="http://schemas.openxmlformats.org/officeDocument/2006/relationships/image" Target="../media/image113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0.png"/><Relationship Id="rId7" Type="http://schemas.openxmlformats.org/officeDocument/2006/relationships/image" Target="../media/image19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0.png"/><Relationship Id="rId18" Type="http://schemas.openxmlformats.org/officeDocument/2006/relationships/image" Target="../media/image37.png"/><Relationship Id="rId3" Type="http://schemas.openxmlformats.org/officeDocument/2006/relationships/image" Target="../media/image211.png"/><Relationship Id="rId21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21.jpeg"/><Relationship Id="rId2" Type="http://schemas.openxmlformats.org/officeDocument/2006/relationships/image" Target="../media/image9.png"/><Relationship Id="rId16" Type="http://schemas.openxmlformats.org/officeDocument/2006/relationships/image" Target="../media/image39.pn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157AD-C8C1-4627-A066-3EDFD016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529478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CH2120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Polynomial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8B955-5D1C-454C-ABD1-9F5845BD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dirty="0"/>
              <a:t>20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September 26, 2022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65DBED-77C9-446D-9462-B8A2A7B28FE9}"/>
              </a:ext>
            </a:extLst>
          </p:cNvPr>
          <p:cNvGrpSpPr/>
          <p:nvPr/>
        </p:nvGrpSpPr>
        <p:grpSpPr>
          <a:xfrm>
            <a:off x="5444138" y="640080"/>
            <a:ext cx="5634931" cy="5119073"/>
            <a:chOff x="5444138" y="640080"/>
            <a:chExt cx="5634931" cy="5119073"/>
          </a:xfrm>
        </p:grpSpPr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A9DDBC7C-327E-40B2-BB7A-9EA829542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71"/>
            <a:stretch/>
          </p:blipFill>
          <p:spPr>
            <a:xfrm>
              <a:off x="5444138" y="640080"/>
              <a:ext cx="5634931" cy="51190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/>
                <p:nvPr/>
              </p:nvSpPr>
              <p:spPr>
                <a:xfrm rot="21137146">
                  <a:off x="7179366" y="1184885"/>
                  <a:ext cx="2043957" cy="630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7146">
                  <a:off x="7179366" y="1184885"/>
                  <a:ext cx="2043957" cy="6309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088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744B-6034-49E3-A10D-19B4362F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73059-97AA-48A4-BE27-FCDACF3A6958}"/>
                  </a:ext>
                </a:extLst>
              </p:cNvPr>
              <p:cNvSpPr txBox="1"/>
              <p:nvPr/>
            </p:nvSpPr>
            <p:spPr>
              <a:xfrm>
                <a:off x="838200" y="2082206"/>
                <a:ext cx="4369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73059-97AA-48A4-BE27-FCDACF3A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82206"/>
                <a:ext cx="4369466" cy="369332"/>
              </a:xfrm>
              <a:prstGeom prst="rect">
                <a:avLst/>
              </a:prstGeom>
              <a:blipFill>
                <a:blip r:embed="rId2"/>
                <a:stretch>
                  <a:fillRect l="-1257" r="-125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7EA20-E19C-437D-B29F-96F49CD9BDEB}"/>
                  </a:ext>
                </a:extLst>
              </p:cNvPr>
              <p:cNvSpPr txBox="1"/>
              <p:nvPr/>
            </p:nvSpPr>
            <p:spPr>
              <a:xfrm>
                <a:off x="833220" y="3434804"/>
                <a:ext cx="43344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7EA20-E19C-437D-B29F-96F49CD9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0" y="3434804"/>
                <a:ext cx="4334456" cy="369332"/>
              </a:xfrm>
              <a:prstGeom prst="rect">
                <a:avLst/>
              </a:prstGeom>
              <a:blipFill>
                <a:blip r:embed="rId3"/>
                <a:stretch>
                  <a:fillRect l="-1266" r="-112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E0665-441E-4A36-862D-F6BCE9737A17}"/>
              </a:ext>
            </a:extLst>
          </p:cNvPr>
          <p:cNvCxnSpPr/>
          <p:nvPr/>
        </p:nvCxnSpPr>
        <p:spPr>
          <a:xfrm flipV="1">
            <a:off x="2013530" y="3188546"/>
            <a:ext cx="903890" cy="8618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766CB6-F4A4-4729-9100-AB7A31FB642B}"/>
              </a:ext>
            </a:extLst>
          </p:cNvPr>
          <p:cNvGrpSpPr/>
          <p:nvPr/>
        </p:nvGrpSpPr>
        <p:grpSpPr>
          <a:xfrm>
            <a:off x="761208" y="2566403"/>
            <a:ext cx="2196852" cy="708937"/>
            <a:chOff x="761208" y="2566403"/>
            <a:chExt cx="2196852" cy="708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05825B-AF70-4606-8BA5-903B0AE465D9}"/>
                    </a:ext>
                  </a:extLst>
                </p:cNvPr>
                <p:cNvSpPr txBox="1"/>
                <p:nvPr/>
              </p:nvSpPr>
              <p:spPr>
                <a:xfrm>
                  <a:off x="856528" y="2906008"/>
                  <a:ext cx="8158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a14:m>
                  <a:r>
                    <a:rPr lang="en-US" sz="2400" dirty="0"/>
                    <a:t>: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05825B-AF70-4606-8BA5-903B0AE46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28" y="2906008"/>
                  <a:ext cx="8158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774" t="-26667" r="-21805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33AB7E3-F540-440D-99E8-57BC89910C78}"/>
                    </a:ext>
                  </a:extLst>
                </p:cNvPr>
                <p:cNvSpPr txBox="1"/>
                <p:nvPr/>
              </p:nvSpPr>
              <p:spPr>
                <a:xfrm>
                  <a:off x="761208" y="2566403"/>
                  <a:ext cx="21968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ea typeface="Cambria Math" panose="02040503050406030204" pitchFamily="18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a14:m>
                  <a:r>
                    <a:rPr lang="en-US" dirty="0"/>
                    <a:t> is the exact root…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33AB7E3-F540-440D-99E8-57BC89910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08" y="2566403"/>
                  <a:ext cx="219685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" t="-9836" r="-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78FAFC-26D5-4C60-8CF3-ED36B0F33296}"/>
              </a:ext>
            </a:extLst>
          </p:cNvPr>
          <p:cNvGrpSpPr/>
          <p:nvPr/>
        </p:nvGrpSpPr>
        <p:grpSpPr>
          <a:xfrm>
            <a:off x="5422849" y="3445619"/>
            <a:ext cx="2057694" cy="369332"/>
            <a:chOff x="5941086" y="3539779"/>
            <a:chExt cx="205769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ED74A4-8C1A-4419-BDBE-57ECD2E86311}"/>
                    </a:ext>
                  </a:extLst>
                </p:cNvPr>
                <p:cNvSpPr txBox="1"/>
                <p:nvPr/>
              </p:nvSpPr>
              <p:spPr>
                <a:xfrm>
                  <a:off x="6738563" y="3539779"/>
                  <a:ext cx="12602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ED74A4-8C1A-4419-BDBE-57ECD2E86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563" y="3539779"/>
                  <a:ext cx="126021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314" r="-5314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707BB9A-DD73-46BB-BA07-4373B6FC7F77}"/>
                </a:ext>
              </a:extLst>
            </p:cNvPr>
            <p:cNvSpPr/>
            <p:nvPr/>
          </p:nvSpPr>
          <p:spPr>
            <a:xfrm>
              <a:off x="5941086" y="3601242"/>
              <a:ext cx="574019" cy="2388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C9063CC5-C344-4F09-A629-4C735A2CA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089891"/>
                  </p:ext>
                </p:extLst>
              </p:nvPr>
            </p:nvGraphicFramePr>
            <p:xfrm>
              <a:off x="1756679" y="4159152"/>
              <a:ext cx="8942832" cy="221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4822">
                      <a:extLst>
                        <a:ext uri="{9D8B030D-6E8A-4147-A177-3AD203B41FA5}">
                          <a16:colId xmlns:a16="http://schemas.microsoft.com/office/drawing/2014/main" val="127539698"/>
                        </a:ext>
                      </a:extLst>
                    </a:gridCol>
                    <a:gridCol w="4398010">
                      <a:extLst>
                        <a:ext uri="{9D8B030D-6E8A-4147-A177-3AD203B41FA5}">
                          <a16:colId xmlns:a16="http://schemas.microsoft.com/office/drawing/2014/main" val="5632391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Traditional Newton-Raphson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Equivalent Approach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9054797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Goal: Find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Goal: Find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oMath>
                          </a14:m>
                          <a:r>
                            <a:rPr lang="en-US" dirty="0"/>
                            <a:t> such that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41038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Start iteration with the previous estimate,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Start iteration with the pervious estimate,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393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8995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06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Determine the next estimate,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Determine the next estimate,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833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C9063CC5-C344-4F09-A629-4C735A2CA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089891"/>
                  </p:ext>
                </p:extLst>
              </p:nvPr>
            </p:nvGraphicFramePr>
            <p:xfrm>
              <a:off x="1756679" y="4159152"/>
              <a:ext cx="8942832" cy="221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4822">
                      <a:extLst>
                        <a:ext uri="{9D8B030D-6E8A-4147-A177-3AD203B41FA5}">
                          <a16:colId xmlns:a16="http://schemas.microsoft.com/office/drawing/2014/main" val="127539698"/>
                        </a:ext>
                      </a:extLst>
                    </a:gridCol>
                    <a:gridCol w="4398010">
                      <a:extLst>
                        <a:ext uri="{9D8B030D-6E8A-4147-A177-3AD203B41FA5}">
                          <a16:colId xmlns:a16="http://schemas.microsoft.com/office/drawing/2014/main" val="5632391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Traditional Newton-Raphson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Equivalent Approach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90547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4" t="-110000" r="-97319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63" t="-110000" r="-554" b="-4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34103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4" t="-210000" r="-9731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63" t="-210000" r="-554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393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4" t="-304918" r="-973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63" t="-304918" r="-55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995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4" t="-404918" r="-973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63" t="-404918" r="-55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606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4" t="-504918" r="-973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63" t="-504918" r="-55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833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C5A4F18-686D-4CC1-81C2-CF72F51DFA10}"/>
              </a:ext>
            </a:extLst>
          </p:cNvPr>
          <p:cNvSpPr/>
          <p:nvPr/>
        </p:nvSpPr>
        <p:spPr>
          <a:xfrm>
            <a:off x="6297299" y="4159152"/>
            <a:ext cx="4492621" cy="2294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07EABB-D099-43C2-8F94-A5A55F95392C}"/>
              </a:ext>
            </a:extLst>
          </p:cNvPr>
          <p:cNvGrpSpPr/>
          <p:nvPr/>
        </p:nvGrpSpPr>
        <p:grpSpPr>
          <a:xfrm>
            <a:off x="6945298" y="2350269"/>
            <a:ext cx="4435811" cy="1464682"/>
            <a:chOff x="6945298" y="2350269"/>
            <a:chExt cx="4435811" cy="14646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1BF43C-A109-41D4-82B0-943452B89197}"/>
                </a:ext>
              </a:extLst>
            </p:cNvPr>
            <p:cNvGrpSpPr/>
            <p:nvPr/>
          </p:nvGrpSpPr>
          <p:grpSpPr>
            <a:xfrm>
              <a:off x="9743340" y="2894982"/>
              <a:ext cx="1582374" cy="369332"/>
              <a:chOff x="4267184" y="4797980"/>
              <a:chExt cx="1582374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A8B9404-3B37-4818-B762-63FEF91EEB4B}"/>
                      </a:ext>
                    </a:extLst>
                  </p:cNvPr>
                  <p:cNvSpPr txBox="1"/>
                  <p:nvPr/>
                </p:nvSpPr>
                <p:spPr>
                  <a:xfrm>
                    <a:off x="4910968" y="4797980"/>
                    <a:ext cx="938590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A8B9404-3B37-4818-B762-63FEF91EEB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0968" y="4797980"/>
                    <a:ext cx="93859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E7829397-81ED-45DC-835B-5E0DFE991FF9}"/>
                  </a:ext>
                </a:extLst>
              </p:cNvPr>
              <p:cNvSpPr/>
              <p:nvPr/>
            </p:nvSpPr>
            <p:spPr>
              <a:xfrm>
                <a:off x="4267184" y="4881882"/>
                <a:ext cx="574019" cy="2388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02DD65-667F-47E2-BEB0-77DD3EC467CA}"/>
                </a:ext>
              </a:extLst>
            </p:cNvPr>
            <p:cNvGrpSpPr/>
            <p:nvPr/>
          </p:nvGrpSpPr>
          <p:grpSpPr>
            <a:xfrm>
              <a:off x="9743340" y="3445619"/>
              <a:ext cx="1637769" cy="369332"/>
              <a:chOff x="4266356" y="5381218"/>
              <a:chExt cx="1637769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06B65EE-A638-47C5-AA1E-19781405185A}"/>
                      </a:ext>
                    </a:extLst>
                  </p:cNvPr>
                  <p:cNvSpPr txBox="1"/>
                  <p:nvPr/>
                </p:nvSpPr>
                <p:spPr>
                  <a:xfrm>
                    <a:off x="4910968" y="5381218"/>
                    <a:ext cx="993157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06B65EE-A638-47C5-AA1E-197814051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0968" y="5381218"/>
                    <a:ext cx="99315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317" r="-5488" b="-80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C07D9EC6-FDA5-4E29-AAE1-F40795BF7E2E}"/>
                  </a:ext>
                </a:extLst>
              </p:cNvPr>
              <p:cNvSpPr/>
              <p:nvPr/>
            </p:nvSpPr>
            <p:spPr>
              <a:xfrm>
                <a:off x="4266356" y="5469506"/>
                <a:ext cx="574019" cy="2388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DD0136-443E-41D8-B287-C26F0296807B}"/>
                    </a:ext>
                  </a:extLst>
                </p:cNvPr>
                <p:cNvSpPr txBox="1"/>
                <p:nvPr/>
              </p:nvSpPr>
              <p:spPr>
                <a:xfrm>
                  <a:off x="6945298" y="2350269"/>
                  <a:ext cx="2241959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DD0136-443E-41D8-B287-C26F02968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298" y="2350269"/>
                  <a:ext cx="224195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981" r="-542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FFB5030-6BF0-44F0-8A6C-ECE525F690DA}"/>
                    </a:ext>
                  </a:extLst>
                </p:cNvPr>
                <p:cNvSpPr txBox="1"/>
                <p:nvPr/>
              </p:nvSpPr>
              <p:spPr>
                <a:xfrm>
                  <a:off x="9315992" y="2419387"/>
                  <a:ext cx="20651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2, …,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FFB5030-6BF0-44F0-8A6C-ECE525F69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992" y="2419387"/>
                  <a:ext cx="2065117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77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28CF0-A049-42AC-90D6-13F3E2303A2C}"/>
                  </a:ext>
                </a:extLst>
              </p:cNvPr>
              <p:cNvSpPr txBox="1"/>
              <p:nvPr/>
            </p:nvSpPr>
            <p:spPr>
              <a:xfrm>
                <a:off x="3604106" y="5353378"/>
                <a:ext cx="2056973" cy="58997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28CF0-A049-42AC-90D6-13F3E2303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06" y="5353378"/>
                <a:ext cx="2056973" cy="589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77CA0A-BABB-4053-AE86-86D71040EFC6}"/>
                  </a:ext>
                </a:extLst>
              </p:cNvPr>
              <p:cNvSpPr txBox="1"/>
              <p:nvPr/>
            </p:nvSpPr>
            <p:spPr>
              <a:xfrm>
                <a:off x="8037905" y="5353378"/>
                <a:ext cx="1832618" cy="58323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77CA0A-BABB-4053-AE86-86D71040E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905" y="5353378"/>
                <a:ext cx="1832618" cy="5832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64F0D09-AB8C-3F8E-57C6-B66D93C4E211}"/>
              </a:ext>
            </a:extLst>
          </p:cNvPr>
          <p:cNvGrpSpPr/>
          <p:nvPr/>
        </p:nvGrpSpPr>
        <p:grpSpPr>
          <a:xfrm>
            <a:off x="1413164" y="780306"/>
            <a:ext cx="6624741" cy="2665313"/>
            <a:chOff x="1413164" y="780306"/>
            <a:chExt cx="6624741" cy="2665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009AE4-50A8-687D-4F14-33CEB2A594D2}"/>
                    </a:ext>
                  </a:extLst>
                </p:cNvPr>
                <p:cNvSpPr txBox="1"/>
                <p:nvPr/>
              </p:nvSpPr>
              <p:spPr>
                <a:xfrm>
                  <a:off x="5606840" y="780306"/>
                  <a:ext cx="2431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dirty="0"/>
                    <a:t>Same root: </a:t>
                  </a:r>
                  <a14:m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009AE4-50A8-687D-4F14-33CEB2A59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840" y="780306"/>
                  <a:ext cx="2431065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4010" t="-10526" b="-289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12EB24-9A4E-D3C3-4498-8E6DACA2E976}"/>
                </a:ext>
              </a:extLst>
            </p:cNvPr>
            <p:cNvCxnSpPr/>
            <p:nvPr/>
          </p:nvCxnSpPr>
          <p:spPr>
            <a:xfrm flipH="1">
              <a:off x="1413164" y="1027906"/>
              <a:ext cx="4247915" cy="1054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A12BAC-DB99-F4D3-A28D-37F5872E0AC7}"/>
                </a:ext>
              </a:extLst>
            </p:cNvPr>
            <p:cNvCxnSpPr>
              <a:cxnSpLocks/>
              <a:stCxn id="8" idx="1"/>
              <a:endCxn id="12" idx="0"/>
            </p:cNvCxnSpPr>
            <p:nvPr/>
          </p:nvCxnSpPr>
          <p:spPr>
            <a:xfrm>
              <a:off x="5606840" y="1011139"/>
              <a:ext cx="1243595" cy="2434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F67419A-42D9-69F8-C520-D173027D3184}"/>
              </a:ext>
            </a:extLst>
          </p:cNvPr>
          <p:cNvSpPr/>
          <p:nvPr/>
        </p:nvSpPr>
        <p:spPr>
          <a:xfrm>
            <a:off x="9864436" y="3786909"/>
            <a:ext cx="1450109" cy="1708727"/>
          </a:xfrm>
          <a:custGeom>
            <a:avLst/>
            <a:gdLst>
              <a:gd name="connsiteX0" fmla="*/ 1450109 w 1450109"/>
              <a:gd name="connsiteY0" fmla="*/ 0 h 1708727"/>
              <a:gd name="connsiteX1" fmla="*/ 1413164 w 1450109"/>
              <a:gd name="connsiteY1" fmla="*/ 92364 h 1708727"/>
              <a:gd name="connsiteX2" fmla="*/ 1311564 w 1450109"/>
              <a:gd name="connsiteY2" fmla="*/ 480291 h 1708727"/>
              <a:gd name="connsiteX3" fmla="*/ 1246909 w 1450109"/>
              <a:gd name="connsiteY3" fmla="*/ 646546 h 1708727"/>
              <a:gd name="connsiteX4" fmla="*/ 1228437 w 1450109"/>
              <a:gd name="connsiteY4" fmla="*/ 711200 h 1708727"/>
              <a:gd name="connsiteX5" fmla="*/ 1154546 w 1450109"/>
              <a:gd name="connsiteY5" fmla="*/ 840509 h 1708727"/>
              <a:gd name="connsiteX6" fmla="*/ 1108364 w 1450109"/>
              <a:gd name="connsiteY6" fmla="*/ 895927 h 1708727"/>
              <a:gd name="connsiteX7" fmla="*/ 1062182 w 1450109"/>
              <a:gd name="connsiteY7" fmla="*/ 969818 h 1708727"/>
              <a:gd name="connsiteX8" fmla="*/ 988291 w 1450109"/>
              <a:gd name="connsiteY8" fmla="*/ 1034473 h 1708727"/>
              <a:gd name="connsiteX9" fmla="*/ 951346 w 1450109"/>
              <a:gd name="connsiteY9" fmla="*/ 1080655 h 1708727"/>
              <a:gd name="connsiteX10" fmla="*/ 877455 w 1450109"/>
              <a:gd name="connsiteY10" fmla="*/ 1154546 h 1708727"/>
              <a:gd name="connsiteX11" fmla="*/ 711200 w 1450109"/>
              <a:gd name="connsiteY11" fmla="*/ 1311564 h 1708727"/>
              <a:gd name="connsiteX12" fmla="*/ 674255 w 1450109"/>
              <a:gd name="connsiteY12" fmla="*/ 1320800 h 1708727"/>
              <a:gd name="connsiteX13" fmla="*/ 637309 w 1450109"/>
              <a:gd name="connsiteY13" fmla="*/ 1357746 h 1708727"/>
              <a:gd name="connsiteX14" fmla="*/ 618837 w 1450109"/>
              <a:gd name="connsiteY14" fmla="*/ 1385455 h 1708727"/>
              <a:gd name="connsiteX15" fmla="*/ 581891 w 1450109"/>
              <a:gd name="connsiteY15" fmla="*/ 1403927 h 1708727"/>
              <a:gd name="connsiteX16" fmla="*/ 508000 w 1450109"/>
              <a:gd name="connsiteY16" fmla="*/ 1459346 h 1708727"/>
              <a:gd name="connsiteX17" fmla="*/ 452582 w 1450109"/>
              <a:gd name="connsiteY17" fmla="*/ 1496291 h 1708727"/>
              <a:gd name="connsiteX18" fmla="*/ 415637 w 1450109"/>
              <a:gd name="connsiteY18" fmla="*/ 1524000 h 1708727"/>
              <a:gd name="connsiteX19" fmla="*/ 323273 w 1450109"/>
              <a:gd name="connsiteY19" fmla="*/ 1551709 h 1708727"/>
              <a:gd name="connsiteX20" fmla="*/ 267855 w 1450109"/>
              <a:gd name="connsiteY20" fmla="*/ 1588655 h 1708727"/>
              <a:gd name="connsiteX21" fmla="*/ 221673 w 1450109"/>
              <a:gd name="connsiteY21" fmla="*/ 1616364 h 1708727"/>
              <a:gd name="connsiteX22" fmla="*/ 129309 w 1450109"/>
              <a:gd name="connsiteY22" fmla="*/ 1644073 h 1708727"/>
              <a:gd name="connsiteX23" fmla="*/ 83128 w 1450109"/>
              <a:gd name="connsiteY23" fmla="*/ 1671782 h 1708727"/>
              <a:gd name="connsiteX24" fmla="*/ 18473 w 1450109"/>
              <a:gd name="connsiteY24" fmla="*/ 1690255 h 1708727"/>
              <a:gd name="connsiteX25" fmla="*/ 0 w 1450109"/>
              <a:gd name="connsiteY25" fmla="*/ 1708727 h 170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50109" h="1708727">
                <a:moveTo>
                  <a:pt x="1450109" y="0"/>
                </a:moveTo>
                <a:cubicBezTo>
                  <a:pt x="1437794" y="30788"/>
                  <a:pt x="1422355" y="60503"/>
                  <a:pt x="1413164" y="92364"/>
                </a:cubicBezTo>
                <a:cubicBezTo>
                  <a:pt x="1376116" y="220798"/>
                  <a:pt x="1360013" y="355710"/>
                  <a:pt x="1311564" y="480291"/>
                </a:cubicBezTo>
                <a:cubicBezTo>
                  <a:pt x="1290012" y="535709"/>
                  <a:pt x="1263244" y="589372"/>
                  <a:pt x="1246909" y="646546"/>
                </a:cubicBezTo>
                <a:cubicBezTo>
                  <a:pt x="1240752" y="668097"/>
                  <a:pt x="1236483" y="690280"/>
                  <a:pt x="1228437" y="711200"/>
                </a:cubicBezTo>
                <a:cubicBezTo>
                  <a:pt x="1214858" y="746505"/>
                  <a:pt x="1173534" y="813925"/>
                  <a:pt x="1154546" y="840509"/>
                </a:cubicBezTo>
                <a:cubicBezTo>
                  <a:pt x="1140569" y="860076"/>
                  <a:pt x="1122341" y="876360"/>
                  <a:pt x="1108364" y="895927"/>
                </a:cubicBezTo>
                <a:cubicBezTo>
                  <a:pt x="1091482" y="919562"/>
                  <a:pt x="1081205" y="947869"/>
                  <a:pt x="1062182" y="969818"/>
                </a:cubicBezTo>
                <a:cubicBezTo>
                  <a:pt x="1040747" y="994550"/>
                  <a:pt x="1011433" y="1011331"/>
                  <a:pt x="988291" y="1034473"/>
                </a:cubicBezTo>
                <a:cubicBezTo>
                  <a:pt x="974351" y="1048413"/>
                  <a:pt x="964717" y="1066169"/>
                  <a:pt x="951346" y="1080655"/>
                </a:cubicBezTo>
                <a:cubicBezTo>
                  <a:pt x="927720" y="1106250"/>
                  <a:pt x="899754" y="1127787"/>
                  <a:pt x="877455" y="1154546"/>
                </a:cubicBezTo>
                <a:cubicBezTo>
                  <a:pt x="837549" y="1202433"/>
                  <a:pt x="762760" y="1298674"/>
                  <a:pt x="711200" y="1311564"/>
                </a:cubicBezTo>
                <a:lnTo>
                  <a:pt x="674255" y="1320800"/>
                </a:lnTo>
                <a:cubicBezTo>
                  <a:pt x="661940" y="1333115"/>
                  <a:pt x="648643" y="1344522"/>
                  <a:pt x="637309" y="1357746"/>
                </a:cubicBezTo>
                <a:cubicBezTo>
                  <a:pt x="630085" y="1366174"/>
                  <a:pt x="627365" y="1378349"/>
                  <a:pt x="618837" y="1385455"/>
                </a:cubicBezTo>
                <a:cubicBezTo>
                  <a:pt x="608259" y="1394270"/>
                  <a:pt x="594206" y="1397770"/>
                  <a:pt x="581891" y="1403927"/>
                </a:cubicBezTo>
                <a:cubicBezTo>
                  <a:pt x="518603" y="1467217"/>
                  <a:pt x="573653" y="1419955"/>
                  <a:pt x="508000" y="1459346"/>
                </a:cubicBezTo>
                <a:cubicBezTo>
                  <a:pt x="488962" y="1470768"/>
                  <a:pt x="470343" y="1482970"/>
                  <a:pt x="452582" y="1496291"/>
                </a:cubicBezTo>
                <a:cubicBezTo>
                  <a:pt x="440267" y="1505527"/>
                  <a:pt x="429406" y="1517116"/>
                  <a:pt x="415637" y="1524000"/>
                </a:cubicBezTo>
                <a:cubicBezTo>
                  <a:pt x="393146" y="1535245"/>
                  <a:pt x="349792" y="1545080"/>
                  <a:pt x="323273" y="1551709"/>
                </a:cubicBezTo>
                <a:cubicBezTo>
                  <a:pt x="270748" y="1604234"/>
                  <a:pt x="321321" y="1561921"/>
                  <a:pt x="267855" y="1588655"/>
                </a:cubicBezTo>
                <a:cubicBezTo>
                  <a:pt x="251798" y="1596684"/>
                  <a:pt x="237730" y="1608336"/>
                  <a:pt x="221673" y="1616364"/>
                </a:cubicBezTo>
                <a:cubicBezTo>
                  <a:pt x="181170" y="1636615"/>
                  <a:pt x="172569" y="1635420"/>
                  <a:pt x="129309" y="1644073"/>
                </a:cubicBezTo>
                <a:cubicBezTo>
                  <a:pt x="113915" y="1653309"/>
                  <a:pt x="99533" y="1664491"/>
                  <a:pt x="83128" y="1671782"/>
                </a:cubicBezTo>
                <a:cubicBezTo>
                  <a:pt x="67587" y="1678689"/>
                  <a:pt x="34564" y="1680601"/>
                  <a:pt x="18473" y="1690255"/>
                </a:cubicBezTo>
                <a:cubicBezTo>
                  <a:pt x="11006" y="1694735"/>
                  <a:pt x="6158" y="1702570"/>
                  <a:pt x="0" y="170872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D2A9BF-68A9-997C-A2B1-DC8E4691C5B2}"/>
                  </a:ext>
                </a:extLst>
              </p:cNvPr>
              <p:cNvSpPr txBox="1"/>
              <p:nvPr/>
            </p:nvSpPr>
            <p:spPr>
              <a:xfrm>
                <a:off x="6297299" y="6382994"/>
                <a:ext cx="3876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/>
                  <a:t>Update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IN" i="1" dirty="0"/>
                  <a:t> in each iteration till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D2A9BF-68A9-997C-A2B1-DC8E4691C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99" y="6382994"/>
                <a:ext cx="3876262" cy="369332"/>
              </a:xfrm>
              <a:prstGeom prst="rect">
                <a:avLst/>
              </a:prstGeom>
              <a:blipFill>
                <a:blip r:embed="rId15"/>
                <a:stretch>
                  <a:fillRect l="-125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04B807-FC3B-43B0-75BD-B4C4182D80ED}"/>
              </a:ext>
            </a:extLst>
          </p:cNvPr>
          <p:cNvSpPr txBox="1"/>
          <p:nvPr/>
        </p:nvSpPr>
        <p:spPr>
          <a:xfrm>
            <a:off x="8315738" y="166297"/>
            <a:ext cx="38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Evaluating R and R’ is less expensive!</a:t>
            </a:r>
          </a:p>
        </p:txBody>
      </p:sp>
    </p:spTree>
    <p:extLst>
      <p:ext uri="{BB962C8B-B14F-4D97-AF65-F5344CB8AC3E}">
        <p14:creationId xmlns:p14="http://schemas.microsoft.com/office/powerpoint/2010/main" val="112716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 animBg="1"/>
      <p:bldP spid="4" grpId="0" animBg="1"/>
      <p:bldP spid="26" grpId="0" animBg="1"/>
      <p:bldP spid="34" grpId="0" animBg="1"/>
      <p:bldP spid="3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57AD-C8C1-4627-A066-3EDFD016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529478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CH2120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Polynomial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8B955-5D1C-454C-ABD1-9F5845BD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dirty="0"/>
              <a:t>21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September 28, 2022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65DBED-77C9-446D-9462-B8A2A7B28FE9}"/>
              </a:ext>
            </a:extLst>
          </p:cNvPr>
          <p:cNvGrpSpPr/>
          <p:nvPr/>
        </p:nvGrpSpPr>
        <p:grpSpPr>
          <a:xfrm>
            <a:off x="5444138" y="640080"/>
            <a:ext cx="5634931" cy="5119073"/>
            <a:chOff x="5444138" y="640080"/>
            <a:chExt cx="5634931" cy="5119073"/>
          </a:xfrm>
        </p:grpSpPr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A9DDBC7C-327E-40B2-BB7A-9EA829542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71"/>
            <a:stretch/>
          </p:blipFill>
          <p:spPr>
            <a:xfrm>
              <a:off x="5444138" y="640080"/>
              <a:ext cx="5634931" cy="51190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/>
                <p:nvPr/>
              </p:nvSpPr>
              <p:spPr>
                <a:xfrm rot="21137146">
                  <a:off x="7179366" y="1184885"/>
                  <a:ext cx="2043957" cy="630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7146">
                  <a:off x="7179366" y="1184885"/>
                  <a:ext cx="2043957" cy="6309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787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185A-AFCA-491F-8B0B-9AC1B152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R’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1705B-0106-4533-AD7A-B3ACCE020274}"/>
              </a:ext>
            </a:extLst>
          </p:cNvPr>
          <p:cNvGrpSpPr/>
          <p:nvPr/>
        </p:nvGrpSpPr>
        <p:grpSpPr>
          <a:xfrm>
            <a:off x="838200" y="1690688"/>
            <a:ext cx="4435811" cy="1464682"/>
            <a:chOff x="6945298" y="2350269"/>
            <a:chExt cx="4435811" cy="14646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2500E8-1EC7-439A-A22B-0F383B2F39D7}"/>
                </a:ext>
              </a:extLst>
            </p:cNvPr>
            <p:cNvGrpSpPr/>
            <p:nvPr/>
          </p:nvGrpSpPr>
          <p:grpSpPr>
            <a:xfrm>
              <a:off x="9743340" y="2894982"/>
              <a:ext cx="1582374" cy="369332"/>
              <a:chOff x="4267184" y="4797980"/>
              <a:chExt cx="1582374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05F366A-F609-459D-9234-079941A61627}"/>
                      </a:ext>
                    </a:extLst>
                  </p:cNvPr>
                  <p:cNvSpPr txBox="1"/>
                  <p:nvPr/>
                </p:nvSpPr>
                <p:spPr>
                  <a:xfrm>
                    <a:off x="4910968" y="4797980"/>
                    <a:ext cx="938590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05F366A-F609-459D-9234-079941A616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0968" y="4797980"/>
                    <a:ext cx="93859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742" r="-709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E4A83D00-621C-4C03-A4C8-A48CDE31DDA2}"/>
                  </a:ext>
                </a:extLst>
              </p:cNvPr>
              <p:cNvSpPr/>
              <p:nvPr/>
            </p:nvSpPr>
            <p:spPr>
              <a:xfrm>
                <a:off x="4267184" y="4881882"/>
                <a:ext cx="574019" cy="2388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4F971B-6DAC-4E99-81D4-7BD48FEC595E}"/>
                </a:ext>
              </a:extLst>
            </p:cNvPr>
            <p:cNvGrpSpPr/>
            <p:nvPr/>
          </p:nvGrpSpPr>
          <p:grpSpPr>
            <a:xfrm>
              <a:off x="9743340" y="3445619"/>
              <a:ext cx="1637769" cy="369332"/>
              <a:chOff x="4266356" y="5381218"/>
              <a:chExt cx="1637769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2E64B82-1360-4405-8759-CEBA264F65E3}"/>
                      </a:ext>
                    </a:extLst>
                  </p:cNvPr>
                  <p:cNvSpPr txBox="1"/>
                  <p:nvPr/>
                </p:nvSpPr>
                <p:spPr>
                  <a:xfrm>
                    <a:off x="4910968" y="5381218"/>
                    <a:ext cx="993157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2E64B82-1360-4405-8759-CEBA264F6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0968" y="5381218"/>
                    <a:ext cx="99315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317" r="-5488" b="-806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60B81B3E-5CBE-4443-A009-A5061CC2970C}"/>
                  </a:ext>
                </a:extLst>
              </p:cNvPr>
              <p:cNvSpPr/>
              <p:nvPr/>
            </p:nvSpPr>
            <p:spPr>
              <a:xfrm>
                <a:off x="4266356" y="5469506"/>
                <a:ext cx="574019" cy="2388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FC5CC57-0EA9-4A9D-98AA-A7223A6AB9E1}"/>
                    </a:ext>
                  </a:extLst>
                </p:cNvPr>
                <p:cNvSpPr txBox="1"/>
                <p:nvPr/>
              </p:nvSpPr>
              <p:spPr>
                <a:xfrm>
                  <a:off x="6945298" y="2350269"/>
                  <a:ext cx="2241959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FC5CC57-0EA9-4A9D-98AA-A7223A6AB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298" y="2350269"/>
                  <a:ext cx="224195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989" r="-543" b="-322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34A3253-5F33-4EB5-AF61-AC4CB3072667}"/>
                    </a:ext>
                  </a:extLst>
                </p:cNvPr>
                <p:cNvSpPr txBox="1"/>
                <p:nvPr/>
              </p:nvSpPr>
              <p:spPr>
                <a:xfrm>
                  <a:off x="9315992" y="2419387"/>
                  <a:ext cx="20651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2, …,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34A3253-5F33-4EB5-AF61-AC4CB307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992" y="2419387"/>
                  <a:ext cx="206511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70" b="-8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75965-5A48-43BF-8804-BD211D1DAAFA}"/>
                  </a:ext>
                </a:extLst>
              </p:cNvPr>
              <p:cNvSpPr txBox="1"/>
              <p:nvPr/>
            </p:nvSpPr>
            <p:spPr>
              <a:xfrm>
                <a:off x="837829" y="3356930"/>
                <a:ext cx="3828292" cy="762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75965-5A48-43BF-8804-BD211D1DA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9" y="3356930"/>
                <a:ext cx="3828292" cy="7622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941F9D-2897-4E66-AF5D-547D1B1CC04E}"/>
              </a:ext>
            </a:extLst>
          </p:cNvPr>
          <p:cNvCxnSpPr/>
          <p:nvPr/>
        </p:nvCxnSpPr>
        <p:spPr>
          <a:xfrm flipV="1">
            <a:off x="1616919" y="3257342"/>
            <a:ext cx="903890" cy="8618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D65CBE-CDFE-49C9-853F-ECBF4A30B625}"/>
                  </a:ext>
                </a:extLst>
              </p:cNvPr>
              <p:cNvSpPr txBox="1"/>
              <p:nvPr/>
            </p:nvSpPr>
            <p:spPr>
              <a:xfrm>
                <a:off x="838200" y="4499425"/>
                <a:ext cx="2947410" cy="762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D65CBE-CDFE-49C9-853F-ECBF4A30B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9425"/>
                <a:ext cx="2947410" cy="7622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F37EA09-00FE-4F39-8925-ED9D6CA8986C}"/>
              </a:ext>
            </a:extLst>
          </p:cNvPr>
          <p:cNvGrpSpPr/>
          <p:nvPr/>
        </p:nvGrpSpPr>
        <p:grpSpPr>
          <a:xfrm>
            <a:off x="3985087" y="4636520"/>
            <a:ext cx="3540792" cy="386825"/>
            <a:chOff x="3985087" y="4636520"/>
            <a:chExt cx="3540792" cy="386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BEC8FFD-7EA7-4FBB-B313-77D29AE08FC2}"/>
                    </a:ext>
                  </a:extLst>
                </p:cNvPr>
                <p:cNvSpPr txBox="1"/>
                <p:nvPr/>
              </p:nvSpPr>
              <p:spPr>
                <a:xfrm>
                  <a:off x="4758583" y="4636520"/>
                  <a:ext cx="276729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BEC8FFD-7EA7-4FBB-B313-77D29AE08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583" y="4636520"/>
                  <a:ext cx="276729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101" r="-441" b="-3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D5E5FDB-EB17-41C9-9D54-5BA5633AB879}"/>
                </a:ext>
              </a:extLst>
            </p:cNvPr>
            <p:cNvSpPr/>
            <p:nvPr/>
          </p:nvSpPr>
          <p:spPr>
            <a:xfrm>
              <a:off x="3985087" y="4784505"/>
              <a:ext cx="574019" cy="2388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B06BA9-6C43-4301-93C5-3112F65445CC}"/>
              </a:ext>
            </a:extLst>
          </p:cNvPr>
          <p:cNvGrpSpPr/>
          <p:nvPr/>
        </p:nvGrpSpPr>
        <p:grpSpPr>
          <a:xfrm>
            <a:off x="4777432" y="5328226"/>
            <a:ext cx="3481145" cy="1017011"/>
            <a:chOff x="4777432" y="5328226"/>
            <a:chExt cx="3481145" cy="1017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F87645-87D5-4FC8-A765-DF3146C2BCD6}"/>
                    </a:ext>
                  </a:extLst>
                </p:cNvPr>
                <p:cNvSpPr txBox="1"/>
                <p:nvPr/>
              </p:nvSpPr>
              <p:spPr>
                <a:xfrm>
                  <a:off x="4777432" y="5328226"/>
                  <a:ext cx="2180597" cy="369332"/>
                </a:xfrm>
                <a:prstGeom prst="rect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F87645-87D5-4FC8-A765-DF3146C2B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432" y="5328226"/>
                  <a:ext cx="218059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76" r="-559" b="-32258"/>
                  </a:stretch>
                </a:blipFill>
                <a:ln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B0A2669-4105-49FA-85BD-9BF2026425A4}"/>
                    </a:ext>
                  </a:extLst>
                </p:cNvPr>
                <p:cNvSpPr txBox="1"/>
                <p:nvPr/>
              </p:nvSpPr>
              <p:spPr>
                <a:xfrm>
                  <a:off x="5657480" y="5975905"/>
                  <a:ext cx="26010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2, …,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B0A2669-4105-49FA-85BD-9BF202642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7480" y="5975905"/>
                  <a:ext cx="2601097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342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7B76A0-6E03-4CCF-BEF9-F3AF4D9BD5E6}"/>
                  </a:ext>
                </a:extLst>
              </p:cNvPr>
              <p:cNvSpPr txBox="1"/>
              <p:nvPr/>
            </p:nvSpPr>
            <p:spPr>
              <a:xfrm>
                <a:off x="1246131" y="5594775"/>
                <a:ext cx="1834028" cy="76226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7B76A0-6E03-4CCF-BEF9-F3AF4D9BD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31" y="5594775"/>
                <a:ext cx="1834028" cy="7622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17E6B9C-DD54-4067-AAFC-064B958A8318}"/>
              </a:ext>
            </a:extLst>
          </p:cNvPr>
          <p:cNvGrpSpPr/>
          <p:nvPr/>
        </p:nvGrpSpPr>
        <p:grpSpPr>
          <a:xfrm>
            <a:off x="6222125" y="365125"/>
            <a:ext cx="5675585" cy="3846786"/>
            <a:chOff x="6222125" y="365125"/>
            <a:chExt cx="5675585" cy="384678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9E07D2-063B-492F-9747-8AC97FF79315}"/>
                </a:ext>
              </a:extLst>
            </p:cNvPr>
            <p:cNvCxnSpPr/>
            <p:nvPr/>
          </p:nvCxnSpPr>
          <p:spPr>
            <a:xfrm>
              <a:off x="6558455" y="365125"/>
              <a:ext cx="0" cy="38467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A5260A-EE07-43AE-9E93-DA45B0363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2125" y="3983421"/>
              <a:ext cx="56755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86DA82-872E-45C8-A2B0-B786CC6A7035}"/>
                  </a:ext>
                </a:extLst>
              </p:cNvPr>
              <p:cNvSpPr txBox="1"/>
              <p:nvPr/>
            </p:nvSpPr>
            <p:spPr>
              <a:xfrm>
                <a:off x="6828038" y="2103852"/>
                <a:ext cx="2348335" cy="762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86DA82-872E-45C8-A2B0-B786CC6A7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38" y="2103852"/>
                <a:ext cx="2348335" cy="7622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04A80D-5769-4EEE-B8E3-23AC9DAE5A87}"/>
                  </a:ext>
                </a:extLst>
              </p:cNvPr>
              <p:cNvSpPr txBox="1"/>
              <p:nvPr/>
            </p:nvSpPr>
            <p:spPr>
              <a:xfrm>
                <a:off x="6880123" y="1522103"/>
                <a:ext cx="8424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04A80D-5769-4EEE-B8E3-23AC9DAE5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123" y="1522103"/>
                <a:ext cx="842475" cy="369332"/>
              </a:xfrm>
              <a:prstGeom prst="rect">
                <a:avLst/>
              </a:prstGeom>
              <a:blipFill>
                <a:blip r:embed="rId13"/>
                <a:stretch>
                  <a:fillRect l="-13043" t="-26667" r="-21014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91B64A-3023-4C6E-9AEA-F7E6AA79079B}"/>
                  </a:ext>
                </a:extLst>
              </p:cNvPr>
              <p:cNvSpPr txBox="1"/>
              <p:nvPr/>
            </p:nvSpPr>
            <p:spPr>
              <a:xfrm>
                <a:off x="6828038" y="521124"/>
                <a:ext cx="1551900" cy="762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91B64A-3023-4C6E-9AEA-F7E6AA790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38" y="521124"/>
                <a:ext cx="1551900" cy="7622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8486B1-0416-49FA-9637-A485FFD9DADA}"/>
                  </a:ext>
                </a:extLst>
              </p:cNvPr>
              <p:cNvSpPr txBox="1"/>
              <p:nvPr/>
            </p:nvSpPr>
            <p:spPr>
              <a:xfrm>
                <a:off x="6866308" y="3035878"/>
                <a:ext cx="2445349" cy="77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8486B1-0416-49FA-9637-A485FFD9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308" y="3035878"/>
                <a:ext cx="2445349" cy="77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851EB9-F6FC-3FA5-0A6E-E634F0714367}"/>
              </a:ext>
            </a:extLst>
          </p:cNvPr>
          <p:cNvSpPr/>
          <p:nvPr/>
        </p:nvSpPr>
        <p:spPr>
          <a:xfrm>
            <a:off x="7167418" y="2743200"/>
            <a:ext cx="1376218" cy="945490"/>
          </a:xfrm>
          <a:custGeom>
            <a:avLst/>
            <a:gdLst>
              <a:gd name="connsiteX0" fmla="*/ 0 w 1376218"/>
              <a:gd name="connsiteY0" fmla="*/ 0 h 945490"/>
              <a:gd name="connsiteX1" fmla="*/ 36946 w 1376218"/>
              <a:gd name="connsiteY1" fmla="*/ 46182 h 945490"/>
              <a:gd name="connsiteX2" fmla="*/ 314037 w 1376218"/>
              <a:gd name="connsiteY2" fmla="*/ 277091 h 945490"/>
              <a:gd name="connsiteX3" fmla="*/ 387927 w 1376218"/>
              <a:gd name="connsiteY3" fmla="*/ 341745 h 945490"/>
              <a:gd name="connsiteX4" fmla="*/ 452582 w 1376218"/>
              <a:gd name="connsiteY4" fmla="*/ 387927 h 945490"/>
              <a:gd name="connsiteX5" fmla="*/ 526473 w 1376218"/>
              <a:gd name="connsiteY5" fmla="*/ 461818 h 945490"/>
              <a:gd name="connsiteX6" fmla="*/ 701964 w 1376218"/>
              <a:gd name="connsiteY6" fmla="*/ 563418 h 945490"/>
              <a:gd name="connsiteX7" fmla="*/ 748146 w 1376218"/>
              <a:gd name="connsiteY7" fmla="*/ 600364 h 945490"/>
              <a:gd name="connsiteX8" fmla="*/ 785091 w 1376218"/>
              <a:gd name="connsiteY8" fmla="*/ 618836 h 945490"/>
              <a:gd name="connsiteX9" fmla="*/ 877455 w 1376218"/>
              <a:gd name="connsiteY9" fmla="*/ 674255 h 945490"/>
              <a:gd name="connsiteX10" fmla="*/ 1006764 w 1376218"/>
              <a:gd name="connsiteY10" fmla="*/ 766618 h 945490"/>
              <a:gd name="connsiteX11" fmla="*/ 1052946 w 1376218"/>
              <a:gd name="connsiteY11" fmla="*/ 794327 h 945490"/>
              <a:gd name="connsiteX12" fmla="*/ 1108364 w 1376218"/>
              <a:gd name="connsiteY12" fmla="*/ 849745 h 945490"/>
              <a:gd name="connsiteX13" fmla="*/ 1126837 w 1376218"/>
              <a:gd name="connsiteY13" fmla="*/ 877455 h 945490"/>
              <a:gd name="connsiteX14" fmla="*/ 1163782 w 1376218"/>
              <a:gd name="connsiteY14" fmla="*/ 886691 h 945490"/>
              <a:gd name="connsiteX15" fmla="*/ 1376218 w 1376218"/>
              <a:gd name="connsiteY15" fmla="*/ 942109 h 9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6218" h="945490">
                <a:moveTo>
                  <a:pt x="0" y="0"/>
                </a:moveTo>
                <a:cubicBezTo>
                  <a:pt x="12315" y="15394"/>
                  <a:pt x="22670" y="32586"/>
                  <a:pt x="36946" y="46182"/>
                </a:cubicBezTo>
                <a:cubicBezTo>
                  <a:pt x="204684" y="205932"/>
                  <a:pt x="158275" y="150998"/>
                  <a:pt x="314037" y="277091"/>
                </a:cubicBezTo>
                <a:cubicBezTo>
                  <a:pt x="339474" y="297683"/>
                  <a:pt x="362371" y="321300"/>
                  <a:pt x="387927" y="341745"/>
                </a:cubicBezTo>
                <a:cubicBezTo>
                  <a:pt x="408608" y="358290"/>
                  <a:pt x="432568" y="370581"/>
                  <a:pt x="452582" y="387927"/>
                </a:cubicBezTo>
                <a:cubicBezTo>
                  <a:pt x="478905" y="410740"/>
                  <a:pt x="497987" y="441772"/>
                  <a:pt x="526473" y="461818"/>
                </a:cubicBezTo>
                <a:cubicBezTo>
                  <a:pt x="581751" y="500717"/>
                  <a:pt x="649183" y="521193"/>
                  <a:pt x="701964" y="563418"/>
                </a:cubicBezTo>
                <a:cubicBezTo>
                  <a:pt x="717358" y="575733"/>
                  <a:pt x="731743" y="589429"/>
                  <a:pt x="748146" y="600364"/>
                </a:cubicBezTo>
                <a:cubicBezTo>
                  <a:pt x="759602" y="608001"/>
                  <a:pt x="773137" y="612005"/>
                  <a:pt x="785091" y="618836"/>
                </a:cubicBezTo>
                <a:cubicBezTo>
                  <a:pt x="816265" y="636650"/>
                  <a:pt x="848238" y="653386"/>
                  <a:pt x="877455" y="674255"/>
                </a:cubicBezTo>
                <a:cubicBezTo>
                  <a:pt x="920558" y="705043"/>
                  <a:pt x="961343" y="739366"/>
                  <a:pt x="1006764" y="766618"/>
                </a:cubicBezTo>
                <a:cubicBezTo>
                  <a:pt x="1022158" y="775854"/>
                  <a:pt x="1039052" y="782959"/>
                  <a:pt x="1052946" y="794327"/>
                </a:cubicBezTo>
                <a:cubicBezTo>
                  <a:pt x="1073165" y="810870"/>
                  <a:pt x="1091008" y="830219"/>
                  <a:pt x="1108364" y="849745"/>
                </a:cubicBezTo>
                <a:cubicBezTo>
                  <a:pt x="1115739" y="858042"/>
                  <a:pt x="1117600" y="871297"/>
                  <a:pt x="1126837" y="877455"/>
                </a:cubicBezTo>
                <a:cubicBezTo>
                  <a:pt x="1137399" y="884496"/>
                  <a:pt x="1151467" y="883612"/>
                  <a:pt x="1163782" y="886691"/>
                </a:cubicBezTo>
                <a:cubicBezTo>
                  <a:pt x="1282773" y="966018"/>
                  <a:pt x="1213607" y="942109"/>
                  <a:pt x="1376218" y="942109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0E95B4-21BE-CAEC-48AD-1D977664EBA4}"/>
              </a:ext>
            </a:extLst>
          </p:cNvPr>
          <p:cNvGrpSpPr/>
          <p:nvPr/>
        </p:nvGrpSpPr>
        <p:grpSpPr>
          <a:xfrm>
            <a:off x="10000127" y="203892"/>
            <a:ext cx="2112849" cy="2045179"/>
            <a:chOff x="10000127" y="203892"/>
            <a:chExt cx="2112849" cy="2045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hought Bubble: Cloud 24">
                  <a:extLst>
                    <a:ext uri="{FF2B5EF4-FFF2-40B4-BE49-F238E27FC236}">
                      <a16:creationId xmlns:a16="http://schemas.microsoft.com/office/drawing/2014/main" id="{F2FC76C3-696F-16A6-C1E4-F12FD56DF5A2}"/>
                    </a:ext>
                  </a:extLst>
                </p:cNvPr>
                <p:cNvSpPr/>
                <p:nvPr/>
              </p:nvSpPr>
              <p:spPr>
                <a:xfrm>
                  <a:off x="10000127" y="203892"/>
                  <a:ext cx="2112849" cy="1396724"/>
                </a:xfrm>
                <a:prstGeom prst="cloudCallou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400" dirty="0"/>
                    <a:t>…depend on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25" name="Thought Bubble: Cloud 24">
                  <a:extLst>
                    <a:ext uri="{FF2B5EF4-FFF2-40B4-BE49-F238E27FC236}">
                      <a16:creationId xmlns:a16="http://schemas.microsoft.com/office/drawing/2014/main" id="{F2FC76C3-696F-16A6-C1E4-F12FD56DF5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127" y="203892"/>
                  <a:ext cx="2112849" cy="1396724"/>
                </a:xfrm>
                <a:prstGeom prst="cloudCallou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331A51-17DE-5B91-1404-D4737003A2B5}"/>
                </a:ext>
              </a:extLst>
            </p:cNvPr>
            <p:cNvSpPr txBox="1"/>
            <p:nvPr/>
          </p:nvSpPr>
          <p:spPr>
            <a:xfrm>
              <a:off x="10120429" y="1879739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i="1" dirty="0"/>
                <a:t>Q and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77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1" grpId="0" animBg="1"/>
      <p:bldP spid="31" grpId="0"/>
      <p:bldP spid="32" grpId="0"/>
      <p:bldP spid="33" grpId="0"/>
      <p:bldP spid="34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8C34-5923-47BB-9EA6-95F3050E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a’s, b’s, and c’s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1038AB-FAFA-4501-AF0B-9EBDFD7129A5}"/>
              </a:ext>
            </a:extLst>
          </p:cNvPr>
          <p:cNvGrpSpPr/>
          <p:nvPr/>
        </p:nvGrpSpPr>
        <p:grpSpPr>
          <a:xfrm>
            <a:off x="507457" y="1747743"/>
            <a:ext cx="7851713" cy="369332"/>
            <a:chOff x="507457" y="1747743"/>
            <a:chExt cx="785171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D30E7C-3005-4819-8D5C-959B2195B637}"/>
                    </a:ext>
                  </a:extLst>
                </p:cNvPr>
                <p:cNvSpPr txBox="1"/>
                <p:nvPr/>
              </p:nvSpPr>
              <p:spPr>
                <a:xfrm>
                  <a:off x="507457" y="1747743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D30E7C-3005-4819-8D5C-959B2195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57" y="1747743"/>
                  <a:ext cx="38305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524" r="-6349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F643E78-1443-4539-AE85-1D15DF2CF42A}"/>
                    </a:ext>
                  </a:extLst>
                </p:cNvPr>
                <p:cNvSpPr txBox="1"/>
                <p:nvPr/>
              </p:nvSpPr>
              <p:spPr>
                <a:xfrm>
                  <a:off x="1360248" y="1747743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F643E78-1443-4539-AE85-1D15DF2CF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48" y="1747743"/>
                  <a:ext cx="38305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9524" r="-4762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08A62F-58B4-4F9E-BE3A-12EB583B9960}"/>
                    </a:ext>
                  </a:extLst>
                </p:cNvPr>
                <p:cNvSpPr txBox="1"/>
                <p:nvPr/>
              </p:nvSpPr>
              <p:spPr>
                <a:xfrm>
                  <a:off x="2213039" y="1747743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08A62F-58B4-4F9E-BE3A-12EB583B99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039" y="1747743"/>
                  <a:ext cx="3830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524" r="-6349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732AA7-F94B-4D37-A3D2-6C083645B690}"/>
                    </a:ext>
                  </a:extLst>
                </p:cNvPr>
                <p:cNvSpPr txBox="1"/>
                <p:nvPr/>
              </p:nvSpPr>
              <p:spPr>
                <a:xfrm>
                  <a:off x="3065830" y="1747743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732AA7-F94B-4D37-A3D2-6C083645B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830" y="1747743"/>
                  <a:ext cx="38305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1111" r="-6349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32C146C-ABE7-4047-88F6-F1A55478CCCE}"/>
                    </a:ext>
                  </a:extLst>
                </p:cNvPr>
                <p:cNvSpPr txBox="1"/>
                <p:nvPr/>
              </p:nvSpPr>
              <p:spPr>
                <a:xfrm>
                  <a:off x="3918621" y="1747743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32C146C-ABE7-4047-88F6-F1A55478C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21" y="1747743"/>
                  <a:ext cx="38305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111" r="-6349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F801829-EB06-4CFA-8A41-EFE66E84D512}"/>
                    </a:ext>
                  </a:extLst>
                </p:cNvPr>
                <p:cNvSpPr txBox="1"/>
                <p:nvPr/>
              </p:nvSpPr>
              <p:spPr>
                <a:xfrm>
                  <a:off x="4771412" y="1747743"/>
                  <a:ext cx="299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F801829-EB06-4CFA-8A41-EFE66E84D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412" y="1747743"/>
                  <a:ext cx="29976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0D1E45-29F4-4716-BF61-09C745C61CEB}"/>
                    </a:ext>
                  </a:extLst>
                </p:cNvPr>
                <p:cNvSpPr txBox="1"/>
                <p:nvPr/>
              </p:nvSpPr>
              <p:spPr>
                <a:xfrm>
                  <a:off x="5624203" y="1747743"/>
                  <a:ext cx="6962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0D1E45-29F4-4716-BF61-09C745C61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203" y="1747743"/>
                  <a:ext cx="69628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140" r="-3509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F93D50-A7FF-4A12-9608-933DDD93B23D}"/>
                    </a:ext>
                  </a:extLst>
                </p:cNvPr>
                <p:cNvSpPr txBox="1"/>
                <p:nvPr/>
              </p:nvSpPr>
              <p:spPr>
                <a:xfrm>
                  <a:off x="6790221" y="1747743"/>
                  <a:ext cx="6962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F93D50-A7FF-4A12-9608-933DDD93B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221" y="1747743"/>
                  <a:ext cx="69628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140" r="-3509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68B28FF-C9D7-45A0-BC29-E10030A80DE4}"/>
                    </a:ext>
                  </a:extLst>
                </p:cNvPr>
                <p:cNvSpPr txBox="1"/>
                <p:nvPr/>
              </p:nvSpPr>
              <p:spPr>
                <a:xfrm>
                  <a:off x="7956239" y="1747743"/>
                  <a:ext cx="402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68B28FF-C9D7-45A0-BC29-E10030A80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239" y="1747743"/>
                  <a:ext cx="40293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091" r="-3030" b="-1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D60631-2EBE-4B1E-BF74-3BE258B0062A}"/>
              </a:ext>
            </a:extLst>
          </p:cNvPr>
          <p:cNvGrpSpPr/>
          <p:nvPr/>
        </p:nvGrpSpPr>
        <p:grpSpPr>
          <a:xfrm>
            <a:off x="1360248" y="3238512"/>
            <a:ext cx="6126254" cy="369332"/>
            <a:chOff x="1360248" y="3238512"/>
            <a:chExt cx="612625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F8F841-98D4-4D31-B84A-79AC10C8922D}"/>
                    </a:ext>
                  </a:extLst>
                </p:cNvPr>
                <p:cNvSpPr txBox="1"/>
                <p:nvPr/>
              </p:nvSpPr>
              <p:spPr>
                <a:xfrm>
                  <a:off x="1360248" y="3238512"/>
                  <a:ext cx="3613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F8F841-98D4-4D31-B84A-79AC10C89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48" y="3238512"/>
                  <a:ext cx="36138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0339" r="-6780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D42F587-3ABF-4344-B502-725F5FA0A7EF}"/>
                    </a:ext>
                  </a:extLst>
                </p:cNvPr>
                <p:cNvSpPr txBox="1"/>
                <p:nvPr/>
              </p:nvSpPr>
              <p:spPr>
                <a:xfrm>
                  <a:off x="2213039" y="3238512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D42F587-3ABF-4344-B502-725F5FA0A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039" y="3238512"/>
                  <a:ext cx="383054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7460" r="-3175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22FEE94-1DBC-4E0D-9F7F-964B4E322382}"/>
                    </a:ext>
                  </a:extLst>
                </p:cNvPr>
                <p:cNvSpPr txBox="1"/>
                <p:nvPr/>
              </p:nvSpPr>
              <p:spPr>
                <a:xfrm>
                  <a:off x="3065830" y="3238512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22FEE94-1DBC-4E0D-9F7F-964B4E322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830" y="3238512"/>
                  <a:ext cx="383054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7460" r="-3175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F29FCBF-8022-405C-A707-ADA7A2B5ADE2}"/>
                    </a:ext>
                  </a:extLst>
                </p:cNvPr>
                <p:cNvSpPr txBox="1"/>
                <p:nvPr/>
              </p:nvSpPr>
              <p:spPr>
                <a:xfrm>
                  <a:off x="3918621" y="3238512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F29FCBF-8022-405C-A707-ADA7A2B5A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21" y="3238512"/>
                  <a:ext cx="383054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7460" r="-3175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4541F3-0114-414F-8EE5-08774B0E0B06}"/>
                    </a:ext>
                  </a:extLst>
                </p:cNvPr>
                <p:cNvSpPr txBox="1"/>
                <p:nvPr/>
              </p:nvSpPr>
              <p:spPr>
                <a:xfrm>
                  <a:off x="4771412" y="3238512"/>
                  <a:ext cx="299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4541F3-0114-414F-8EE5-08774B0E0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412" y="3238512"/>
                  <a:ext cx="29976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91F7214-5F7E-460A-B467-81DCD2F8A3A0}"/>
                    </a:ext>
                  </a:extLst>
                </p:cNvPr>
                <p:cNvSpPr txBox="1"/>
                <p:nvPr/>
              </p:nvSpPr>
              <p:spPr>
                <a:xfrm>
                  <a:off x="5624203" y="3238512"/>
                  <a:ext cx="6962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91F7214-5F7E-460A-B467-81DCD2F8A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203" y="3238512"/>
                  <a:ext cx="696281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9649" r="-2632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C3E773B-DA30-4D1E-9AEC-2F8C63934A68}"/>
                    </a:ext>
                  </a:extLst>
                </p:cNvPr>
                <p:cNvSpPr txBox="1"/>
                <p:nvPr/>
              </p:nvSpPr>
              <p:spPr>
                <a:xfrm>
                  <a:off x="6790221" y="3238512"/>
                  <a:ext cx="6962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C3E773B-DA30-4D1E-9AEC-2F8C63934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221" y="3238512"/>
                  <a:ext cx="696281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9649" r="-2632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8A7206-D2DB-4AA5-81DF-7B7E5673FF01}"/>
              </a:ext>
            </a:extLst>
          </p:cNvPr>
          <p:cNvGrpSpPr/>
          <p:nvPr/>
        </p:nvGrpSpPr>
        <p:grpSpPr>
          <a:xfrm>
            <a:off x="1360248" y="5155669"/>
            <a:ext cx="6088294" cy="369332"/>
            <a:chOff x="1360248" y="5155669"/>
            <a:chExt cx="608829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35C27BE-D601-49B4-ACF9-8A93254044A6}"/>
                    </a:ext>
                  </a:extLst>
                </p:cNvPr>
                <p:cNvSpPr txBox="1"/>
                <p:nvPr/>
              </p:nvSpPr>
              <p:spPr>
                <a:xfrm>
                  <a:off x="1360248" y="5155669"/>
                  <a:ext cx="3379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35C27BE-D601-49B4-ACF9-8A93254044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48" y="5155669"/>
                  <a:ext cx="337978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714" r="-7143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900D1DB-2122-4E96-A6E6-BC177B6F2BB9}"/>
                    </a:ext>
                  </a:extLst>
                </p:cNvPr>
                <p:cNvSpPr txBox="1"/>
                <p:nvPr/>
              </p:nvSpPr>
              <p:spPr>
                <a:xfrm>
                  <a:off x="2213039" y="5155669"/>
                  <a:ext cx="345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900D1DB-2122-4E96-A6E6-BC177B6F2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039" y="5155669"/>
                  <a:ext cx="345094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0526" r="-7018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83553F-93FB-4171-9ADA-A6F484432A33}"/>
                    </a:ext>
                  </a:extLst>
                </p:cNvPr>
                <p:cNvSpPr txBox="1"/>
                <p:nvPr/>
              </p:nvSpPr>
              <p:spPr>
                <a:xfrm>
                  <a:off x="3065830" y="5155669"/>
                  <a:ext cx="345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83553F-93FB-4171-9ADA-A6F484432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830" y="5155669"/>
                  <a:ext cx="345094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2281" r="-7018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C87ACC7-D817-45C2-8B3B-B52547DBD6CD}"/>
                    </a:ext>
                  </a:extLst>
                </p:cNvPr>
                <p:cNvSpPr txBox="1"/>
                <p:nvPr/>
              </p:nvSpPr>
              <p:spPr>
                <a:xfrm>
                  <a:off x="3918621" y="5155669"/>
                  <a:ext cx="345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C87ACC7-D817-45C2-8B3B-B52547DBD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21" y="5155669"/>
                  <a:ext cx="345094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2500" r="-8929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1C9F0E0-22E5-475C-A7FE-CB8B8B0C424A}"/>
                    </a:ext>
                  </a:extLst>
                </p:cNvPr>
                <p:cNvSpPr txBox="1"/>
                <p:nvPr/>
              </p:nvSpPr>
              <p:spPr>
                <a:xfrm>
                  <a:off x="4771412" y="5155669"/>
                  <a:ext cx="299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1C9F0E0-22E5-475C-A7FE-CB8B8B0C4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412" y="5155669"/>
                  <a:ext cx="29976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008584-5E48-4A8A-ADD3-0CF74F97F7B5}"/>
                    </a:ext>
                  </a:extLst>
                </p:cNvPr>
                <p:cNvSpPr txBox="1"/>
                <p:nvPr/>
              </p:nvSpPr>
              <p:spPr>
                <a:xfrm>
                  <a:off x="5624203" y="5155669"/>
                  <a:ext cx="6583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008584-5E48-4A8A-ADD3-0CF74F97F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203" y="5155669"/>
                  <a:ext cx="658321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6481" r="-3704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480BF83-8E49-4AD7-8BD7-F27E10CAE20E}"/>
                    </a:ext>
                  </a:extLst>
                </p:cNvPr>
                <p:cNvSpPr txBox="1"/>
                <p:nvPr/>
              </p:nvSpPr>
              <p:spPr>
                <a:xfrm>
                  <a:off x="6790221" y="5155669"/>
                  <a:ext cx="6583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480BF83-8E49-4AD7-8BD7-F27E10CAE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221" y="5155669"/>
                  <a:ext cx="658321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6481" r="-3704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19615F-98E6-425A-BEEF-022A1A29CB92}"/>
                  </a:ext>
                </a:extLst>
              </p:cNvPr>
              <p:cNvSpPr txBox="1"/>
              <p:nvPr/>
            </p:nvSpPr>
            <p:spPr>
              <a:xfrm>
                <a:off x="8433734" y="1633292"/>
                <a:ext cx="790345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19615F-98E6-425A-BEEF-022A1A29C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734" y="1633292"/>
                <a:ext cx="790345" cy="369332"/>
              </a:xfrm>
              <a:prstGeom prst="rect">
                <a:avLst/>
              </a:prstGeom>
              <a:blipFill>
                <a:blip r:embed="rId24"/>
                <a:stretch>
                  <a:fillRect l="-8397" b="-6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185D36-3DEC-4BE6-ADA4-9375E67AEB5F}"/>
                  </a:ext>
                </a:extLst>
              </p:cNvPr>
              <p:cNvSpPr txBox="1"/>
              <p:nvPr/>
            </p:nvSpPr>
            <p:spPr>
              <a:xfrm>
                <a:off x="10266274" y="3203265"/>
                <a:ext cx="1151662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185D36-3DEC-4BE6-ADA4-9375E67AE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74" y="3203265"/>
                <a:ext cx="1151662" cy="369332"/>
              </a:xfrm>
              <a:prstGeom prst="rect">
                <a:avLst/>
              </a:prstGeom>
              <a:blipFill>
                <a:blip r:embed="rId25"/>
                <a:stretch>
                  <a:fillRect l="-8421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CA57152A-5CEA-44D4-AE2B-10089BA3A9D2}"/>
              </a:ext>
            </a:extLst>
          </p:cNvPr>
          <p:cNvGrpSpPr/>
          <p:nvPr/>
        </p:nvGrpSpPr>
        <p:grpSpPr>
          <a:xfrm>
            <a:off x="7956239" y="2833933"/>
            <a:ext cx="402931" cy="773911"/>
            <a:chOff x="7956239" y="2833933"/>
            <a:chExt cx="402931" cy="773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366017-82CE-48AD-A84B-73ED778A6406}"/>
                    </a:ext>
                  </a:extLst>
                </p:cNvPr>
                <p:cNvSpPr txBox="1"/>
                <p:nvPr/>
              </p:nvSpPr>
              <p:spPr>
                <a:xfrm>
                  <a:off x="7956239" y="3238512"/>
                  <a:ext cx="402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366017-82CE-48AD-A84B-73ED778A6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239" y="3238512"/>
                  <a:ext cx="402931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16667" b="-983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DA58A59-53E1-4B57-A71F-4D0F23C78C35}"/>
                    </a:ext>
                  </a:extLst>
                </p:cNvPr>
                <p:cNvSpPr txBox="1"/>
                <p:nvPr/>
              </p:nvSpPr>
              <p:spPr>
                <a:xfrm>
                  <a:off x="7956239" y="2833933"/>
                  <a:ext cx="27353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DA58A59-53E1-4B57-A71F-4D0F23C78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239" y="2833933"/>
                  <a:ext cx="273536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21277" r="-21277" b="-48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A6852A-224C-4ECF-A5EA-33B57914AEFC}"/>
                  </a:ext>
                </a:extLst>
              </p:cNvPr>
              <p:cNvSpPr txBox="1"/>
              <p:nvPr/>
            </p:nvSpPr>
            <p:spPr>
              <a:xfrm>
                <a:off x="9849253" y="5155668"/>
                <a:ext cx="1551899" cy="7622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A6852A-224C-4ECF-A5EA-33B57914A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53" y="5155668"/>
                <a:ext cx="1551899" cy="76226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20BC16-D4F8-4760-9E9A-15B78A9410BF}"/>
                  </a:ext>
                </a:extLst>
              </p:cNvPr>
              <p:cNvSpPr txBox="1"/>
              <p:nvPr/>
            </p:nvSpPr>
            <p:spPr>
              <a:xfrm>
                <a:off x="540354" y="4463187"/>
                <a:ext cx="2241959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20BC16-D4F8-4760-9E9A-15B78A94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4" y="4463187"/>
                <a:ext cx="2241959" cy="369332"/>
              </a:xfrm>
              <a:prstGeom prst="rect">
                <a:avLst/>
              </a:prstGeom>
              <a:blipFill>
                <a:blip r:embed="rId29"/>
                <a:stretch>
                  <a:fillRect l="-2989" r="-815" b="-32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D62341-7DAC-409A-870D-8EE0355245E1}"/>
                  </a:ext>
                </a:extLst>
              </p:cNvPr>
              <p:cNvSpPr txBox="1"/>
              <p:nvPr/>
            </p:nvSpPr>
            <p:spPr>
              <a:xfrm>
                <a:off x="507457" y="5716388"/>
                <a:ext cx="2180597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D62341-7DAC-409A-870D-8EE03552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7" y="5716388"/>
                <a:ext cx="2180597" cy="369332"/>
              </a:xfrm>
              <a:prstGeom prst="rect">
                <a:avLst/>
              </a:prstGeom>
              <a:blipFill>
                <a:blip r:embed="rId30"/>
                <a:stretch>
                  <a:fillRect l="-1393" r="-279" b="-3278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30C055-9F2A-4960-9AF6-C84CF2945AA4}"/>
                  </a:ext>
                </a:extLst>
              </p:cNvPr>
              <p:cNvSpPr txBox="1"/>
              <p:nvPr/>
            </p:nvSpPr>
            <p:spPr>
              <a:xfrm>
                <a:off x="507457" y="2308461"/>
                <a:ext cx="8260275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30C055-9F2A-4960-9AF6-C84CF2945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7" y="2308461"/>
                <a:ext cx="8260275" cy="369332"/>
              </a:xfrm>
              <a:prstGeom prst="rect">
                <a:avLst/>
              </a:prstGeom>
              <a:blipFill>
                <a:blip r:embed="rId31"/>
                <a:stretch>
                  <a:fillRect t="-1639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ACD9A5-61BC-4842-BE20-416E5A2E0C5E}"/>
                  </a:ext>
                </a:extLst>
              </p:cNvPr>
              <p:cNvSpPr txBox="1"/>
              <p:nvPr/>
            </p:nvSpPr>
            <p:spPr>
              <a:xfrm>
                <a:off x="538305" y="3902468"/>
                <a:ext cx="752674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ACD9A5-61BC-4842-BE20-416E5A2E0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05" y="3902468"/>
                <a:ext cx="7526740" cy="369332"/>
              </a:xfrm>
              <a:prstGeom prst="rect">
                <a:avLst/>
              </a:prstGeom>
              <a:blipFill>
                <a:blip r:embed="rId32"/>
                <a:stretch>
                  <a:fillRect l="-809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0B49D7-F696-4997-9BE6-997BAA9D92FA}"/>
                  </a:ext>
                </a:extLst>
              </p:cNvPr>
              <p:cNvSpPr txBox="1"/>
              <p:nvPr/>
            </p:nvSpPr>
            <p:spPr>
              <a:xfrm>
                <a:off x="538305" y="1401502"/>
                <a:ext cx="238848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0B49D7-F696-4997-9BE6-997BAA9D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05" y="1401502"/>
                <a:ext cx="238848" cy="369332"/>
              </a:xfrm>
              <a:prstGeom prst="rect">
                <a:avLst/>
              </a:prstGeom>
              <a:blipFill>
                <a:blip r:embed="rId33"/>
                <a:stretch>
                  <a:fillRect l="-24390" r="-29268" b="-4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50B72154-F72D-4458-9810-8399C4899676}"/>
              </a:ext>
            </a:extLst>
          </p:cNvPr>
          <p:cNvGrpSpPr/>
          <p:nvPr/>
        </p:nvGrpSpPr>
        <p:grpSpPr>
          <a:xfrm>
            <a:off x="507457" y="2833933"/>
            <a:ext cx="383054" cy="773911"/>
            <a:chOff x="507457" y="2833933"/>
            <a:chExt cx="383054" cy="773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0BC29A9-72CC-4811-B1C5-7CAB41CA7B6B}"/>
                    </a:ext>
                  </a:extLst>
                </p:cNvPr>
                <p:cNvSpPr txBox="1"/>
                <p:nvPr/>
              </p:nvSpPr>
              <p:spPr>
                <a:xfrm>
                  <a:off x="507457" y="3238512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0BC29A9-72CC-4811-B1C5-7CAB41CA7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57" y="3238512"/>
                  <a:ext cx="383054" cy="369332"/>
                </a:xfrm>
                <a:prstGeom prst="rect">
                  <a:avLst/>
                </a:prstGeom>
                <a:blipFill>
                  <a:blip r:embed="rId34"/>
                  <a:stretch>
                    <a:fillRect l="-17460" r="-3175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8F4C0D-F910-4848-8596-0A21F21542A6}"/>
                    </a:ext>
                  </a:extLst>
                </p:cNvPr>
                <p:cNvSpPr txBox="1"/>
                <p:nvPr/>
              </p:nvSpPr>
              <p:spPr>
                <a:xfrm>
                  <a:off x="538305" y="2833933"/>
                  <a:ext cx="238848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8F4C0D-F910-4848-8596-0A21F2154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05" y="2833933"/>
                  <a:ext cx="238848" cy="369332"/>
                </a:xfrm>
                <a:prstGeom prst="rect">
                  <a:avLst/>
                </a:prstGeom>
                <a:blipFill>
                  <a:blip r:embed="rId35"/>
                  <a:stretch>
                    <a:fillRect l="-24390" r="-29268" b="-48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BA3DA6-C5D7-4990-BB28-0A42E513E2B4}"/>
                  </a:ext>
                </a:extLst>
              </p:cNvPr>
              <p:cNvSpPr txBox="1"/>
              <p:nvPr/>
            </p:nvSpPr>
            <p:spPr>
              <a:xfrm>
                <a:off x="2811585" y="6117251"/>
                <a:ext cx="2240165" cy="5832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BA3DA6-C5D7-4990-BB28-0A42E513E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585" y="6117251"/>
                <a:ext cx="2240165" cy="58323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9B9123-1312-4989-BB55-4C8F79A9BE0D}"/>
                  </a:ext>
                </a:extLst>
              </p:cNvPr>
              <p:cNvSpPr txBox="1"/>
              <p:nvPr/>
            </p:nvSpPr>
            <p:spPr>
              <a:xfrm>
                <a:off x="5308477" y="6122761"/>
                <a:ext cx="5685274" cy="5832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9B9123-1312-4989-BB55-4C8F79A9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477" y="6122761"/>
                <a:ext cx="5685274" cy="58323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184F8116-590A-478C-8298-46ADD0CA14E7}"/>
              </a:ext>
            </a:extLst>
          </p:cNvPr>
          <p:cNvGrpSpPr/>
          <p:nvPr/>
        </p:nvGrpSpPr>
        <p:grpSpPr>
          <a:xfrm>
            <a:off x="558443" y="4867766"/>
            <a:ext cx="345094" cy="692482"/>
            <a:chOff x="507457" y="2915362"/>
            <a:chExt cx="345094" cy="692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5B3D436-44F3-40B8-9E2A-69EBE46F6E54}"/>
                    </a:ext>
                  </a:extLst>
                </p:cNvPr>
                <p:cNvSpPr txBox="1"/>
                <p:nvPr/>
              </p:nvSpPr>
              <p:spPr>
                <a:xfrm>
                  <a:off x="507457" y="3238512"/>
                  <a:ext cx="345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5B3D436-44F3-40B8-9E2A-69EBE46F6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57" y="3238512"/>
                  <a:ext cx="345094" cy="369332"/>
                </a:xfrm>
                <a:prstGeom prst="rect">
                  <a:avLst/>
                </a:prstGeom>
                <a:blipFill>
                  <a:blip r:embed="rId38"/>
                  <a:stretch>
                    <a:fillRect l="-12500" r="-8929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3F7F8CC-70FD-4255-A34A-A5838948CCCB}"/>
                    </a:ext>
                  </a:extLst>
                </p:cNvPr>
                <p:cNvSpPr txBox="1"/>
                <p:nvPr/>
              </p:nvSpPr>
              <p:spPr>
                <a:xfrm>
                  <a:off x="517384" y="2915362"/>
                  <a:ext cx="238848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3F7F8CC-70FD-4255-A34A-A5838948C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84" y="2915362"/>
                  <a:ext cx="238848" cy="369332"/>
                </a:xfrm>
                <a:prstGeom prst="rect">
                  <a:avLst/>
                </a:prstGeom>
                <a:blipFill>
                  <a:blip r:embed="rId39"/>
                  <a:stretch>
                    <a:fillRect l="-24390" r="-29268" b="-48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698073-2449-4C24-AF9E-F059B9214D0E}"/>
                  </a:ext>
                </a:extLst>
              </p:cNvPr>
              <p:cNvSpPr txBox="1"/>
              <p:nvPr/>
            </p:nvSpPr>
            <p:spPr>
              <a:xfrm>
                <a:off x="9062756" y="2299443"/>
                <a:ext cx="78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698073-2449-4C24-AF9E-F059B921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756" y="2299443"/>
                <a:ext cx="786497" cy="369332"/>
              </a:xfrm>
              <a:prstGeom prst="rect">
                <a:avLst/>
              </a:prstGeom>
              <a:blipFill>
                <a:blip r:embed="rId40"/>
                <a:stretch>
                  <a:fillRect l="-5426" r="-8527"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F390616-2829-4FF9-8E9E-3A87ECD75ED2}"/>
              </a:ext>
            </a:extLst>
          </p:cNvPr>
          <p:cNvGrpSpPr/>
          <p:nvPr/>
        </p:nvGrpSpPr>
        <p:grpSpPr>
          <a:xfrm>
            <a:off x="7448542" y="182009"/>
            <a:ext cx="4534505" cy="2085475"/>
            <a:chOff x="7448542" y="182009"/>
            <a:chExt cx="4534505" cy="208547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9AA8ADD-C908-4AC4-8DF8-81A4E915FF40}"/>
                </a:ext>
              </a:extLst>
            </p:cNvPr>
            <p:cNvGrpSpPr/>
            <p:nvPr/>
          </p:nvGrpSpPr>
          <p:grpSpPr>
            <a:xfrm>
              <a:off x="7448542" y="182009"/>
              <a:ext cx="4110825" cy="1325823"/>
              <a:chOff x="7448542" y="33147"/>
              <a:chExt cx="4110825" cy="1325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1CF781A-7A71-4E90-9B8C-D4655A9F229E}"/>
                      </a:ext>
                    </a:extLst>
                  </p:cNvPr>
                  <p:cNvSpPr txBox="1"/>
                  <p:nvPr/>
                </p:nvSpPr>
                <p:spPr>
                  <a:xfrm>
                    <a:off x="7759994" y="33147"/>
                    <a:ext cx="136043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1CF781A-7A71-4E90-9B8C-D4655A9F2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9994" y="33147"/>
                    <a:ext cx="1360436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4933" r="-493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2EA3ED6-C4A3-4595-8200-F0B713094068}"/>
                      </a:ext>
                    </a:extLst>
                  </p:cNvPr>
                  <p:cNvSpPr txBox="1"/>
                  <p:nvPr/>
                </p:nvSpPr>
                <p:spPr>
                  <a:xfrm>
                    <a:off x="7759994" y="549791"/>
                    <a:ext cx="379937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2EA3ED6-C4A3-4595-8200-F0B713094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9994" y="549791"/>
                    <a:ext cx="3799373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445" r="-1124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35047B6-6483-438A-812F-BC07E2A8F7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8542" y="1208324"/>
                <a:ext cx="20074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B3DCC2A-7298-4494-AE41-1B39C5E1B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7888" y="180752"/>
                <a:ext cx="0" cy="1178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C50C2F-C257-490A-B13B-717C6A6734B0}"/>
                    </a:ext>
                  </a:extLst>
                </p:cNvPr>
                <p:cNvSpPr txBox="1"/>
                <p:nvPr/>
              </p:nvSpPr>
              <p:spPr>
                <a:xfrm>
                  <a:off x="9537698" y="1196847"/>
                  <a:ext cx="2445349" cy="77777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C50C2F-C257-490A-B13B-717C6A673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698" y="1196847"/>
                  <a:ext cx="2445349" cy="77777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1A5E508-7AB9-4AED-885C-3031DF15D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5535" y="2116838"/>
              <a:ext cx="20074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23F2588-CD46-4E45-9DDC-7EF65B7C7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4881" y="1089266"/>
              <a:ext cx="0" cy="11782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F68D83-DBD5-2AC5-C368-F662B3D7DC33}"/>
                  </a:ext>
                </a:extLst>
              </p:cNvPr>
              <p:cNvSpPr txBox="1"/>
              <p:nvPr/>
            </p:nvSpPr>
            <p:spPr>
              <a:xfrm>
                <a:off x="9062756" y="3220838"/>
                <a:ext cx="78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F68D83-DBD5-2AC5-C368-F662B3D7D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756" y="3220838"/>
                <a:ext cx="786497" cy="369332"/>
              </a:xfrm>
              <a:prstGeom prst="rect">
                <a:avLst/>
              </a:prstGeom>
              <a:blipFill>
                <a:blip r:embed="rId44"/>
                <a:stretch>
                  <a:fillRect l="-5426" r="-8527"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70E7A1-C0AF-1BF5-51B3-02A60DB9BEF1}"/>
                  </a:ext>
                </a:extLst>
              </p:cNvPr>
              <p:cNvSpPr txBox="1"/>
              <p:nvPr/>
            </p:nvSpPr>
            <p:spPr>
              <a:xfrm>
                <a:off x="6977653" y="4841254"/>
                <a:ext cx="366446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70E7A1-C0AF-1BF5-51B3-02A60DB9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653" y="4841254"/>
                <a:ext cx="366446" cy="369332"/>
              </a:xfrm>
              <a:prstGeom prst="rect">
                <a:avLst/>
              </a:prstGeom>
              <a:blipFill>
                <a:blip r:embed="rId45"/>
                <a:stretch>
                  <a:fillRect l="-17742" r="-1613"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  <p:bldP spid="52" grpId="0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F0F2-C65D-492F-AB6C-71029B03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Newton-Raphson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9514-C73D-4281-8E5F-7ADB526B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</a:t>
            </a:r>
          </a:p>
          <a:p>
            <a:r>
              <a:rPr lang="en-US" dirty="0"/>
              <a:t>Find all b’s using </a:t>
            </a:r>
          </a:p>
          <a:p>
            <a:r>
              <a:rPr lang="en-US" dirty="0"/>
              <a:t>Find all c’s using </a:t>
            </a:r>
          </a:p>
          <a:p>
            <a:r>
              <a:rPr lang="en-US" dirty="0"/>
              <a:t>Find new    using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67595B-5C5E-4EAF-A6A5-D49801331DE5}"/>
              </a:ext>
            </a:extLst>
          </p:cNvPr>
          <p:cNvGrpSpPr/>
          <p:nvPr/>
        </p:nvGrpSpPr>
        <p:grpSpPr>
          <a:xfrm>
            <a:off x="3721299" y="1825626"/>
            <a:ext cx="5853139" cy="2540848"/>
            <a:chOff x="3721299" y="1348967"/>
            <a:chExt cx="5853139" cy="2540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DDB9A56-4BCC-4AE4-AE49-8A6B0B07B046}"/>
                    </a:ext>
                  </a:extLst>
                </p:cNvPr>
                <p:cNvSpPr txBox="1"/>
                <p:nvPr/>
              </p:nvSpPr>
              <p:spPr>
                <a:xfrm>
                  <a:off x="3721299" y="1825625"/>
                  <a:ext cx="2241959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DDB9A56-4BCC-4AE4-AE49-8A6B0B07B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299" y="1825625"/>
                  <a:ext cx="224195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981" r="-542" b="-3278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5188E3C-1322-4252-9681-BE733918554F}"/>
                    </a:ext>
                  </a:extLst>
                </p:cNvPr>
                <p:cNvSpPr txBox="1"/>
                <p:nvPr/>
              </p:nvSpPr>
              <p:spPr>
                <a:xfrm>
                  <a:off x="3751979" y="2329894"/>
                  <a:ext cx="2180597" cy="369332"/>
                </a:xfrm>
                <a:prstGeom prst="rect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5188E3C-1322-4252-9681-BE7339185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979" y="2329894"/>
                  <a:ext cx="218059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93" r="-279" b="-32258"/>
                  </a:stretch>
                </a:blipFill>
                <a:ln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AA0AC1-FCA8-42FB-9C22-8EF11B9A9DCB}"/>
                    </a:ext>
                  </a:extLst>
                </p:cNvPr>
                <p:cNvSpPr txBox="1"/>
                <p:nvPr/>
              </p:nvSpPr>
              <p:spPr>
                <a:xfrm>
                  <a:off x="3751979" y="2903913"/>
                  <a:ext cx="2320635" cy="76367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AA0AC1-FCA8-42FB-9C22-8EF11B9A9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979" y="2903913"/>
                  <a:ext cx="2320635" cy="7636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D5426C-7912-4472-9DA3-98808B375CF9}"/>
                </a:ext>
              </a:extLst>
            </p:cNvPr>
            <p:cNvGrpSpPr/>
            <p:nvPr/>
          </p:nvGrpSpPr>
          <p:grpSpPr>
            <a:xfrm>
              <a:off x="6400800" y="1348967"/>
              <a:ext cx="3173638" cy="2540848"/>
              <a:chOff x="6400800" y="1348967"/>
              <a:chExt cx="3173638" cy="254084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DE320-E5DF-442C-A8DA-931B26A674E2}"/>
                  </a:ext>
                </a:extLst>
              </p:cNvPr>
              <p:cNvSpPr txBox="1"/>
              <p:nvPr/>
            </p:nvSpPr>
            <p:spPr>
              <a:xfrm>
                <a:off x="7253803" y="2388558"/>
                <a:ext cx="23206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Error &gt; Tolerance</a:t>
                </a:r>
              </a:p>
            </p:txBody>
          </p:sp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06D9726D-2902-4A3B-BBB0-F9E15399F0DF}"/>
                  </a:ext>
                </a:extLst>
              </p:cNvPr>
              <p:cNvSpPr/>
              <p:nvPr/>
            </p:nvSpPr>
            <p:spPr>
              <a:xfrm>
                <a:off x="6400800" y="1348967"/>
                <a:ext cx="729574" cy="2540848"/>
              </a:xfrm>
              <a:prstGeom prst="righ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B00174-D124-43C2-8D5D-1831FE1D2FD7}"/>
              </a:ext>
            </a:extLst>
          </p:cNvPr>
          <p:cNvGrpSpPr/>
          <p:nvPr/>
        </p:nvGrpSpPr>
        <p:grpSpPr>
          <a:xfrm>
            <a:off x="1138136" y="4691441"/>
            <a:ext cx="8599251" cy="738326"/>
            <a:chOff x="1138136" y="4691441"/>
            <a:chExt cx="8599251" cy="738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AC67D76-9FDF-472C-A637-F966F3E5766F}"/>
                    </a:ext>
                  </a:extLst>
                </p:cNvPr>
                <p:cNvSpPr txBox="1"/>
                <p:nvPr/>
              </p:nvSpPr>
              <p:spPr>
                <a:xfrm>
                  <a:off x="4430361" y="4968102"/>
                  <a:ext cx="2807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Repeat for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400" i="1" dirty="0"/>
                    <a:t> roots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AC67D76-9FDF-472C-A637-F966F3E57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361" y="4968102"/>
                  <a:ext cx="2807018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478" t="-10526" b="-289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75FDE6-76D8-411A-9429-6131354340C3}"/>
                </a:ext>
              </a:extLst>
            </p:cNvPr>
            <p:cNvCxnSpPr/>
            <p:nvPr/>
          </p:nvCxnSpPr>
          <p:spPr>
            <a:xfrm flipV="1">
              <a:off x="1138136" y="4691441"/>
              <a:ext cx="8599251" cy="5443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AF1C7-59A6-4E88-9A64-913A7A1C9A0B}"/>
                  </a:ext>
                </a:extLst>
              </p:cNvPr>
              <p:cNvSpPr txBox="1"/>
              <p:nvPr/>
            </p:nvSpPr>
            <p:spPr>
              <a:xfrm>
                <a:off x="2528875" y="1852235"/>
                <a:ext cx="230063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AF1C7-59A6-4E88-9A64-913A7A1C9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875" y="1852235"/>
                <a:ext cx="230063" cy="369332"/>
              </a:xfrm>
              <a:prstGeom prst="rect">
                <a:avLst/>
              </a:prstGeom>
              <a:blipFill>
                <a:blip r:embed="rId6"/>
                <a:stretch>
                  <a:fillRect l="-46154" r="-35897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958C42-03E6-42B7-8A85-F23878654E1A}"/>
                  </a:ext>
                </a:extLst>
              </p:cNvPr>
              <p:cNvSpPr txBox="1"/>
              <p:nvPr/>
            </p:nvSpPr>
            <p:spPr>
              <a:xfrm>
                <a:off x="2518954" y="3374707"/>
                <a:ext cx="230063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958C42-03E6-42B7-8A85-F23878654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54" y="3374707"/>
                <a:ext cx="230063" cy="369332"/>
              </a:xfrm>
              <a:prstGeom prst="rect">
                <a:avLst/>
              </a:prstGeom>
              <a:blipFill>
                <a:blip r:embed="rId7"/>
                <a:stretch>
                  <a:fillRect l="-43590" r="-38462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28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5E54-23B2-4596-ABAC-B941202B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9D2459-21E5-49A8-BCC8-ADE4F1E38D20}"/>
                  </a:ext>
                </a:extLst>
              </p:cNvPr>
              <p:cNvSpPr txBox="1"/>
              <p:nvPr/>
            </p:nvSpPr>
            <p:spPr>
              <a:xfrm>
                <a:off x="838199" y="2063885"/>
                <a:ext cx="136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9D2459-21E5-49A8-BCC8-ADE4F1E38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063885"/>
                <a:ext cx="1360436" cy="369332"/>
              </a:xfrm>
              <a:prstGeom prst="rect">
                <a:avLst/>
              </a:prstGeom>
              <a:blipFill>
                <a:blip r:embed="rId2"/>
                <a:stretch>
                  <a:fillRect l="-4464" r="-49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A57E799-B888-4DE8-9FB2-9E47DD7EDEE3}"/>
              </a:ext>
            </a:extLst>
          </p:cNvPr>
          <p:cNvGrpSpPr/>
          <p:nvPr/>
        </p:nvGrpSpPr>
        <p:grpSpPr>
          <a:xfrm>
            <a:off x="3297677" y="1828800"/>
            <a:ext cx="8363131" cy="982494"/>
            <a:chOff x="3297677" y="1828800"/>
            <a:chExt cx="8363131" cy="982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E0CB6DB-C212-4542-B876-4830E3A0AB62}"/>
                    </a:ext>
                  </a:extLst>
                </p:cNvPr>
                <p:cNvSpPr txBox="1"/>
                <p:nvPr/>
              </p:nvSpPr>
              <p:spPr>
                <a:xfrm>
                  <a:off x="3400533" y="2063885"/>
                  <a:ext cx="82602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E0CB6DB-C212-4542-B876-4830E3A0A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533" y="2063885"/>
                  <a:ext cx="826027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43" t="-166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CFAB4D-DEE1-498F-8D87-9F164F6AEDCE}"/>
                </a:ext>
              </a:extLst>
            </p:cNvPr>
            <p:cNvCxnSpPr/>
            <p:nvPr/>
          </p:nvCxnSpPr>
          <p:spPr>
            <a:xfrm>
              <a:off x="3297677" y="1828800"/>
              <a:ext cx="0" cy="982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E918B-1C20-417C-82F3-08029E2254C3}"/>
              </a:ext>
            </a:extLst>
          </p:cNvPr>
          <p:cNvSpPr txBox="1"/>
          <p:nvPr/>
        </p:nvSpPr>
        <p:spPr>
          <a:xfrm>
            <a:off x="838199" y="3292365"/>
            <a:ext cx="418027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Newton-Raphson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606C8-3C37-E9DA-01F8-7B5163FF519A}"/>
              </a:ext>
            </a:extLst>
          </p:cNvPr>
          <p:cNvSpPr txBox="1"/>
          <p:nvPr/>
        </p:nvSpPr>
        <p:spPr>
          <a:xfrm>
            <a:off x="9749712" y="2806414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a’s: real constants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2830E-E29D-ED96-9AF4-B541EAFD03DD}"/>
              </a:ext>
            </a:extLst>
          </p:cNvPr>
          <p:cNvSpPr txBox="1"/>
          <p:nvPr/>
        </p:nvSpPr>
        <p:spPr>
          <a:xfrm>
            <a:off x="9749712" y="3244334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Roots: n</a:t>
            </a:r>
          </a:p>
        </p:txBody>
      </p:sp>
    </p:spTree>
    <p:extLst>
      <p:ext uri="{BB962C8B-B14F-4D97-AF65-F5344CB8AC3E}">
        <p14:creationId xmlns:p14="http://schemas.microsoft.com/office/powerpoint/2010/main" val="37453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Newton-Raphson Method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CF3268-EDBF-4AC8-88B4-26A15892F3B3}"/>
              </a:ext>
            </a:extLst>
          </p:cNvPr>
          <p:cNvSpPr/>
          <p:nvPr/>
        </p:nvSpPr>
        <p:spPr>
          <a:xfrm>
            <a:off x="6253405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2B2FD-F4DA-4274-B219-9B4C2E438C3D}"/>
              </a:ext>
            </a:extLst>
          </p:cNvPr>
          <p:cNvSpPr/>
          <p:nvPr/>
        </p:nvSpPr>
        <p:spPr>
          <a:xfrm>
            <a:off x="8552657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/>
        </p:nvGraphicFramePr>
        <p:xfrm>
          <a:off x="2040636" y="16906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5BF95-6006-4FB0-BF0B-9365293F918C}"/>
              </a:ext>
            </a:extLst>
          </p:cNvPr>
          <p:cNvCxnSpPr>
            <a:cxnSpLocks/>
          </p:cNvCxnSpPr>
          <p:nvPr/>
        </p:nvCxnSpPr>
        <p:spPr>
          <a:xfrm flipH="1">
            <a:off x="3022600" y="2025650"/>
            <a:ext cx="6223000" cy="2235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EA71561-794A-4A00-80C7-26955ABE6A00}"/>
              </a:ext>
            </a:extLst>
          </p:cNvPr>
          <p:cNvSpPr/>
          <p:nvPr/>
        </p:nvSpPr>
        <p:spPr>
          <a:xfrm>
            <a:off x="7936707" y="3801893"/>
            <a:ext cx="228600" cy="2286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5C7742-9D0D-405E-8ADD-8A6CF8A0492D}"/>
              </a:ext>
            </a:extLst>
          </p:cNvPr>
          <p:cNvSpPr/>
          <p:nvPr/>
        </p:nvSpPr>
        <p:spPr>
          <a:xfrm>
            <a:off x="3809207" y="3809302"/>
            <a:ext cx="228600" cy="2286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CFB8E3A-D9FC-40D0-B02D-20CE0A75C196}"/>
              </a:ext>
            </a:extLst>
          </p:cNvPr>
          <p:cNvSpPr/>
          <p:nvPr/>
        </p:nvSpPr>
        <p:spPr>
          <a:xfrm>
            <a:off x="3809207" y="3923603"/>
            <a:ext cx="228600" cy="11944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4D7062-E87D-4D85-BDAF-51ACFB6163B0}"/>
              </a:ext>
            </a:extLst>
          </p:cNvPr>
          <p:cNvCxnSpPr>
            <a:cxnSpLocks/>
          </p:cNvCxnSpPr>
          <p:nvPr/>
        </p:nvCxnSpPr>
        <p:spPr>
          <a:xfrm flipH="1">
            <a:off x="3543300" y="3162300"/>
            <a:ext cx="2585924" cy="2235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E09F191-9644-4103-97C5-AB8C074B7BA2}"/>
              </a:ext>
            </a:extLst>
          </p:cNvPr>
          <p:cNvSpPr/>
          <p:nvPr/>
        </p:nvSpPr>
        <p:spPr>
          <a:xfrm>
            <a:off x="5103665" y="3801893"/>
            <a:ext cx="228600" cy="2286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F46C5B4-753E-4875-BD87-3A77EB6CB521}"/>
              </a:ext>
            </a:extLst>
          </p:cNvPr>
          <p:cNvSpPr/>
          <p:nvPr/>
        </p:nvSpPr>
        <p:spPr>
          <a:xfrm rot="10800000">
            <a:off x="7937800" y="2482849"/>
            <a:ext cx="228600" cy="144197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3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Newton-Raphson Method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CF3268-EDBF-4AC8-88B4-26A15892F3B3}"/>
              </a:ext>
            </a:extLst>
          </p:cNvPr>
          <p:cNvSpPr/>
          <p:nvPr/>
        </p:nvSpPr>
        <p:spPr>
          <a:xfrm>
            <a:off x="6253405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2B2FD-F4DA-4274-B219-9B4C2E438C3D}"/>
              </a:ext>
            </a:extLst>
          </p:cNvPr>
          <p:cNvSpPr/>
          <p:nvPr/>
        </p:nvSpPr>
        <p:spPr>
          <a:xfrm>
            <a:off x="8552657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/>
        </p:nvGraphicFramePr>
        <p:xfrm>
          <a:off x="2040636" y="16906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5BF95-6006-4FB0-BF0B-9365293F918C}"/>
              </a:ext>
            </a:extLst>
          </p:cNvPr>
          <p:cNvCxnSpPr>
            <a:cxnSpLocks/>
          </p:cNvCxnSpPr>
          <p:nvPr/>
        </p:nvCxnSpPr>
        <p:spPr>
          <a:xfrm flipH="1">
            <a:off x="3022600" y="2025650"/>
            <a:ext cx="6223000" cy="2235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EA71561-794A-4A00-80C7-26955ABE6A00}"/>
              </a:ext>
            </a:extLst>
          </p:cNvPr>
          <p:cNvSpPr/>
          <p:nvPr/>
        </p:nvSpPr>
        <p:spPr>
          <a:xfrm>
            <a:off x="7936707" y="3801893"/>
            <a:ext cx="228600" cy="2286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5C7742-9D0D-405E-8ADD-8A6CF8A0492D}"/>
              </a:ext>
            </a:extLst>
          </p:cNvPr>
          <p:cNvSpPr/>
          <p:nvPr/>
        </p:nvSpPr>
        <p:spPr>
          <a:xfrm>
            <a:off x="3809207" y="3809302"/>
            <a:ext cx="228600" cy="2286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CFB8E3A-D9FC-40D0-B02D-20CE0A75C196}"/>
              </a:ext>
            </a:extLst>
          </p:cNvPr>
          <p:cNvSpPr/>
          <p:nvPr/>
        </p:nvSpPr>
        <p:spPr>
          <a:xfrm>
            <a:off x="3809207" y="3923603"/>
            <a:ext cx="228600" cy="11944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F46C5B4-753E-4875-BD87-3A77EB6CB521}"/>
              </a:ext>
            </a:extLst>
          </p:cNvPr>
          <p:cNvSpPr/>
          <p:nvPr/>
        </p:nvSpPr>
        <p:spPr>
          <a:xfrm rot="10800000">
            <a:off x="7937800" y="2482849"/>
            <a:ext cx="228600" cy="144197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076094-2265-4D19-8962-3FB6D7F0176A}"/>
                  </a:ext>
                </a:extLst>
              </p:cNvPr>
              <p:cNvSpPr txBox="1"/>
              <p:nvPr/>
            </p:nvSpPr>
            <p:spPr>
              <a:xfrm>
                <a:off x="8219547" y="2502947"/>
                <a:ext cx="1599669" cy="41684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076094-2265-4D19-8962-3FB6D7F0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547" y="2502947"/>
                <a:ext cx="1599669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EF3330-9C49-4D35-9D09-6416DC627FAC}"/>
                  </a:ext>
                </a:extLst>
              </p:cNvPr>
              <p:cNvSpPr txBox="1"/>
              <p:nvPr/>
            </p:nvSpPr>
            <p:spPr>
              <a:xfrm>
                <a:off x="6274285" y="2023929"/>
                <a:ext cx="1592487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EF3330-9C49-4D35-9D09-6416DC627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85" y="2023929"/>
                <a:ext cx="1592487" cy="369332"/>
              </a:xfrm>
              <a:prstGeom prst="rect">
                <a:avLst/>
              </a:prstGeom>
              <a:blipFill>
                <a:blip r:embed="rId4"/>
                <a:stretch>
                  <a:fillRect l="-1908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BE9D46-775D-4651-89DF-E179DCE2FC90}"/>
                  </a:ext>
                </a:extLst>
              </p:cNvPr>
              <p:cNvSpPr txBox="1"/>
              <p:nvPr/>
            </p:nvSpPr>
            <p:spPr>
              <a:xfrm>
                <a:off x="3419119" y="3363254"/>
                <a:ext cx="1224438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BE9D46-775D-4651-89DF-E179DCE2F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19" y="3363254"/>
                <a:ext cx="122443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5D3997-81BC-4C4C-AA93-B6E5B2C9B9CC}"/>
                  </a:ext>
                </a:extLst>
              </p:cNvPr>
              <p:cNvSpPr txBox="1"/>
              <p:nvPr/>
            </p:nvSpPr>
            <p:spPr>
              <a:xfrm>
                <a:off x="5360471" y="4328813"/>
                <a:ext cx="2634503" cy="779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5D3997-81BC-4C4C-AA93-B6E5B2C9B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71" y="4328813"/>
                <a:ext cx="2634503" cy="779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B4681-5CFE-45D4-BA55-9C4357266C2B}"/>
                  </a:ext>
                </a:extLst>
              </p:cNvPr>
              <p:cNvSpPr txBox="1"/>
              <p:nvPr/>
            </p:nvSpPr>
            <p:spPr>
              <a:xfrm>
                <a:off x="5344715" y="5251449"/>
                <a:ext cx="2634504" cy="78149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B4681-5CFE-45D4-BA55-9C4357266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15" y="5251449"/>
                <a:ext cx="2634504" cy="781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32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5E54-23B2-4596-ABAC-B941202B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9D2459-21E5-49A8-BCC8-ADE4F1E38D20}"/>
                  </a:ext>
                </a:extLst>
              </p:cNvPr>
              <p:cNvSpPr txBox="1"/>
              <p:nvPr/>
            </p:nvSpPr>
            <p:spPr>
              <a:xfrm>
                <a:off x="838199" y="2063885"/>
                <a:ext cx="136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9D2459-21E5-49A8-BCC8-ADE4F1E38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063885"/>
                <a:ext cx="1360436" cy="369332"/>
              </a:xfrm>
              <a:prstGeom prst="rect">
                <a:avLst/>
              </a:prstGeom>
              <a:blipFill>
                <a:blip r:embed="rId2"/>
                <a:stretch>
                  <a:fillRect l="-4464" r="-49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A57E799-B888-4DE8-9FB2-9E47DD7EDEE3}"/>
              </a:ext>
            </a:extLst>
          </p:cNvPr>
          <p:cNvGrpSpPr/>
          <p:nvPr/>
        </p:nvGrpSpPr>
        <p:grpSpPr>
          <a:xfrm>
            <a:off x="3297677" y="1828800"/>
            <a:ext cx="8363131" cy="982494"/>
            <a:chOff x="3297677" y="1828800"/>
            <a:chExt cx="8363131" cy="982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E0CB6DB-C212-4542-B876-4830E3A0AB62}"/>
                    </a:ext>
                  </a:extLst>
                </p:cNvPr>
                <p:cNvSpPr txBox="1"/>
                <p:nvPr/>
              </p:nvSpPr>
              <p:spPr>
                <a:xfrm>
                  <a:off x="3400533" y="2063885"/>
                  <a:ext cx="8260275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E0CB6DB-C212-4542-B876-4830E3A0A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533" y="2063885"/>
                  <a:ext cx="826027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42" t="-1639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CFAB4D-DEE1-498F-8D87-9F164F6AEDCE}"/>
                </a:ext>
              </a:extLst>
            </p:cNvPr>
            <p:cNvCxnSpPr/>
            <p:nvPr/>
          </p:nvCxnSpPr>
          <p:spPr>
            <a:xfrm>
              <a:off x="3297677" y="1828800"/>
              <a:ext cx="0" cy="982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E918B-1C20-417C-82F3-08029E2254C3}"/>
              </a:ext>
            </a:extLst>
          </p:cNvPr>
          <p:cNvSpPr txBox="1"/>
          <p:nvPr/>
        </p:nvSpPr>
        <p:spPr>
          <a:xfrm>
            <a:off x="838199" y="3292365"/>
            <a:ext cx="418027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88340D-CC7F-4F2A-A396-F409E48F6AE3}"/>
                  </a:ext>
                </a:extLst>
              </p:cNvPr>
              <p:cNvSpPr txBox="1"/>
              <p:nvPr/>
            </p:nvSpPr>
            <p:spPr>
              <a:xfrm>
                <a:off x="8921853" y="365125"/>
                <a:ext cx="2738955" cy="786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88340D-CC7F-4F2A-A396-F409E48F6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853" y="365125"/>
                <a:ext cx="2738955" cy="786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C40AE7-41EC-F947-3AE2-942A420B114F}"/>
              </a:ext>
            </a:extLst>
          </p:cNvPr>
          <p:cNvSpPr txBox="1"/>
          <p:nvPr/>
        </p:nvSpPr>
        <p:spPr>
          <a:xfrm>
            <a:off x="9374913" y="1277361"/>
            <a:ext cx="22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No. of calculations…?</a:t>
            </a:r>
          </a:p>
        </p:txBody>
      </p:sp>
    </p:spTree>
    <p:extLst>
      <p:ext uri="{BB962C8B-B14F-4D97-AF65-F5344CB8AC3E}">
        <p14:creationId xmlns:p14="http://schemas.microsoft.com/office/powerpoint/2010/main" val="28978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5E54-23B2-4596-ABAC-B941202B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9D2459-21E5-49A8-BCC8-ADE4F1E38D20}"/>
                  </a:ext>
                </a:extLst>
              </p:cNvPr>
              <p:cNvSpPr txBox="1"/>
              <p:nvPr/>
            </p:nvSpPr>
            <p:spPr>
              <a:xfrm>
                <a:off x="838199" y="2063885"/>
                <a:ext cx="136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9D2459-21E5-49A8-BCC8-ADE4F1E38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063885"/>
                <a:ext cx="1360436" cy="369332"/>
              </a:xfrm>
              <a:prstGeom prst="rect">
                <a:avLst/>
              </a:prstGeom>
              <a:blipFill>
                <a:blip r:embed="rId2"/>
                <a:stretch>
                  <a:fillRect l="-4464" r="-49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A57E799-B888-4DE8-9FB2-9E47DD7EDEE3}"/>
              </a:ext>
            </a:extLst>
          </p:cNvPr>
          <p:cNvGrpSpPr/>
          <p:nvPr/>
        </p:nvGrpSpPr>
        <p:grpSpPr>
          <a:xfrm>
            <a:off x="3297677" y="1828800"/>
            <a:ext cx="8363131" cy="982494"/>
            <a:chOff x="3297677" y="1828800"/>
            <a:chExt cx="8363131" cy="982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E0CB6DB-C212-4542-B876-4830E3A0AB62}"/>
                    </a:ext>
                  </a:extLst>
                </p:cNvPr>
                <p:cNvSpPr txBox="1"/>
                <p:nvPr/>
              </p:nvSpPr>
              <p:spPr>
                <a:xfrm>
                  <a:off x="3400533" y="2063885"/>
                  <a:ext cx="8260275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E0CB6DB-C212-4542-B876-4830E3A0A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533" y="2063885"/>
                  <a:ext cx="8260275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639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CFAB4D-DEE1-498F-8D87-9F164F6AEDCE}"/>
                </a:ext>
              </a:extLst>
            </p:cNvPr>
            <p:cNvCxnSpPr/>
            <p:nvPr/>
          </p:nvCxnSpPr>
          <p:spPr>
            <a:xfrm>
              <a:off x="3297677" y="1828800"/>
              <a:ext cx="0" cy="982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88340D-CC7F-4F2A-A396-F409E48F6AE3}"/>
                  </a:ext>
                </a:extLst>
              </p:cNvPr>
              <p:cNvSpPr txBox="1"/>
              <p:nvPr/>
            </p:nvSpPr>
            <p:spPr>
              <a:xfrm>
                <a:off x="8921853" y="365125"/>
                <a:ext cx="2738955" cy="786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88340D-CC7F-4F2A-A396-F409E48F6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853" y="365125"/>
                <a:ext cx="2738955" cy="786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10A5-DB8D-4F1E-9B6C-165D0170FAC4}"/>
                  </a:ext>
                </a:extLst>
              </p:cNvPr>
              <p:cNvSpPr txBox="1"/>
              <p:nvPr/>
            </p:nvSpPr>
            <p:spPr>
              <a:xfrm>
                <a:off x="838199" y="3059668"/>
                <a:ext cx="3799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10A5-DB8D-4F1E-9B6C-165D0170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059668"/>
                <a:ext cx="3799373" cy="369332"/>
              </a:xfrm>
              <a:prstGeom prst="rect">
                <a:avLst/>
              </a:prstGeom>
              <a:blipFill>
                <a:blip r:embed="rId5"/>
                <a:stretch>
                  <a:fillRect l="-1282" r="-112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C6A88EE-C2ED-4FB5-948D-F34747E792E6}"/>
              </a:ext>
            </a:extLst>
          </p:cNvPr>
          <p:cNvGrpSpPr/>
          <p:nvPr/>
        </p:nvGrpSpPr>
        <p:grpSpPr>
          <a:xfrm>
            <a:off x="5846436" y="2937753"/>
            <a:ext cx="5439767" cy="1497613"/>
            <a:chOff x="5846436" y="2937753"/>
            <a:chExt cx="5439767" cy="149761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A029AC-7546-47DE-BB23-235E9C93078E}"/>
                </a:ext>
              </a:extLst>
            </p:cNvPr>
            <p:cNvCxnSpPr>
              <a:cxnSpLocks/>
            </p:cNvCxnSpPr>
            <p:nvPr/>
          </p:nvCxnSpPr>
          <p:spPr>
            <a:xfrm>
              <a:off x="5846436" y="2937753"/>
              <a:ext cx="0" cy="1497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36A3F44-81ED-4412-9B2E-92898F6C18A9}"/>
                    </a:ext>
                  </a:extLst>
                </p:cNvPr>
                <p:cNvSpPr txBox="1"/>
                <p:nvPr/>
              </p:nvSpPr>
              <p:spPr>
                <a:xfrm>
                  <a:off x="6096000" y="3160557"/>
                  <a:ext cx="51902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+9=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36A3F44-81ED-4412-9B2E-92898F6C1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160557"/>
                  <a:ext cx="519020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5" r="-94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BE6BEF-E94A-4CF4-A667-CC5DEA80E894}"/>
                  </a:ext>
                </a:extLst>
              </p:cNvPr>
              <p:cNvSpPr txBox="1"/>
              <p:nvPr/>
            </p:nvSpPr>
            <p:spPr>
              <a:xfrm>
                <a:off x="8213834" y="3735581"/>
                <a:ext cx="800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BE6BEF-E94A-4CF4-A667-CC5DEA80E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834" y="3735581"/>
                <a:ext cx="800155" cy="369332"/>
              </a:xfrm>
              <a:prstGeom prst="rect">
                <a:avLst/>
              </a:prstGeom>
              <a:blipFill>
                <a:blip r:embed="rId7"/>
                <a:stretch>
                  <a:fillRect l="-12879" r="-833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F095E8-A029-455E-80BB-549C3F91A08B}"/>
                  </a:ext>
                </a:extLst>
              </p:cNvPr>
              <p:cNvSpPr txBox="1"/>
              <p:nvPr/>
            </p:nvSpPr>
            <p:spPr>
              <a:xfrm>
                <a:off x="10773103" y="3736120"/>
                <a:ext cx="84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F095E8-A029-455E-80BB-549C3F91A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103" y="3736120"/>
                <a:ext cx="843436" cy="369332"/>
              </a:xfrm>
              <a:prstGeom prst="rect">
                <a:avLst/>
              </a:prstGeom>
              <a:blipFill>
                <a:blip r:embed="rId8"/>
                <a:stretch>
                  <a:fillRect l="-7914" r="-79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BA93D7-F44F-4FB1-AD19-9D72586C52CF}"/>
                  </a:ext>
                </a:extLst>
              </p:cNvPr>
              <p:cNvSpPr txBox="1"/>
              <p:nvPr/>
            </p:nvSpPr>
            <p:spPr>
              <a:xfrm>
                <a:off x="6630058" y="3735581"/>
                <a:ext cx="800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BA93D7-F44F-4FB1-AD19-9D72586C5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058" y="3735581"/>
                <a:ext cx="800155" cy="369332"/>
              </a:xfrm>
              <a:prstGeom prst="rect">
                <a:avLst/>
              </a:prstGeom>
              <a:blipFill>
                <a:blip r:embed="rId9"/>
                <a:stretch>
                  <a:fillRect l="-916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1022D0-E8C6-4F74-92E8-6B4AF1B0B761}"/>
                  </a:ext>
                </a:extLst>
              </p:cNvPr>
              <p:cNvSpPr txBox="1"/>
              <p:nvPr/>
            </p:nvSpPr>
            <p:spPr>
              <a:xfrm>
                <a:off x="9493468" y="3735581"/>
                <a:ext cx="838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1022D0-E8C6-4F74-92E8-6B4AF1B0B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468" y="3735581"/>
                <a:ext cx="838435" cy="369332"/>
              </a:xfrm>
              <a:prstGeom prst="rect">
                <a:avLst/>
              </a:prstGeom>
              <a:blipFill>
                <a:blip r:embed="rId10"/>
                <a:stretch>
                  <a:fillRect l="-1159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DE3ABEC-8769-3DC9-1B75-597E030F97DD}"/>
              </a:ext>
            </a:extLst>
          </p:cNvPr>
          <p:cNvGrpSpPr/>
          <p:nvPr/>
        </p:nvGrpSpPr>
        <p:grpSpPr>
          <a:xfrm>
            <a:off x="9610344" y="1198018"/>
            <a:ext cx="2112849" cy="2042072"/>
            <a:chOff x="9610344" y="1198018"/>
            <a:chExt cx="2112849" cy="2042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hought Bubble: Cloud 7">
                  <a:extLst>
                    <a:ext uri="{FF2B5EF4-FFF2-40B4-BE49-F238E27FC236}">
                      <a16:creationId xmlns:a16="http://schemas.microsoft.com/office/drawing/2014/main" id="{B1FFD516-DFC5-0328-F956-3D1AB2E3A30A}"/>
                    </a:ext>
                  </a:extLst>
                </p:cNvPr>
                <p:cNvSpPr/>
                <p:nvPr/>
              </p:nvSpPr>
              <p:spPr>
                <a:xfrm>
                  <a:off x="9610344" y="1198018"/>
                  <a:ext cx="2112849" cy="1396724"/>
                </a:xfrm>
                <a:prstGeom prst="cloudCallou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400" dirty="0"/>
                    <a:t>…depend on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8" name="Thought Bubble: Cloud 7">
                  <a:extLst>
                    <a:ext uri="{FF2B5EF4-FFF2-40B4-BE49-F238E27FC236}">
                      <a16:creationId xmlns:a16="http://schemas.microsoft.com/office/drawing/2014/main" id="{B1FFD516-DFC5-0328-F956-3D1AB2E3A3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0344" y="1198018"/>
                  <a:ext cx="2112849" cy="1396724"/>
                </a:xfrm>
                <a:prstGeom prst="cloudCallou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DD284F1-92F7-0081-36D2-3CE9DD6EAA34}"/>
                </a:ext>
              </a:extLst>
            </p:cNvPr>
            <p:cNvCxnSpPr/>
            <p:nvPr/>
          </p:nvCxnSpPr>
          <p:spPr>
            <a:xfrm flipH="1">
              <a:off x="9905537" y="2629904"/>
              <a:ext cx="576661" cy="575024"/>
            </a:xfrm>
            <a:prstGeom prst="straightConnector1">
              <a:avLst/>
            </a:prstGeom>
            <a:ln w="19050"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41ED81-4B17-CF86-9DC6-262ADA9175F1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198" y="2638909"/>
              <a:ext cx="626789" cy="601181"/>
            </a:xfrm>
            <a:prstGeom prst="straightConnector1">
              <a:avLst/>
            </a:prstGeom>
            <a:ln w="19050"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559152-390B-9313-509D-F8BF4D0256E2}"/>
              </a:ext>
            </a:extLst>
          </p:cNvPr>
          <p:cNvGrpSpPr/>
          <p:nvPr/>
        </p:nvGrpSpPr>
        <p:grpSpPr>
          <a:xfrm>
            <a:off x="9610344" y="5038190"/>
            <a:ext cx="1822051" cy="914400"/>
            <a:chOff x="9531749" y="5202782"/>
            <a:chExt cx="1822051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36363A-8ECD-2058-A3AB-A1EFAE2C8126}"/>
                    </a:ext>
                  </a:extLst>
                </p:cNvPr>
                <p:cNvSpPr txBox="1"/>
                <p:nvPr/>
              </p:nvSpPr>
              <p:spPr>
                <a:xfrm>
                  <a:off x="9531749" y="5475316"/>
                  <a:ext cx="843628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IN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36363A-8ECD-2058-A3AB-A1EFAE2C8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749" y="5475316"/>
                  <a:ext cx="84362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0000" r="-9286" b="-1269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Graphic 26" descr="Badge Question Mark with solid fill">
              <a:extLst>
                <a:ext uri="{FF2B5EF4-FFF2-40B4-BE49-F238E27FC236}">
                  <a16:creationId xmlns:a16="http://schemas.microsoft.com/office/drawing/2014/main" id="{FD9E041A-7B74-55CA-C2A8-D6B0C21D4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39400" y="5202782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3E6DE5-E46C-1150-0E7C-A62FF0EAF749}"/>
                  </a:ext>
                </a:extLst>
              </p:cNvPr>
              <p:cNvSpPr txBox="1"/>
              <p:nvPr/>
            </p:nvSpPr>
            <p:spPr>
              <a:xfrm>
                <a:off x="9610344" y="5952590"/>
                <a:ext cx="124123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</m:t>
                      </m:r>
                      <m:r>
                        <a:rPr lang="en-IN" sz="2400" b="1" i="1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IN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3E6DE5-E46C-1150-0E7C-A62FF0EAF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344" y="5952590"/>
                <a:ext cx="1241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6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5E54-23B2-4596-ABAC-B941202B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9D2459-21E5-49A8-BCC8-ADE4F1E38D20}"/>
                  </a:ext>
                </a:extLst>
              </p:cNvPr>
              <p:cNvSpPr txBox="1"/>
              <p:nvPr/>
            </p:nvSpPr>
            <p:spPr>
              <a:xfrm>
                <a:off x="838199" y="2063885"/>
                <a:ext cx="136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9D2459-21E5-49A8-BCC8-ADE4F1E38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063885"/>
                <a:ext cx="1360436" cy="369332"/>
              </a:xfrm>
              <a:prstGeom prst="rect">
                <a:avLst/>
              </a:prstGeom>
              <a:blipFill>
                <a:blip r:embed="rId2"/>
                <a:stretch>
                  <a:fillRect l="-4464" r="-49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A57E799-B888-4DE8-9FB2-9E47DD7EDEE3}"/>
              </a:ext>
            </a:extLst>
          </p:cNvPr>
          <p:cNvGrpSpPr/>
          <p:nvPr/>
        </p:nvGrpSpPr>
        <p:grpSpPr>
          <a:xfrm>
            <a:off x="3297677" y="1828800"/>
            <a:ext cx="8363131" cy="982494"/>
            <a:chOff x="3297677" y="1828800"/>
            <a:chExt cx="8363131" cy="982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E0CB6DB-C212-4542-B876-4830E3A0AB62}"/>
                    </a:ext>
                  </a:extLst>
                </p:cNvPr>
                <p:cNvSpPr txBox="1"/>
                <p:nvPr/>
              </p:nvSpPr>
              <p:spPr>
                <a:xfrm>
                  <a:off x="3400533" y="2063885"/>
                  <a:ext cx="8260275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E0CB6DB-C212-4542-B876-4830E3A0A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533" y="2063885"/>
                  <a:ext cx="8260275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639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CFAB4D-DEE1-498F-8D87-9F164F6AEDCE}"/>
                </a:ext>
              </a:extLst>
            </p:cNvPr>
            <p:cNvCxnSpPr/>
            <p:nvPr/>
          </p:nvCxnSpPr>
          <p:spPr>
            <a:xfrm>
              <a:off x="3297677" y="1828800"/>
              <a:ext cx="0" cy="982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88340D-CC7F-4F2A-A396-F409E48F6AE3}"/>
                  </a:ext>
                </a:extLst>
              </p:cNvPr>
              <p:cNvSpPr txBox="1"/>
              <p:nvPr/>
            </p:nvSpPr>
            <p:spPr>
              <a:xfrm>
                <a:off x="8921853" y="365125"/>
                <a:ext cx="2738955" cy="786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88340D-CC7F-4F2A-A396-F409E48F6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853" y="365125"/>
                <a:ext cx="2738955" cy="786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10A5-DB8D-4F1E-9B6C-165D0170FAC4}"/>
                  </a:ext>
                </a:extLst>
              </p:cNvPr>
              <p:cNvSpPr txBox="1"/>
              <p:nvPr/>
            </p:nvSpPr>
            <p:spPr>
              <a:xfrm>
                <a:off x="838199" y="3059668"/>
                <a:ext cx="3799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10A5-DB8D-4F1E-9B6C-165D0170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059668"/>
                <a:ext cx="3799373" cy="369332"/>
              </a:xfrm>
              <a:prstGeom prst="rect">
                <a:avLst/>
              </a:prstGeom>
              <a:blipFill>
                <a:blip r:embed="rId5"/>
                <a:stretch>
                  <a:fillRect l="-1282" r="-112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D8309-17FB-4F28-8914-A64446B72239}"/>
              </a:ext>
            </a:extLst>
          </p:cNvPr>
          <p:cNvGrpSpPr/>
          <p:nvPr/>
        </p:nvGrpSpPr>
        <p:grpSpPr>
          <a:xfrm>
            <a:off x="3349104" y="3815486"/>
            <a:ext cx="7629596" cy="982494"/>
            <a:chOff x="3297677" y="1828800"/>
            <a:chExt cx="7629596" cy="982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B4D9A2B-3121-404A-9EC2-A307C859B74A}"/>
                    </a:ext>
                  </a:extLst>
                </p:cNvPr>
                <p:cNvSpPr txBox="1"/>
                <p:nvPr/>
              </p:nvSpPr>
              <p:spPr>
                <a:xfrm>
                  <a:off x="3400533" y="2063885"/>
                  <a:ext cx="7526740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B4D9A2B-3121-404A-9EC2-A307C859B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533" y="2063885"/>
                  <a:ext cx="752674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09" b="-25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E1A1A5-0ECF-4860-992D-9D6CB39F3C51}"/>
                </a:ext>
              </a:extLst>
            </p:cNvPr>
            <p:cNvCxnSpPr/>
            <p:nvPr/>
          </p:nvCxnSpPr>
          <p:spPr>
            <a:xfrm>
              <a:off x="3297677" y="1828800"/>
              <a:ext cx="0" cy="982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4F666D-7602-41D4-93CC-A3F5386DEC4C}"/>
                  </a:ext>
                </a:extLst>
              </p:cNvPr>
              <p:cNvSpPr txBox="1"/>
              <p:nvPr/>
            </p:nvSpPr>
            <p:spPr>
              <a:xfrm>
                <a:off x="838199" y="5184466"/>
                <a:ext cx="6831677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4F666D-7602-41D4-93CC-A3F5386D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184466"/>
                <a:ext cx="6831677" cy="369332"/>
              </a:xfrm>
              <a:prstGeom prst="rect">
                <a:avLst/>
              </a:prstGeom>
              <a:blipFill>
                <a:blip r:embed="rId7"/>
                <a:stretch>
                  <a:fillRect l="-89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39145-261D-4D53-9CE9-0937E4A13B38}"/>
                  </a:ext>
                </a:extLst>
              </p:cNvPr>
              <p:cNvSpPr txBox="1"/>
              <p:nvPr/>
            </p:nvSpPr>
            <p:spPr>
              <a:xfrm>
                <a:off x="838199" y="5866739"/>
                <a:ext cx="8100102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39145-261D-4D53-9CE9-0937E4A1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866739"/>
                <a:ext cx="8100102" cy="369332"/>
              </a:xfrm>
              <a:prstGeom prst="rect">
                <a:avLst/>
              </a:prstGeom>
              <a:blipFill>
                <a:blip r:embed="rId8"/>
                <a:stretch>
                  <a:fillRect r="-226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76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5E54-23B2-4596-ABAC-B941202B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88340D-CC7F-4F2A-A396-F409E48F6AE3}"/>
                  </a:ext>
                </a:extLst>
              </p:cNvPr>
              <p:cNvSpPr txBox="1"/>
              <p:nvPr/>
            </p:nvSpPr>
            <p:spPr>
              <a:xfrm>
                <a:off x="8921853" y="365125"/>
                <a:ext cx="2738955" cy="786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88340D-CC7F-4F2A-A396-F409E48F6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853" y="365125"/>
                <a:ext cx="2738955" cy="7867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4F666D-7602-41D4-93CC-A3F5386DEC4C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831677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4F666D-7602-41D4-93CC-A3F5386D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831677" cy="369332"/>
              </a:xfrm>
              <a:prstGeom prst="rect">
                <a:avLst/>
              </a:prstGeom>
              <a:blipFill>
                <a:blip r:embed="rId3"/>
                <a:stretch>
                  <a:fillRect l="-178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39145-261D-4D53-9CE9-0937E4A13B38}"/>
                  </a:ext>
                </a:extLst>
              </p:cNvPr>
              <p:cNvSpPr txBox="1"/>
              <p:nvPr/>
            </p:nvSpPr>
            <p:spPr>
              <a:xfrm>
                <a:off x="838200" y="2372961"/>
                <a:ext cx="8100102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39145-261D-4D53-9CE9-0937E4A1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2961"/>
                <a:ext cx="8100102" cy="369332"/>
              </a:xfrm>
              <a:prstGeom prst="rect">
                <a:avLst/>
              </a:prstGeom>
              <a:blipFill>
                <a:blip r:embed="rId4"/>
                <a:stretch>
                  <a:fillRect r="-226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90EF8ED-2B9B-4102-842E-CA7ACF0E5730}"/>
              </a:ext>
            </a:extLst>
          </p:cNvPr>
          <p:cNvGrpSpPr/>
          <p:nvPr/>
        </p:nvGrpSpPr>
        <p:grpSpPr>
          <a:xfrm>
            <a:off x="838200" y="3544757"/>
            <a:ext cx="7220310" cy="1016181"/>
            <a:chOff x="838200" y="3544757"/>
            <a:chExt cx="7220310" cy="1016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2B270E-C288-452B-93BD-F8BFD0B2C98A}"/>
                    </a:ext>
                  </a:extLst>
                </p:cNvPr>
                <p:cNvSpPr txBox="1"/>
                <p:nvPr/>
              </p:nvSpPr>
              <p:spPr>
                <a:xfrm>
                  <a:off x="838200" y="3544757"/>
                  <a:ext cx="67467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2B270E-C288-452B-93BD-F8BFD0B2C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544757"/>
                  <a:ext cx="674678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354B-96A9-4D42-905B-747D22315F9D}"/>
                    </a:ext>
                  </a:extLst>
                </p:cNvPr>
                <p:cNvSpPr txBox="1"/>
                <p:nvPr/>
              </p:nvSpPr>
              <p:spPr>
                <a:xfrm>
                  <a:off x="838200" y="4191606"/>
                  <a:ext cx="72203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354B-96A9-4D42-905B-747D22315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191606"/>
                  <a:ext cx="722031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667" r="-422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7929246-957B-48E0-9631-B04859BE2A88}"/>
              </a:ext>
            </a:extLst>
          </p:cNvPr>
          <p:cNvGrpSpPr/>
          <p:nvPr/>
        </p:nvGrpSpPr>
        <p:grpSpPr>
          <a:xfrm>
            <a:off x="838200" y="5363402"/>
            <a:ext cx="8489632" cy="970178"/>
            <a:chOff x="838200" y="5363402"/>
            <a:chExt cx="8489632" cy="970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0E2A387-54A6-4BFF-8324-B927AF8088F4}"/>
                    </a:ext>
                  </a:extLst>
                </p:cNvPr>
                <p:cNvSpPr txBox="1"/>
                <p:nvPr/>
              </p:nvSpPr>
              <p:spPr>
                <a:xfrm>
                  <a:off x="838200" y="5363402"/>
                  <a:ext cx="848963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0E2A387-54A6-4BFF-8324-B927AF808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363402"/>
                  <a:ext cx="84896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E1339CD-C625-4D44-9414-9372D97E8D88}"/>
                    </a:ext>
                  </a:extLst>
                </p:cNvPr>
                <p:cNvSpPr txBox="1"/>
                <p:nvPr/>
              </p:nvSpPr>
              <p:spPr>
                <a:xfrm>
                  <a:off x="838200" y="5964248"/>
                  <a:ext cx="44453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E1339CD-C625-4D44-9414-9372D97E8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964248"/>
                  <a:ext cx="444531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60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78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5E54-23B2-4596-ABAC-B941202B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88340D-CC7F-4F2A-A396-F409E48F6AE3}"/>
                  </a:ext>
                </a:extLst>
              </p:cNvPr>
              <p:cNvSpPr txBox="1"/>
              <p:nvPr/>
            </p:nvSpPr>
            <p:spPr>
              <a:xfrm>
                <a:off x="8921853" y="365125"/>
                <a:ext cx="2738955" cy="786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88340D-CC7F-4F2A-A396-F409E48F6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853" y="365125"/>
                <a:ext cx="2738955" cy="7867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4F666D-7602-41D4-93CC-A3F5386DEC4C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831677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4F666D-7602-41D4-93CC-A3F5386D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831677" cy="369332"/>
              </a:xfrm>
              <a:prstGeom prst="rect">
                <a:avLst/>
              </a:prstGeom>
              <a:blipFill>
                <a:blip r:embed="rId3"/>
                <a:stretch>
                  <a:fillRect l="-178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7929246-957B-48E0-9631-B04859BE2A88}"/>
              </a:ext>
            </a:extLst>
          </p:cNvPr>
          <p:cNvGrpSpPr/>
          <p:nvPr/>
        </p:nvGrpSpPr>
        <p:grpSpPr>
          <a:xfrm>
            <a:off x="838200" y="2415405"/>
            <a:ext cx="8489632" cy="970178"/>
            <a:chOff x="838200" y="5363402"/>
            <a:chExt cx="8489632" cy="970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0E2A387-54A6-4BFF-8324-B927AF8088F4}"/>
                    </a:ext>
                  </a:extLst>
                </p:cNvPr>
                <p:cNvSpPr txBox="1"/>
                <p:nvPr/>
              </p:nvSpPr>
              <p:spPr>
                <a:xfrm>
                  <a:off x="838200" y="5363402"/>
                  <a:ext cx="848963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0E2A387-54A6-4BFF-8324-B927AF808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363402"/>
                  <a:ext cx="848963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E1339CD-C625-4D44-9414-9372D97E8D88}"/>
                    </a:ext>
                  </a:extLst>
                </p:cNvPr>
                <p:cNvSpPr txBox="1"/>
                <p:nvPr/>
              </p:nvSpPr>
              <p:spPr>
                <a:xfrm>
                  <a:off x="838200" y="5964248"/>
                  <a:ext cx="44453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E1339CD-C625-4D44-9414-9372D97E8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964248"/>
                  <a:ext cx="444531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60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693E20A-0162-47C3-9E96-06C9F6B8EA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38958"/>
                  </p:ext>
                </p:extLst>
              </p:nvPr>
            </p:nvGraphicFramePr>
            <p:xfrm>
              <a:off x="6096000" y="3016251"/>
              <a:ext cx="4949190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95401">
                      <a:extLst>
                        <a:ext uri="{9D8B030D-6E8A-4147-A177-3AD203B41FA5}">
                          <a16:colId xmlns:a16="http://schemas.microsoft.com/office/drawing/2014/main" val="3709719496"/>
                        </a:ext>
                      </a:extLst>
                    </a:gridCol>
                    <a:gridCol w="3653789">
                      <a:extLst>
                        <a:ext uri="{9D8B030D-6E8A-4147-A177-3AD203B41FA5}">
                          <a16:colId xmlns:a16="http://schemas.microsoft.com/office/drawing/2014/main" val="24301073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Relationship between a’s and b’s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77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639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1681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135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9313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910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756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34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8145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693E20A-0162-47C3-9E96-06C9F6B8EA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38958"/>
                  </p:ext>
                </p:extLst>
              </p:nvPr>
            </p:nvGraphicFramePr>
            <p:xfrm>
              <a:off x="6096000" y="3016251"/>
              <a:ext cx="4949190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95401">
                      <a:extLst>
                        <a:ext uri="{9D8B030D-6E8A-4147-A177-3AD203B41FA5}">
                          <a16:colId xmlns:a16="http://schemas.microsoft.com/office/drawing/2014/main" val="3709719496"/>
                        </a:ext>
                      </a:extLst>
                    </a:gridCol>
                    <a:gridCol w="3653789">
                      <a:extLst>
                        <a:ext uri="{9D8B030D-6E8A-4147-A177-3AD203B41FA5}">
                          <a16:colId xmlns:a16="http://schemas.microsoft.com/office/drawing/2014/main" val="24301073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Relationship between a’s and b’s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7709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39" t="-107692" r="-283568" b="-7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5893" t="-107692" r="-835" b="-7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6399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39" t="-207692" r="-283568" b="-6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5893" t="-207692" r="-835" b="-6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681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39" t="-307692" r="-283568" b="-5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5893" t="-307692" r="-835" b="-5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91358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39" t="-401515" r="-283568" b="-4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5893" t="-401515" r="-835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93139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9109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39" t="-609231" r="-28356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5893" t="-609231" r="-835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75679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39" t="-709231" r="-283568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5893" t="-709231" r="-835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343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39" t="-809231" r="-28356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5893" t="-809231" r="-835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18145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14F13F-DA5B-43AD-AA12-2E590F3446D6}"/>
                  </a:ext>
                </a:extLst>
              </p:cNvPr>
              <p:cNvSpPr txBox="1"/>
              <p:nvPr/>
            </p:nvSpPr>
            <p:spPr>
              <a:xfrm>
                <a:off x="818899" y="4223020"/>
                <a:ext cx="2241960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14F13F-DA5B-43AD-AA12-2E590F344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99" y="4223020"/>
                <a:ext cx="2241960" cy="369332"/>
              </a:xfrm>
              <a:prstGeom prst="rect">
                <a:avLst/>
              </a:prstGeom>
              <a:blipFill>
                <a:blip r:embed="rId7"/>
                <a:stretch>
                  <a:fillRect l="-1355" r="-3523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22DEF-59D5-4628-8B89-E1BFC9DED7E0}"/>
                  </a:ext>
                </a:extLst>
              </p:cNvPr>
              <p:cNvSpPr txBox="1"/>
              <p:nvPr/>
            </p:nvSpPr>
            <p:spPr>
              <a:xfrm>
                <a:off x="838200" y="4974289"/>
                <a:ext cx="8308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22DEF-59D5-4628-8B89-E1BFC9DE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74289"/>
                <a:ext cx="830805" cy="369332"/>
              </a:xfrm>
              <a:prstGeom prst="rect">
                <a:avLst/>
              </a:prstGeom>
              <a:blipFill>
                <a:blip r:embed="rId8"/>
                <a:stretch>
                  <a:fillRect l="-13235" t="-26230" r="-21324" b="-47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D9A4DD-EA3C-4FEF-9BCD-FAA194746CA0}"/>
                  </a:ext>
                </a:extLst>
              </p:cNvPr>
              <p:cNvSpPr txBox="1"/>
              <p:nvPr/>
            </p:nvSpPr>
            <p:spPr>
              <a:xfrm>
                <a:off x="1885829" y="4955633"/>
                <a:ext cx="189532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D9A4DD-EA3C-4FEF-9BCD-FAA194746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29" y="4955633"/>
                <a:ext cx="1895327" cy="369332"/>
              </a:xfrm>
              <a:prstGeom prst="rect">
                <a:avLst/>
              </a:prstGeom>
              <a:blipFill>
                <a:blip r:embed="rId9"/>
                <a:stretch>
                  <a:fillRect l="-1608" r="-4823" b="-327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F72175-E04E-4147-984E-A71F3D448855}"/>
                  </a:ext>
                </a:extLst>
              </p:cNvPr>
              <p:cNvSpPr txBox="1"/>
              <p:nvPr/>
            </p:nvSpPr>
            <p:spPr>
              <a:xfrm>
                <a:off x="838200" y="5561913"/>
                <a:ext cx="8424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F72175-E04E-4147-984E-A71F3D44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61913"/>
                <a:ext cx="842475" cy="369332"/>
              </a:xfrm>
              <a:prstGeom prst="rect">
                <a:avLst/>
              </a:prstGeom>
              <a:blipFill>
                <a:blip r:embed="rId10"/>
                <a:stretch>
                  <a:fillRect l="-13043" t="-24590" r="-21014" b="-49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0D0B26-0F7D-48D9-A262-B13D35BA06BF}"/>
                  </a:ext>
                </a:extLst>
              </p:cNvPr>
              <p:cNvSpPr txBox="1"/>
              <p:nvPr/>
            </p:nvSpPr>
            <p:spPr>
              <a:xfrm>
                <a:off x="1885829" y="5561913"/>
                <a:ext cx="226254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0D0B26-0F7D-48D9-A262-B13D35BA0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29" y="5561913"/>
                <a:ext cx="2262542" cy="369332"/>
              </a:xfrm>
              <a:prstGeom prst="rect">
                <a:avLst/>
              </a:prstGeom>
              <a:blipFill>
                <a:blip r:embed="rId11"/>
                <a:stretch>
                  <a:fillRect l="-1344" r="-3763" b="-34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823FBB-073F-4BE5-9FDE-88D7DC87B70C}"/>
                  </a:ext>
                </a:extLst>
              </p:cNvPr>
              <p:cNvSpPr txBox="1"/>
              <p:nvPr/>
            </p:nvSpPr>
            <p:spPr>
              <a:xfrm>
                <a:off x="3692371" y="4212642"/>
                <a:ext cx="2065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2, …,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823FBB-073F-4BE5-9FDE-88D7DC87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71" y="4212642"/>
                <a:ext cx="2065117" cy="369332"/>
              </a:xfrm>
              <a:prstGeom prst="rect">
                <a:avLst/>
              </a:prstGeom>
              <a:blipFill>
                <a:blip r:embed="rId12"/>
                <a:stretch>
                  <a:fillRect r="-1775"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1F4DE-9919-F50D-B1A6-F56B45665D26}"/>
              </a:ext>
            </a:extLst>
          </p:cNvPr>
          <p:cNvGrpSpPr/>
          <p:nvPr/>
        </p:nvGrpSpPr>
        <p:grpSpPr>
          <a:xfrm>
            <a:off x="4267184" y="4078224"/>
            <a:ext cx="4145296" cy="1246741"/>
            <a:chOff x="4267184" y="4078224"/>
            <a:chExt cx="4145296" cy="124674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970FA8-437B-4359-B20A-A96D3671458B}"/>
                </a:ext>
              </a:extLst>
            </p:cNvPr>
            <p:cNvGrpSpPr/>
            <p:nvPr/>
          </p:nvGrpSpPr>
          <p:grpSpPr>
            <a:xfrm>
              <a:off x="4267184" y="4955633"/>
              <a:ext cx="1582374" cy="369332"/>
              <a:chOff x="4267184" y="4797980"/>
              <a:chExt cx="1582374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E4CCD2-CF96-4334-9015-2D9A131CA2BC}"/>
                      </a:ext>
                    </a:extLst>
                  </p:cNvPr>
                  <p:cNvSpPr txBox="1"/>
                  <p:nvPr/>
                </p:nvSpPr>
                <p:spPr>
                  <a:xfrm>
                    <a:off x="4910968" y="4797980"/>
                    <a:ext cx="938590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E4CCD2-CF96-4334-9015-2D9A131CA2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0968" y="4797980"/>
                    <a:ext cx="93859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742" r="-6452" b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B9696CDB-C9EA-424A-B97A-5A59A67739A7}"/>
                  </a:ext>
                </a:extLst>
              </p:cNvPr>
              <p:cNvSpPr/>
              <p:nvPr/>
            </p:nvSpPr>
            <p:spPr>
              <a:xfrm>
                <a:off x="4267184" y="4881882"/>
                <a:ext cx="574019" cy="2388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DAE38DC-B92F-413B-351F-72F9D6CD044B}"/>
                </a:ext>
              </a:extLst>
            </p:cNvPr>
            <p:cNvCxnSpPr>
              <a:endCxn id="20" idx="3"/>
            </p:cNvCxnSpPr>
            <p:nvPr/>
          </p:nvCxnSpPr>
          <p:spPr>
            <a:xfrm flipH="1">
              <a:off x="5849558" y="4078224"/>
              <a:ext cx="2562922" cy="1062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8C316C-3983-CFBB-9861-C47D8E048428}"/>
              </a:ext>
            </a:extLst>
          </p:cNvPr>
          <p:cNvGrpSpPr/>
          <p:nvPr/>
        </p:nvGrpSpPr>
        <p:grpSpPr>
          <a:xfrm>
            <a:off x="4266356" y="5538871"/>
            <a:ext cx="3972972" cy="852201"/>
            <a:chOff x="4266356" y="5538871"/>
            <a:chExt cx="3972972" cy="8522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3757D9-E8CB-40CA-B2C1-13CA9E13550F}"/>
                </a:ext>
              </a:extLst>
            </p:cNvPr>
            <p:cNvGrpSpPr/>
            <p:nvPr/>
          </p:nvGrpSpPr>
          <p:grpSpPr>
            <a:xfrm>
              <a:off x="4266356" y="5538871"/>
              <a:ext cx="1637769" cy="369332"/>
              <a:chOff x="4266356" y="5381218"/>
              <a:chExt cx="1637769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12B01B4-325B-4B3B-B7F7-5341979813BC}"/>
                      </a:ext>
                    </a:extLst>
                  </p:cNvPr>
                  <p:cNvSpPr txBox="1"/>
                  <p:nvPr/>
                </p:nvSpPr>
                <p:spPr>
                  <a:xfrm>
                    <a:off x="4910968" y="5381218"/>
                    <a:ext cx="993157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12B01B4-325B-4B3B-B7F7-534197981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0968" y="5381218"/>
                    <a:ext cx="99315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317" r="-4878"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BA6E58A8-E401-484A-86E2-9419507474A2}"/>
                  </a:ext>
                </a:extLst>
              </p:cNvPr>
              <p:cNvSpPr/>
              <p:nvPr/>
            </p:nvSpPr>
            <p:spPr>
              <a:xfrm>
                <a:off x="4266356" y="5469506"/>
                <a:ext cx="574019" cy="2388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0DC65C2-4C41-1820-13B5-4FF3764A4BAB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 flipV="1">
              <a:off x="5904125" y="5723537"/>
              <a:ext cx="2335203" cy="667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B75600-2DE0-63F1-C0E6-E4C34F76C4DF}"/>
              </a:ext>
            </a:extLst>
          </p:cNvPr>
          <p:cNvGrpSpPr/>
          <p:nvPr/>
        </p:nvGrpSpPr>
        <p:grpSpPr>
          <a:xfrm>
            <a:off x="176047" y="4405745"/>
            <a:ext cx="5581440" cy="2178370"/>
            <a:chOff x="176047" y="4405745"/>
            <a:chExt cx="5581440" cy="217837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9639C9C-46FB-48D3-BAE0-4DA887AC304A}"/>
                </a:ext>
              </a:extLst>
            </p:cNvPr>
            <p:cNvGrpSpPr/>
            <p:nvPr/>
          </p:nvGrpSpPr>
          <p:grpSpPr>
            <a:xfrm>
              <a:off x="838200" y="6190155"/>
              <a:ext cx="4919287" cy="393960"/>
              <a:chOff x="838200" y="6190155"/>
              <a:chExt cx="4919287" cy="3939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671ACC-6D31-469D-ADD2-044B8B721938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6190155"/>
                    <a:ext cx="2241959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671ACC-6D31-469D-ADD2-044B8B7219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6190155"/>
                    <a:ext cx="224195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989" r="-543" b="-322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F56E0DC-D678-40FF-8135-AC16AEE4B546}"/>
                      </a:ext>
                    </a:extLst>
                  </p:cNvPr>
                  <p:cNvSpPr txBox="1"/>
                  <p:nvPr/>
                </p:nvSpPr>
                <p:spPr>
                  <a:xfrm>
                    <a:off x="3692370" y="6214783"/>
                    <a:ext cx="206511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 2, …,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F56E0DC-D678-40FF-8135-AC16AEE4B5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370" y="6214783"/>
                    <a:ext cx="206511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77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B3B3A3F-E877-D81B-E52F-FFD5F25A9B30}"/>
                </a:ext>
              </a:extLst>
            </p:cNvPr>
            <p:cNvSpPr/>
            <p:nvPr/>
          </p:nvSpPr>
          <p:spPr>
            <a:xfrm>
              <a:off x="176047" y="4405745"/>
              <a:ext cx="645810" cy="1985327"/>
            </a:xfrm>
            <a:custGeom>
              <a:avLst/>
              <a:gdLst>
                <a:gd name="connsiteX0" fmla="*/ 562866 w 645993"/>
                <a:gd name="connsiteY0" fmla="*/ 0 h 2080187"/>
                <a:gd name="connsiteX1" fmla="*/ 387375 w 645993"/>
                <a:gd name="connsiteY1" fmla="*/ 92364 h 2080187"/>
                <a:gd name="connsiteX2" fmla="*/ 295011 w 645993"/>
                <a:gd name="connsiteY2" fmla="*/ 147782 h 2080187"/>
                <a:gd name="connsiteX3" fmla="*/ 174938 w 645993"/>
                <a:gd name="connsiteY3" fmla="*/ 277091 h 2080187"/>
                <a:gd name="connsiteX4" fmla="*/ 156466 w 645993"/>
                <a:gd name="connsiteY4" fmla="*/ 323273 h 2080187"/>
                <a:gd name="connsiteX5" fmla="*/ 147229 w 645993"/>
                <a:gd name="connsiteY5" fmla="*/ 350982 h 2080187"/>
                <a:gd name="connsiteX6" fmla="*/ 128757 w 645993"/>
                <a:gd name="connsiteY6" fmla="*/ 387928 h 2080187"/>
                <a:gd name="connsiteX7" fmla="*/ 82575 w 645993"/>
                <a:gd name="connsiteY7" fmla="*/ 554182 h 2080187"/>
                <a:gd name="connsiteX8" fmla="*/ 73338 w 645993"/>
                <a:gd name="connsiteY8" fmla="*/ 600364 h 2080187"/>
                <a:gd name="connsiteX9" fmla="*/ 36393 w 645993"/>
                <a:gd name="connsiteY9" fmla="*/ 701964 h 2080187"/>
                <a:gd name="connsiteX10" fmla="*/ 27157 w 645993"/>
                <a:gd name="connsiteY10" fmla="*/ 766619 h 2080187"/>
                <a:gd name="connsiteX11" fmla="*/ 8684 w 645993"/>
                <a:gd name="connsiteY11" fmla="*/ 988291 h 2080187"/>
                <a:gd name="connsiteX12" fmla="*/ 36393 w 645993"/>
                <a:gd name="connsiteY12" fmla="*/ 1496291 h 2080187"/>
                <a:gd name="connsiteX13" fmla="*/ 54866 w 645993"/>
                <a:gd name="connsiteY13" fmla="*/ 1542473 h 2080187"/>
                <a:gd name="connsiteX14" fmla="*/ 82575 w 645993"/>
                <a:gd name="connsiteY14" fmla="*/ 1616364 h 2080187"/>
                <a:gd name="connsiteX15" fmla="*/ 110284 w 645993"/>
                <a:gd name="connsiteY15" fmla="*/ 1681019 h 2080187"/>
                <a:gd name="connsiteX16" fmla="*/ 156466 w 645993"/>
                <a:gd name="connsiteY16" fmla="*/ 1754910 h 2080187"/>
                <a:gd name="connsiteX17" fmla="*/ 239593 w 645993"/>
                <a:gd name="connsiteY17" fmla="*/ 1828800 h 2080187"/>
                <a:gd name="connsiteX18" fmla="*/ 276538 w 645993"/>
                <a:gd name="connsiteY18" fmla="*/ 1874982 h 2080187"/>
                <a:gd name="connsiteX19" fmla="*/ 313484 w 645993"/>
                <a:gd name="connsiteY19" fmla="*/ 1911928 h 2080187"/>
                <a:gd name="connsiteX20" fmla="*/ 368902 w 645993"/>
                <a:gd name="connsiteY20" fmla="*/ 1985819 h 2080187"/>
                <a:gd name="connsiteX21" fmla="*/ 405847 w 645993"/>
                <a:gd name="connsiteY21" fmla="*/ 2013528 h 2080187"/>
                <a:gd name="connsiteX22" fmla="*/ 433557 w 645993"/>
                <a:gd name="connsiteY22" fmla="*/ 2041237 h 2080187"/>
                <a:gd name="connsiteX23" fmla="*/ 516684 w 645993"/>
                <a:gd name="connsiteY23" fmla="*/ 2078182 h 2080187"/>
                <a:gd name="connsiteX24" fmla="*/ 645993 w 645993"/>
                <a:gd name="connsiteY24" fmla="*/ 2078182 h 20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993" h="2080187">
                  <a:moveTo>
                    <a:pt x="562866" y="0"/>
                  </a:moveTo>
                  <a:cubicBezTo>
                    <a:pt x="436308" y="50624"/>
                    <a:pt x="633731" y="-30814"/>
                    <a:pt x="387375" y="92364"/>
                  </a:cubicBezTo>
                  <a:cubicBezTo>
                    <a:pt x="347537" y="112283"/>
                    <a:pt x="326604" y="118619"/>
                    <a:pt x="295011" y="147782"/>
                  </a:cubicBezTo>
                  <a:cubicBezTo>
                    <a:pt x="220789" y="216295"/>
                    <a:pt x="224872" y="214676"/>
                    <a:pt x="174938" y="277091"/>
                  </a:cubicBezTo>
                  <a:cubicBezTo>
                    <a:pt x="168781" y="292485"/>
                    <a:pt x="162288" y="307749"/>
                    <a:pt x="156466" y="323273"/>
                  </a:cubicBezTo>
                  <a:cubicBezTo>
                    <a:pt x="153047" y="332389"/>
                    <a:pt x="151064" y="342033"/>
                    <a:pt x="147229" y="350982"/>
                  </a:cubicBezTo>
                  <a:cubicBezTo>
                    <a:pt x="141805" y="363638"/>
                    <a:pt x="134914" y="375613"/>
                    <a:pt x="128757" y="387928"/>
                  </a:cubicBezTo>
                  <a:cubicBezTo>
                    <a:pt x="86123" y="579775"/>
                    <a:pt x="137601" y="361593"/>
                    <a:pt x="82575" y="554182"/>
                  </a:cubicBezTo>
                  <a:cubicBezTo>
                    <a:pt x="78262" y="569277"/>
                    <a:pt x="77469" y="585218"/>
                    <a:pt x="73338" y="600364"/>
                  </a:cubicBezTo>
                  <a:cubicBezTo>
                    <a:pt x="63172" y="637639"/>
                    <a:pt x="50561" y="666544"/>
                    <a:pt x="36393" y="701964"/>
                  </a:cubicBezTo>
                  <a:cubicBezTo>
                    <a:pt x="33314" y="723516"/>
                    <a:pt x="29701" y="744998"/>
                    <a:pt x="27157" y="766619"/>
                  </a:cubicBezTo>
                  <a:cubicBezTo>
                    <a:pt x="17310" y="850319"/>
                    <a:pt x="14971" y="900270"/>
                    <a:pt x="8684" y="988291"/>
                  </a:cubicBezTo>
                  <a:cubicBezTo>
                    <a:pt x="15545" y="1324494"/>
                    <a:pt x="-29439" y="1315255"/>
                    <a:pt x="36393" y="1496291"/>
                  </a:cubicBezTo>
                  <a:cubicBezTo>
                    <a:pt x="42059" y="1511873"/>
                    <a:pt x="48708" y="1527079"/>
                    <a:pt x="54866" y="1542473"/>
                  </a:cubicBezTo>
                  <a:cubicBezTo>
                    <a:pt x="72686" y="1631574"/>
                    <a:pt x="50864" y="1552941"/>
                    <a:pt x="82575" y="1616364"/>
                  </a:cubicBezTo>
                  <a:cubicBezTo>
                    <a:pt x="93061" y="1637336"/>
                    <a:pt x="99250" y="1660330"/>
                    <a:pt x="110284" y="1681019"/>
                  </a:cubicBezTo>
                  <a:cubicBezTo>
                    <a:pt x="123952" y="1706647"/>
                    <a:pt x="132299" y="1738799"/>
                    <a:pt x="156466" y="1754910"/>
                  </a:cubicBezTo>
                  <a:cubicBezTo>
                    <a:pt x="199708" y="1783737"/>
                    <a:pt x="190926" y="1775266"/>
                    <a:pt x="239593" y="1828800"/>
                  </a:cubicBezTo>
                  <a:cubicBezTo>
                    <a:pt x="252854" y="1843387"/>
                    <a:pt x="263441" y="1860248"/>
                    <a:pt x="276538" y="1874982"/>
                  </a:cubicBezTo>
                  <a:cubicBezTo>
                    <a:pt x="288109" y="1887999"/>
                    <a:pt x="302334" y="1898548"/>
                    <a:pt x="313484" y="1911928"/>
                  </a:cubicBezTo>
                  <a:cubicBezTo>
                    <a:pt x="333194" y="1935580"/>
                    <a:pt x="344272" y="1967346"/>
                    <a:pt x="368902" y="1985819"/>
                  </a:cubicBezTo>
                  <a:cubicBezTo>
                    <a:pt x="381217" y="1995055"/>
                    <a:pt x="394159" y="2003510"/>
                    <a:pt x="405847" y="2013528"/>
                  </a:cubicBezTo>
                  <a:cubicBezTo>
                    <a:pt x="415765" y="2022029"/>
                    <a:pt x="422928" y="2033645"/>
                    <a:pt x="433557" y="2041237"/>
                  </a:cubicBezTo>
                  <a:cubicBezTo>
                    <a:pt x="443419" y="2048281"/>
                    <a:pt x="508188" y="2077288"/>
                    <a:pt x="516684" y="2078182"/>
                  </a:cubicBezTo>
                  <a:cubicBezTo>
                    <a:pt x="559550" y="2082694"/>
                    <a:pt x="602890" y="2078182"/>
                    <a:pt x="645993" y="207818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 descr="Tribal seamless pattern. Colorful abstract vector background. Tribal seamless pattern. Colorful abstract background. Hand drawn vector illustration EPS 10. Africa stock vector">
            <a:extLst>
              <a:ext uri="{FF2B5EF4-FFF2-40B4-BE49-F238E27FC236}">
                <a16:creationId xmlns:a16="http://schemas.microsoft.com/office/drawing/2014/main" id="{E334A044-2B9F-1B6F-6B8E-D89B08AE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500" y="1381000"/>
            <a:ext cx="1633917" cy="15143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408CE0-709D-AA40-07DF-6D89F4BD96FD}"/>
                  </a:ext>
                </a:extLst>
              </p:cNvPr>
              <p:cNvSpPr txBox="1"/>
              <p:nvPr/>
            </p:nvSpPr>
            <p:spPr>
              <a:xfrm>
                <a:off x="766557" y="6541852"/>
                <a:ext cx="2587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i="1" dirty="0"/>
                  <a:t>…Q and R from P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408CE0-709D-AA40-07DF-6D89F4BD9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57" y="6541852"/>
                <a:ext cx="2587300" cy="369332"/>
              </a:xfrm>
              <a:prstGeom prst="rect">
                <a:avLst/>
              </a:prstGeom>
              <a:blipFill>
                <a:blip r:embed="rId1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319E3-8564-BB86-7A29-2F6E22967533}"/>
              </a:ext>
            </a:extLst>
          </p:cNvPr>
          <p:cNvGrpSpPr/>
          <p:nvPr/>
        </p:nvGrpSpPr>
        <p:grpSpPr>
          <a:xfrm>
            <a:off x="8362064" y="964865"/>
            <a:ext cx="3330249" cy="2176363"/>
            <a:chOff x="8362064" y="964865"/>
            <a:chExt cx="3330249" cy="2176363"/>
          </a:xfrm>
        </p:grpSpPr>
        <p:pic>
          <p:nvPicPr>
            <p:cNvPr id="15" name="Graphic 14" descr="Confused face outline with solid fill">
              <a:extLst>
                <a:ext uri="{FF2B5EF4-FFF2-40B4-BE49-F238E27FC236}">
                  <a16:creationId xmlns:a16="http://schemas.microsoft.com/office/drawing/2014/main" id="{E48BA900-0C2B-54A3-700D-9FDCDD14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515950" y="964865"/>
              <a:ext cx="2176363" cy="21763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BB7DEDD-1C41-5CBF-24DA-3263F65FE2EA}"/>
                    </a:ext>
                  </a:extLst>
                </p:cNvPr>
                <p:cNvSpPr txBox="1"/>
                <p:nvPr/>
              </p:nvSpPr>
              <p:spPr>
                <a:xfrm>
                  <a:off x="8362064" y="1681165"/>
                  <a:ext cx="13604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BB7DEDD-1C41-5CBF-24DA-3263F65FE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2064" y="1681165"/>
                  <a:ext cx="1360436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4933" r="-4933" b="-1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84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  <p:bldP spid="19" grpId="0"/>
      <p:bldP spid="21" grpId="0"/>
      <p:bldP spid="24" grpId="0"/>
      <p:bldP spid="27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885</Words>
  <Application>Microsoft Office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CH2120 Polynomial Equations</vt:lpstr>
      <vt:lpstr>Polynomial Equation</vt:lpstr>
      <vt:lpstr>The Newton-Raphson Method</vt:lpstr>
      <vt:lpstr>The Newton-Raphson Method</vt:lpstr>
      <vt:lpstr>Polynomial Equation</vt:lpstr>
      <vt:lpstr>Polynomial Equation</vt:lpstr>
      <vt:lpstr>Polynomial Equation</vt:lpstr>
      <vt:lpstr>Polynomial Equation</vt:lpstr>
      <vt:lpstr>Polynomial Equation</vt:lpstr>
      <vt:lpstr>PowerPoint Presentation</vt:lpstr>
      <vt:lpstr>CH2120 Polynomial Equations</vt:lpstr>
      <vt:lpstr>R’</vt:lpstr>
      <vt:lpstr>Summary of a’s, b’s, and c’s</vt:lpstr>
      <vt:lpstr>Newton-Raphson Iterations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D. Pawar</dc:creator>
  <cp:lastModifiedBy>Dr Parag D. Pawar</cp:lastModifiedBy>
  <cp:revision>207</cp:revision>
  <dcterms:created xsi:type="dcterms:W3CDTF">2021-08-15T04:37:08Z</dcterms:created>
  <dcterms:modified xsi:type="dcterms:W3CDTF">2022-09-27T13:48:39Z</dcterms:modified>
</cp:coreProperties>
</file>