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5" r:id="rId3"/>
    <p:sldId id="307" r:id="rId4"/>
    <p:sldId id="304" r:id="rId5"/>
    <p:sldId id="30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ag D. Pawar" initials="PDP" lastIdx="1" clrIdx="0">
    <p:extLst>
      <p:ext uri="{19B8F6BF-5375-455C-9EA6-DF929625EA0E}">
        <p15:presenceInfo xmlns:p15="http://schemas.microsoft.com/office/powerpoint/2012/main" userId="Parag D. Paw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64D60A-AFE6-4883-8357-FD8AE67C9C7D}" v="7" dt="2022-08-31T23:01:54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 Parag D. Pawar" userId="45f730c0-1703-4ce0-909b-efb17736071d" providerId="ADAL" clId="{9564D60A-AFE6-4883-8357-FD8AE67C9C7D}"/>
    <pc:docChg chg="undo custSel addSld delSld modSld">
      <pc:chgData name="Dr Parag D. Pawar" userId="45f730c0-1703-4ce0-909b-efb17736071d" providerId="ADAL" clId="{9564D60A-AFE6-4883-8357-FD8AE67C9C7D}" dt="2022-08-31T23:01:54.808" v="30"/>
      <pc:docMkLst>
        <pc:docMk/>
      </pc:docMkLst>
      <pc:sldChg chg="modSp mod">
        <pc:chgData name="Dr Parag D. Pawar" userId="45f730c0-1703-4ce0-909b-efb17736071d" providerId="ADAL" clId="{9564D60A-AFE6-4883-8357-FD8AE67C9C7D}" dt="2022-08-31T22:55:00.124" v="17" actId="20577"/>
        <pc:sldMkLst>
          <pc:docMk/>
          <pc:sldMk cId="3310889300" sldId="256"/>
        </pc:sldMkLst>
        <pc:spChg chg="mod">
          <ac:chgData name="Dr Parag D. Pawar" userId="45f730c0-1703-4ce0-909b-efb17736071d" providerId="ADAL" clId="{9564D60A-AFE6-4883-8357-FD8AE67C9C7D}" dt="2022-08-31T22:55:00.124" v="17" actId="20577"/>
          <ac:spMkLst>
            <pc:docMk/>
            <pc:sldMk cId="3310889300" sldId="256"/>
            <ac:spMk id="3" creationId="{3B28B955-5D1C-454C-ABD1-9F5845BD2694}"/>
          </ac:spMkLst>
        </pc:spChg>
      </pc:sldChg>
      <pc:sldChg chg="modAnim">
        <pc:chgData name="Dr Parag D. Pawar" userId="45f730c0-1703-4ce0-909b-efb17736071d" providerId="ADAL" clId="{9564D60A-AFE6-4883-8357-FD8AE67C9C7D}" dt="2022-08-31T10:59:58.040" v="14"/>
        <pc:sldMkLst>
          <pc:docMk/>
          <pc:sldMk cId="3099559062" sldId="304"/>
        </pc:sldMkLst>
      </pc:sldChg>
      <pc:sldChg chg="addSp delSp modSp mod modAnim">
        <pc:chgData name="Dr Parag D. Pawar" userId="45f730c0-1703-4ce0-909b-efb17736071d" providerId="ADAL" clId="{9564D60A-AFE6-4883-8357-FD8AE67C9C7D}" dt="2022-08-31T23:01:54.808" v="30"/>
        <pc:sldMkLst>
          <pc:docMk/>
          <pc:sldMk cId="3415092398" sldId="307"/>
        </pc:sldMkLst>
        <pc:spChg chg="add del mod">
          <ac:chgData name="Dr Parag D. Pawar" userId="45f730c0-1703-4ce0-909b-efb17736071d" providerId="ADAL" clId="{9564D60A-AFE6-4883-8357-FD8AE67C9C7D}" dt="2022-08-30T09:42:20.775" v="1" actId="478"/>
          <ac:spMkLst>
            <pc:docMk/>
            <pc:sldMk cId="3415092398" sldId="307"/>
            <ac:spMk id="3" creationId="{9AD3E692-0D71-2CFA-234F-D72481506247}"/>
          </ac:spMkLst>
        </pc:spChg>
        <pc:spChg chg="add mod">
          <ac:chgData name="Dr Parag D. Pawar" userId="45f730c0-1703-4ce0-909b-efb17736071d" providerId="ADAL" clId="{9564D60A-AFE6-4883-8357-FD8AE67C9C7D}" dt="2022-08-30T09:42:52.236" v="12" actId="1076"/>
          <ac:spMkLst>
            <pc:docMk/>
            <pc:sldMk cId="3415092398" sldId="307"/>
            <ac:spMk id="4" creationId="{61D6A107-9D95-9203-B89B-9C2191C87CA6}"/>
          </ac:spMkLst>
        </pc:spChg>
        <pc:spChg chg="add del">
          <ac:chgData name="Dr Parag D. Pawar" userId="45f730c0-1703-4ce0-909b-efb17736071d" providerId="ADAL" clId="{9564D60A-AFE6-4883-8357-FD8AE67C9C7D}" dt="2022-08-31T23:01:07.060" v="22" actId="22"/>
          <ac:spMkLst>
            <pc:docMk/>
            <pc:sldMk cId="3415092398" sldId="307"/>
            <ac:spMk id="8" creationId="{427622F4-FDDC-EEE9-A212-E079BD3EA75F}"/>
          </ac:spMkLst>
        </pc:spChg>
        <pc:spChg chg="add mod">
          <ac:chgData name="Dr Parag D. Pawar" userId="45f730c0-1703-4ce0-909b-efb17736071d" providerId="ADAL" clId="{9564D60A-AFE6-4883-8357-FD8AE67C9C7D}" dt="2022-08-31T23:01:42.067" v="28" actId="1076"/>
          <ac:spMkLst>
            <pc:docMk/>
            <pc:sldMk cId="3415092398" sldId="307"/>
            <ac:spMk id="13" creationId="{616817EB-FF73-260A-17D9-6BEDE42664AA}"/>
          </ac:spMkLst>
        </pc:spChg>
      </pc:sldChg>
      <pc:sldChg chg="delSp add del mod delAnim">
        <pc:chgData name="Dr Parag D. Pawar" userId="45f730c0-1703-4ce0-909b-efb17736071d" providerId="ADAL" clId="{9564D60A-AFE6-4883-8357-FD8AE67C9C7D}" dt="2022-08-31T23:01:15.405" v="24" actId="2696"/>
        <pc:sldMkLst>
          <pc:docMk/>
          <pc:sldMk cId="1592200580" sldId="308"/>
        </pc:sldMkLst>
        <pc:spChg chg="del">
          <ac:chgData name="Dr Parag D. Pawar" userId="45f730c0-1703-4ce0-909b-efb17736071d" providerId="ADAL" clId="{9564D60A-AFE6-4883-8357-FD8AE67C9C7D}" dt="2022-08-31T23:01:02.462" v="20" actId="478"/>
          <ac:spMkLst>
            <pc:docMk/>
            <pc:sldMk cId="1592200580" sldId="308"/>
            <ac:spMk id="4" creationId="{1047CDBF-8E1B-42F6-9D88-3408B0931E7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les\SU\OneDrive%20-%20IIT%20Hyderabad\Teaching\Numerical%20Methods\NM%202021\Notes\Class%2012%20Root%20Finding\NM%20Class%2012%20The%20Bisection%20Metho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les\SU\OneDrive%20-%20IIT%20Hyderabad\Teaching\Numerical%20Methods\NM%202021\Notes\Class%2012%20Root%20Finding\NM%20Class%2012%20The%20Bisection%20Metho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Sheet1!$C$4:$C$24</c:f>
              <c:numCache>
                <c:formatCode>General</c:formatCode>
                <c:ptCount val="21"/>
                <c:pt idx="0">
                  <c:v>-3</c:v>
                </c:pt>
                <c:pt idx="1">
                  <c:v>-2.7</c:v>
                </c:pt>
                <c:pt idx="2">
                  <c:v>-2.4000000000000004</c:v>
                </c:pt>
                <c:pt idx="3">
                  <c:v>-2.1000000000000005</c:v>
                </c:pt>
                <c:pt idx="4">
                  <c:v>-1.8000000000000005</c:v>
                </c:pt>
                <c:pt idx="5">
                  <c:v>-1.5000000000000004</c:v>
                </c:pt>
                <c:pt idx="6">
                  <c:v>-1.2000000000000004</c:v>
                </c:pt>
                <c:pt idx="7">
                  <c:v>-0.90000000000000036</c:v>
                </c:pt>
                <c:pt idx="8">
                  <c:v>-0.60000000000000031</c:v>
                </c:pt>
                <c:pt idx="9">
                  <c:v>-0.30000000000000032</c:v>
                </c:pt>
                <c:pt idx="10">
                  <c:v>0</c:v>
                </c:pt>
                <c:pt idx="11">
                  <c:v>0.3</c:v>
                </c:pt>
                <c:pt idx="12">
                  <c:v>0.6</c:v>
                </c:pt>
                <c:pt idx="13">
                  <c:v>0.89999999999999991</c:v>
                </c:pt>
                <c:pt idx="14">
                  <c:v>1.2</c:v>
                </c:pt>
                <c:pt idx="15">
                  <c:v>1.5</c:v>
                </c:pt>
                <c:pt idx="16">
                  <c:v>1.8</c:v>
                </c:pt>
                <c:pt idx="17">
                  <c:v>2.1</c:v>
                </c:pt>
                <c:pt idx="18">
                  <c:v>2.4</c:v>
                </c:pt>
                <c:pt idx="19">
                  <c:v>2.6999999999999997</c:v>
                </c:pt>
                <c:pt idx="20">
                  <c:v>2.9999999999999996</c:v>
                </c:pt>
              </c:numCache>
            </c:numRef>
          </c:xVal>
          <c:yVal>
            <c:numRef>
              <c:f>Sheet1!$D$4:$D$24</c:f>
              <c:numCache>
                <c:formatCode>General</c:formatCode>
                <c:ptCount val="21"/>
                <c:pt idx="0">
                  <c:v>10</c:v>
                </c:pt>
                <c:pt idx="1">
                  <c:v>7.990000000000002</c:v>
                </c:pt>
                <c:pt idx="2">
                  <c:v>6.1600000000000019</c:v>
                </c:pt>
                <c:pt idx="3">
                  <c:v>4.5100000000000025</c:v>
                </c:pt>
                <c:pt idx="4">
                  <c:v>3.0400000000000018</c:v>
                </c:pt>
                <c:pt idx="5">
                  <c:v>1.7500000000000018</c:v>
                </c:pt>
                <c:pt idx="6">
                  <c:v>0.64000000000000146</c:v>
                </c:pt>
                <c:pt idx="7">
                  <c:v>-0.28999999999999915</c:v>
                </c:pt>
                <c:pt idx="8">
                  <c:v>-1.0399999999999994</c:v>
                </c:pt>
                <c:pt idx="9">
                  <c:v>-1.6099999999999994</c:v>
                </c:pt>
                <c:pt idx="10">
                  <c:v>-2</c:v>
                </c:pt>
                <c:pt idx="11">
                  <c:v>-2.21</c:v>
                </c:pt>
                <c:pt idx="12">
                  <c:v>-2.2400000000000002</c:v>
                </c:pt>
                <c:pt idx="13">
                  <c:v>-2.09</c:v>
                </c:pt>
                <c:pt idx="14">
                  <c:v>-1.76</c:v>
                </c:pt>
                <c:pt idx="15">
                  <c:v>-1.25</c:v>
                </c:pt>
                <c:pt idx="16">
                  <c:v>-0.55999999999999983</c:v>
                </c:pt>
                <c:pt idx="17">
                  <c:v>0.31000000000000005</c:v>
                </c:pt>
                <c:pt idx="18">
                  <c:v>1.3599999999999999</c:v>
                </c:pt>
                <c:pt idx="19">
                  <c:v>2.5899999999999981</c:v>
                </c:pt>
                <c:pt idx="20">
                  <c:v>3.9999999999999964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197-47D0-9110-4E49B21EC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1145008"/>
        <c:axId val="1141146256"/>
      </c:scatterChart>
      <c:valAx>
        <c:axId val="1141145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1146256"/>
        <c:crosses val="autoZero"/>
        <c:crossBetween val="midCat"/>
      </c:valAx>
      <c:valAx>
        <c:axId val="1141146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11450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rgbClr val="C0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xVal>
            <c:numRef>
              <c:f>Sheet1!$C$4:$C$44</c:f>
              <c:numCache>
                <c:formatCode>General</c:formatCode>
                <c:ptCount val="41"/>
                <c:pt idx="0">
                  <c:v>-2</c:v>
                </c:pt>
                <c:pt idx="1">
                  <c:v>-1.9</c:v>
                </c:pt>
                <c:pt idx="2">
                  <c:v>-1.7999999999999998</c:v>
                </c:pt>
                <c:pt idx="3">
                  <c:v>-1.6999999999999997</c:v>
                </c:pt>
                <c:pt idx="4">
                  <c:v>-1.5999999999999996</c:v>
                </c:pt>
                <c:pt idx="5">
                  <c:v>-1.4999999999999996</c:v>
                </c:pt>
                <c:pt idx="6">
                  <c:v>-1.3999999999999995</c:v>
                </c:pt>
                <c:pt idx="7">
                  <c:v>-1.2999999999999994</c:v>
                </c:pt>
                <c:pt idx="8">
                  <c:v>-1.1999999999999993</c:v>
                </c:pt>
                <c:pt idx="9">
                  <c:v>-1.0999999999999992</c:v>
                </c:pt>
                <c:pt idx="10">
                  <c:v>-0.99999999999999922</c:v>
                </c:pt>
                <c:pt idx="11">
                  <c:v>-0.89999999999999925</c:v>
                </c:pt>
                <c:pt idx="12">
                  <c:v>-0.79999999999999927</c:v>
                </c:pt>
                <c:pt idx="13">
                  <c:v>-0.69999999999999929</c:v>
                </c:pt>
                <c:pt idx="14">
                  <c:v>-0.59999999999999931</c:v>
                </c:pt>
                <c:pt idx="15">
                  <c:v>-0.49999999999999933</c:v>
                </c:pt>
                <c:pt idx="16">
                  <c:v>-0.39999999999999936</c:v>
                </c:pt>
                <c:pt idx="17">
                  <c:v>-0.29999999999999938</c:v>
                </c:pt>
                <c:pt idx="18">
                  <c:v>-0.19999999999999937</c:v>
                </c:pt>
                <c:pt idx="19">
                  <c:v>-9.9999999999999367E-2</c:v>
                </c:pt>
                <c:pt idx="20">
                  <c:v>6.3837823915946501E-16</c:v>
                </c:pt>
                <c:pt idx="21">
                  <c:v>0.10000000000000064</c:v>
                </c:pt>
                <c:pt idx="22">
                  <c:v>0.20000000000000065</c:v>
                </c:pt>
                <c:pt idx="23">
                  <c:v>0.30000000000000066</c:v>
                </c:pt>
                <c:pt idx="24">
                  <c:v>0.40000000000000069</c:v>
                </c:pt>
                <c:pt idx="25">
                  <c:v>0.50000000000000067</c:v>
                </c:pt>
                <c:pt idx="26">
                  <c:v>0.60000000000000064</c:v>
                </c:pt>
                <c:pt idx="27">
                  <c:v>0.70000000000000062</c:v>
                </c:pt>
                <c:pt idx="28">
                  <c:v>0.8000000000000006</c:v>
                </c:pt>
                <c:pt idx="29">
                  <c:v>0.90000000000000058</c:v>
                </c:pt>
                <c:pt idx="30">
                  <c:v>1.0000000000000007</c:v>
                </c:pt>
                <c:pt idx="31">
                  <c:v>1.1000000000000008</c:v>
                </c:pt>
                <c:pt idx="32">
                  <c:v>1.2000000000000008</c:v>
                </c:pt>
                <c:pt idx="33">
                  <c:v>1.3000000000000009</c:v>
                </c:pt>
                <c:pt idx="34">
                  <c:v>1.400000000000001</c:v>
                </c:pt>
                <c:pt idx="35">
                  <c:v>1.5000000000000011</c:v>
                </c:pt>
                <c:pt idx="36">
                  <c:v>1.6000000000000012</c:v>
                </c:pt>
                <c:pt idx="37">
                  <c:v>1.7000000000000013</c:v>
                </c:pt>
                <c:pt idx="38">
                  <c:v>1.8000000000000014</c:v>
                </c:pt>
                <c:pt idx="39">
                  <c:v>1.9000000000000015</c:v>
                </c:pt>
                <c:pt idx="40">
                  <c:v>2.0000000000000013</c:v>
                </c:pt>
              </c:numCache>
            </c:numRef>
          </c:xVal>
          <c:yVal>
            <c:numRef>
              <c:f>Sheet1!$D$4:$D$44</c:f>
              <c:numCache>
                <c:formatCode>General</c:formatCode>
                <c:ptCount val="41"/>
                <c:pt idx="0">
                  <c:v>-7.0446327100622943</c:v>
                </c:pt>
                <c:pt idx="1">
                  <c:v>-6.7958687069100492</c:v>
                </c:pt>
                <c:pt idx="2">
                  <c:v>-6.5391465190997815</c:v>
                </c:pt>
                <c:pt idx="3">
                  <c:v>-6.2743483345052029</c:v>
                </c:pt>
                <c:pt idx="4">
                  <c:v>-6.0014701210361601</c:v>
                </c:pt>
                <c:pt idx="5">
                  <c:v>-5.7206251467524822</c:v>
                </c:pt>
                <c:pt idx="6">
                  <c:v>-5.4320466939300651</c:v>
                </c:pt>
                <c:pt idx="7">
                  <c:v>-5.1360899784512037</c:v>
                </c:pt>
                <c:pt idx="8">
                  <c:v>-4.8332332978794259</c:v>
                </c:pt>
                <c:pt idx="9">
                  <c:v>-4.5240784437595121</c:v>
                </c:pt>
                <c:pt idx="10">
                  <c:v>-4.2093504259793368</c:v>
                </c:pt>
                <c:pt idx="11">
                  <c:v>-3.88989656936808</c:v>
                </c:pt>
                <c:pt idx="12">
                  <c:v>-3.5666850550167419</c:v>
                </c:pt>
                <c:pt idx="13">
                  <c:v>-3.2408029910290983</c:v>
                </c:pt>
                <c:pt idx="14">
                  <c:v>-2.9134541094890598</c:v>
                </c:pt>
                <c:pt idx="15">
                  <c:v>-2.5859561983168344</c:v>
                </c:pt>
                <c:pt idx="16">
                  <c:v>-2.2597383883442879</c:v>
                </c:pt>
                <c:pt idx="17">
                  <c:v>-1.9363384273430553</c:v>
                </c:pt>
                <c:pt idx="18">
                  <c:v>-1.6174000838730411</c:v>
                </c:pt>
                <c:pt idx="19">
                  <c:v>-1.3046708346827858</c:v>
                </c:pt>
                <c:pt idx="20">
                  <c:v>-0.99999999999999811</c:v>
                </c:pt>
                <c:pt idx="21">
                  <c:v>-0.70533750142881768</c:v>
                </c:pt>
                <c:pt idx="22">
                  <c:v>-0.42273342736510666</c:v>
                </c:pt>
                <c:pt idx="23">
                  <c:v>-0.15433860091466189</c:v>
                </c:pt>
                <c:pt idx="24">
                  <c:v>9.7593644667381962E-2</c:v>
                </c:pt>
                <c:pt idx="25">
                  <c:v>0.33070426790407637</c:v>
                </c:pt>
                <c:pt idx="26">
                  <c:v>0.54252367300452753</c:v>
                </c:pt>
                <c:pt idx="27">
                  <c:v>0.73046497976721536</c:v>
                </c:pt>
                <c:pt idx="28">
                  <c:v>0.89181516240705605</c:v>
                </c:pt>
                <c:pt idx="29">
                  <c:v>1.0237237984705345</c:v>
                </c:pt>
                <c:pt idx="30">
                  <c:v>1.1231891563488516</c:v>
                </c:pt>
                <c:pt idx="31">
                  <c:v>1.1870413361150027</c:v>
                </c:pt>
                <c:pt idx="32">
                  <c:v>1.2119221632306787</c:v>
                </c:pt>
                <c:pt idx="33">
                  <c:v>1.194261517797949</c:v>
                </c:pt>
                <c:pt idx="34">
                  <c:v>1.1302497631437838</c:v>
                </c:pt>
                <c:pt idx="35">
                  <c:v>1.0158059162659887</c:v>
                </c:pt>
                <c:pt idx="36">
                  <c:v>0.84654117864638767</c:v>
                </c:pt>
                <c:pt idx="37">
                  <c:v>0.61771741872526587</c:v>
                </c:pt>
                <c:pt idx="38">
                  <c:v>0.32420016646524452</c:v>
                </c:pt>
                <c:pt idx="39">
                  <c:v>-3.9594354591860892E-2</c:v>
                </c:pt>
                <c:pt idx="40">
                  <c:v>-0.47975867210497558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725-40B6-A0F8-89DBAB64D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1113408"/>
        <c:axId val="511098432"/>
      </c:scatterChart>
      <c:valAx>
        <c:axId val="511113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098432"/>
        <c:crosses val="autoZero"/>
        <c:crossBetween val="midCat"/>
      </c:valAx>
      <c:valAx>
        <c:axId val="51109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113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rgbClr val="C0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xVal>
            <c:numRef>
              <c:f>'Sheet1 (2)'!$C$4:$C$44</c:f>
              <c:numCache>
                <c:formatCode>General</c:formatCode>
                <c:ptCount val="4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1.0000000000000002</c:v>
                </c:pt>
                <c:pt idx="21">
                  <c:v>1.0500000000000003</c:v>
                </c:pt>
                <c:pt idx="22">
                  <c:v>1.1000000000000003</c:v>
                </c:pt>
                <c:pt idx="23">
                  <c:v>1.1500000000000004</c:v>
                </c:pt>
                <c:pt idx="24">
                  <c:v>1.2000000000000004</c:v>
                </c:pt>
                <c:pt idx="25">
                  <c:v>1.2500000000000004</c:v>
                </c:pt>
                <c:pt idx="26">
                  <c:v>1.3000000000000005</c:v>
                </c:pt>
                <c:pt idx="27">
                  <c:v>1.3500000000000005</c:v>
                </c:pt>
                <c:pt idx="28">
                  <c:v>1.4000000000000006</c:v>
                </c:pt>
                <c:pt idx="29">
                  <c:v>1.4500000000000006</c:v>
                </c:pt>
                <c:pt idx="30">
                  <c:v>1.5000000000000007</c:v>
                </c:pt>
                <c:pt idx="31">
                  <c:v>1.5500000000000007</c:v>
                </c:pt>
                <c:pt idx="32">
                  <c:v>1.6000000000000008</c:v>
                </c:pt>
                <c:pt idx="33">
                  <c:v>1.6500000000000008</c:v>
                </c:pt>
                <c:pt idx="34">
                  <c:v>1.7000000000000008</c:v>
                </c:pt>
                <c:pt idx="35">
                  <c:v>1.7500000000000009</c:v>
                </c:pt>
                <c:pt idx="36">
                  <c:v>1.8000000000000009</c:v>
                </c:pt>
                <c:pt idx="37">
                  <c:v>1.850000000000001</c:v>
                </c:pt>
                <c:pt idx="38">
                  <c:v>1.900000000000001</c:v>
                </c:pt>
                <c:pt idx="39">
                  <c:v>1.9500000000000011</c:v>
                </c:pt>
                <c:pt idx="40">
                  <c:v>2.0000000000000009</c:v>
                </c:pt>
              </c:numCache>
            </c:numRef>
          </c:xVal>
          <c:yVal>
            <c:numRef>
              <c:f>'Sheet1 (2)'!$D$4:$D$44</c:f>
              <c:numCache>
                <c:formatCode>General</c:formatCode>
                <c:ptCount val="41"/>
                <c:pt idx="0">
                  <c:v>-1</c:v>
                </c:pt>
                <c:pt idx="1">
                  <c:v>-0.85129192710534574</c:v>
                </c:pt>
                <c:pt idx="2">
                  <c:v>-0.70533750142881946</c:v>
                </c:pt>
                <c:pt idx="3">
                  <c:v>-0.56239611025468372</c:v>
                </c:pt>
                <c:pt idx="4">
                  <c:v>-0.42273342736510855</c:v>
                </c:pt>
                <c:pt idx="5">
                  <c:v>-0.28662145743321843</c:v>
                </c:pt>
                <c:pt idx="6">
                  <c:v>-0.15433860091466367</c:v>
                </c:pt>
                <c:pt idx="7">
                  <c:v>-2.6169741137805902E-2</c:v>
                </c:pt>
                <c:pt idx="8">
                  <c:v>9.7593644667380186E-2</c:v>
                </c:pt>
                <c:pt idx="9">
                  <c:v>0.21665334862106134</c:v>
                </c:pt>
                <c:pt idx="10">
                  <c:v>0.33070426790407481</c:v>
                </c:pt>
                <c:pt idx="11">
                  <c:v>0.43943421106326408</c:v>
                </c:pt>
                <c:pt idx="12">
                  <c:v>0.5425236730045262</c:v>
                </c:pt>
                <c:pt idx="13">
                  <c:v>0.63964557672214362</c:v>
                </c:pt>
                <c:pt idx="14">
                  <c:v>0.73046497976721447</c:v>
                </c:pt>
                <c:pt idx="15">
                  <c:v>0.81463874341065967</c:v>
                </c:pt>
                <c:pt idx="16">
                  <c:v>0.89181516240705561</c:v>
                </c:pt>
                <c:pt idx="17">
                  <c:v>0.96163355321430233</c:v>
                </c:pt>
                <c:pt idx="18">
                  <c:v>1.0237237984705341</c:v>
                </c:pt>
                <c:pt idx="19">
                  <c:v>1.077705845473528</c:v>
                </c:pt>
                <c:pt idx="20">
                  <c:v>1.1231891563488516</c:v>
                </c:pt>
                <c:pt idx="21">
                  <c:v>1.1597721075308534</c:v>
                </c:pt>
                <c:pt idx="22">
                  <c:v>1.1870413361150023</c:v>
                </c:pt>
                <c:pt idx="23">
                  <c:v>1.2045710305707531</c:v>
                </c:pt>
                <c:pt idx="24">
                  <c:v>1.2119221632306791</c:v>
                </c:pt>
                <c:pt idx="25">
                  <c:v>1.2086416618937448</c:v>
                </c:pt>
                <c:pt idx="26">
                  <c:v>1.1942615177979476</c:v>
                </c:pt>
                <c:pt idx="27">
                  <c:v>1.1682978271296847</c:v>
                </c:pt>
                <c:pt idx="28">
                  <c:v>1.1302497631437847</c:v>
                </c:pt>
                <c:pt idx="29">
                  <c:v>1.07959847586877</c:v>
                </c:pt>
                <c:pt idx="30">
                  <c:v>1.0158059162659878</c:v>
                </c:pt>
                <c:pt idx="31">
                  <c:v>0.93831358159861455</c:v>
                </c:pt>
                <c:pt idx="32">
                  <c:v>0.84654117864638945</c:v>
                </c:pt>
                <c:pt idx="33">
                  <c:v>0.73988520127406865</c:v>
                </c:pt>
                <c:pt idx="34">
                  <c:v>0.61771741872526675</c:v>
                </c:pt>
                <c:pt idx="35">
                  <c:v>0.47938327086820465</c:v>
                </c:pt>
                <c:pt idx="36">
                  <c:v>0.3242001664652463</c:v>
                </c:pt>
                <c:pt idx="37">
                  <c:v>0.15145568037346369</c:v>
                </c:pt>
                <c:pt idx="38">
                  <c:v>-3.9594354591860004E-2</c:v>
                </c:pt>
                <c:pt idx="39">
                  <c:v>-0.24972786558542914</c:v>
                </c:pt>
                <c:pt idx="40">
                  <c:v>-0.47975867210497292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2D6-442E-AD72-CB7FA413A9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1113408"/>
        <c:axId val="511098432"/>
      </c:scatterChart>
      <c:valAx>
        <c:axId val="51111340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098432"/>
        <c:crosses val="autoZero"/>
        <c:crossBetween val="midCat"/>
      </c:valAx>
      <c:valAx>
        <c:axId val="51109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113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B823BE-AAFE-429B-A0BF-A701C62670B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F5413AA2-3E00-47C4-ACA8-D35B37B54D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Section 1</a:t>
          </a:r>
        </a:p>
        <a:p>
          <a:pPr>
            <a:lnSpc>
              <a:spcPct val="100000"/>
            </a:lnSpc>
          </a:pPr>
          <a:r>
            <a:rPr lang="en-US" b="1" dirty="0"/>
            <a:t>Computer Programming in Fortran</a:t>
          </a:r>
        </a:p>
      </dgm:t>
    </dgm:pt>
    <dgm:pt modelId="{7573CE92-CD42-4452-8063-514A431EBA4A}" type="parTrans" cxnId="{CD66F490-6DC4-4F1A-8552-4EA5228C584F}">
      <dgm:prSet/>
      <dgm:spPr/>
      <dgm:t>
        <a:bodyPr/>
        <a:lstStyle/>
        <a:p>
          <a:endParaRPr lang="en-US"/>
        </a:p>
      </dgm:t>
    </dgm:pt>
    <dgm:pt modelId="{49061397-958E-4590-8B31-3CEE732B522F}" type="sibTrans" cxnId="{CD66F490-6DC4-4F1A-8552-4EA5228C584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AADE659-0A23-4A87-9095-5F13B3F379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Section 2</a:t>
          </a:r>
        </a:p>
        <a:p>
          <a:pPr>
            <a:lnSpc>
              <a:spcPct val="100000"/>
            </a:lnSpc>
          </a:pPr>
          <a:r>
            <a:rPr lang="en-US" b="1" dirty="0"/>
            <a:t>Roots of Equations</a:t>
          </a:r>
        </a:p>
      </dgm:t>
    </dgm:pt>
    <dgm:pt modelId="{4A9CA648-13F7-41C6-871B-2AB886EB02D9}" type="parTrans" cxnId="{F9C2AF1F-3F81-4C57-B44D-925B3DAED1AE}">
      <dgm:prSet/>
      <dgm:spPr/>
      <dgm:t>
        <a:bodyPr/>
        <a:lstStyle/>
        <a:p>
          <a:endParaRPr lang="en-US"/>
        </a:p>
      </dgm:t>
    </dgm:pt>
    <dgm:pt modelId="{25A46360-D4B2-4E8B-9A97-2E71E4C2616E}" type="sibTrans" cxnId="{F9C2AF1F-3F81-4C57-B44D-925B3DAED1A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D09B57F-1838-47FE-831D-BD91DBACC7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Section 3</a:t>
          </a:r>
        </a:p>
        <a:p>
          <a:pPr>
            <a:lnSpc>
              <a:spcPct val="100000"/>
            </a:lnSpc>
          </a:pPr>
          <a:r>
            <a:rPr lang="en-US" b="1" dirty="0"/>
            <a:t>Linear Algebraic Equations</a:t>
          </a:r>
        </a:p>
      </dgm:t>
    </dgm:pt>
    <dgm:pt modelId="{8F75F3F7-8644-4E67-A71E-FFBC42075AB7}" type="parTrans" cxnId="{738F6D3C-D254-488D-BB81-D710A59A0D65}">
      <dgm:prSet/>
      <dgm:spPr/>
      <dgm:t>
        <a:bodyPr/>
        <a:lstStyle/>
        <a:p>
          <a:endParaRPr lang="en-US"/>
        </a:p>
      </dgm:t>
    </dgm:pt>
    <dgm:pt modelId="{03F33A8D-859E-4C38-8FB3-18F5C6B29CF8}" type="sibTrans" cxnId="{738F6D3C-D254-488D-BB81-D710A59A0D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4AEA89-94EB-4E68-823A-06FCE4468C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Section 4</a:t>
          </a:r>
        </a:p>
        <a:p>
          <a:pPr>
            <a:lnSpc>
              <a:spcPct val="100000"/>
            </a:lnSpc>
          </a:pPr>
          <a:r>
            <a:rPr lang="en-US" b="1" dirty="0"/>
            <a:t>Ordinary Differential Equations</a:t>
          </a:r>
        </a:p>
      </dgm:t>
    </dgm:pt>
    <dgm:pt modelId="{5B771CA0-F947-4555-96A9-0629EF761ED0}" type="parTrans" cxnId="{59F58C9D-3D08-45B5-A2BC-9E5BC95EACF8}">
      <dgm:prSet/>
      <dgm:spPr/>
      <dgm:t>
        <a:bodyPr/>
        <a:lstStyle/>
        <a:p>
          <a:endParaRPr lang="en-US"/>
        </a:p>
      </dgm:t>
    </dgm:pt>
    <dgm:pt modelId="{A48A1EEF-2816-4C29-83F7-6EE32796EF42}" type="sibTrans" cxnId="{59F58C9D-3D08-45B5-A2BC-9E5BC95EACF8}">
      <dgm:prSet/>
      <dgm:spPr/>
      <dgm:t>
        <a:bodyPr/>
        <a:lstStyle/>
        <a:p>
          <a:endParaRPr lang="en-US"/>
        </a:p>
      </dgm:t>
    </dgm:pt>
    <dgm:pt modelId="{C4B17A39-3BC9-489C-B864-9D266DDFB1A0}" type="pres">
      <dgm:prSet presAssocID="{D9B823BE-AAFE-429B-A0BF-A701C62670BB}" presName="root" presStyleCnt="0">
        <dgm:presLayoutVars>
          <dgm:dir/>
          <dgm:resizeHandles val="exact"/>
        </dgm:presLayoutVars>
      </dgm:prSet>
      <dgm:spPr/>
    </dgm:pt>
    <dgm:pt modelId="{0A62C404-3FE4-4EBB-89FF-1B6D9DAD31BC}" type="pres">
      <dgm:prSet presAssocID="{D9B823BE-AAFE-429B-A0BF-A701C62670BB}" presName="container" presStyleCnt="0">
        <dgm:presLayoutVars>
          <dgm:dir/>
          <dgm:resizeHandles val="exact"/>
        </dgm:presLayoutVars>
      </dgm:prSet>
      <dgm:spPr/>
    </dgm:pt>
    <dgm:pt modelId="{01996596-2782-41F1-ABD3-95362A3C06A7}" type="pres">
      <dgm:prSet presAssocID="{F5413AA2-3E00-47C4-ACA8-D35B37B54DFB}" presName="compNode" presStyleCnt="0"/>
      <dgm:spPr/>
    </dgm:pt>
    <dgm:pt modelId="{48BC1FFA-FEBC-472C-9427-FD913A56C743}" type="pres">
      <dgm:prSet presAssocID="{F5413AA2-3E00-47C4-ACA8-D35B37B54DFB}" presName="iconBgRect" presStyleLbl="bgShp" presStyleIdx="0" presStyleCnt="4"/>
      <dgm:spPr/>
    </dgm:pt>
    <dgm:pt modelId="{C95C4EA0-8806-4978-9605-F667741E41F8}" type="pres">
      <dgm:prSet presAssocID="{F5413AA2-3E00-47C4-ACA8-D35B37B54DF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56E5EDC1-A09F-4C1A-936A-80D090FBBF6B}" type="pres">
      <dgm:prSet presAssocID="{F5413AA2-3E00-47C4-ACA8-D35B37B54DFB}" presName="spaceRect" presStyleCnt="0"/>
      <dgm:spPr/>
    </dgm:pt>
    <dgm:pt modelId="{17925EC8-1D63-48B3-837D-536F3E0EC6FD}" type="pres">
      <dgm:prSet presAssocID="{F5413AA2-3E00-47C4-ACA8-D35B37B54DFB}" presName="textRect" presStyleLbl="revTx" presStyleIdx="0" presStyleCnt="4">
        <dgm:presLayoutVars>
          <dgm:chMax val="1"/>
          <dgm:chPref val="1"/>
        </dgm:presLayoutVars>
      </dgm:prSet>
      <dgm:spPr/>
    </dgm:pt>
    <dgm:pt modelId="{37252F61-4CD9-4BE1-B7D1-33FFA9535D29}" type="pres">
      <dgm:prSet presAssocID="{49061397-958E-4590-8B31-3CEE732B522F}" presName="sibTrans" presStyleLbl="sibTrans2D1" presStyleIdx="0" presStyleCnt="0"/>
      <dgm:spPr/>
    </dgm:pt>
    <dgm:pt modelId="{B856ECF1-C812-4E5E-8003-F9C76BF0228D}" type="pres">
      <dgm:prSet presAssocID="{EAADE659-0A23-4A87-9095-5F13B3F37953}" presName="compNode" presStyleCnt="0"/>
      <dgm:spPr/>
    </dgm:pt>
    <dgm:pt modelId="{E0DAD654-C3FA-4718-917B-E1D793C9E679}" type="pres">
      <dgm:prSet presAssocID="{EAADE659-0A23-4A87-9095-5F13B3F37953}" presName="iconBgRect" presStyleLbl="bgShp" presStyleIdx="1" presStyleCnt="4"/>
      <dgm:spPr/>
    </dgm:pt>
    <dgm:pt modelId="{2F806BDF-8E97-470A-BDB7-ED55113A5E9F}" type="pres">
      <dgm:prSet presAssocID="{EAADE659-0A23-4A87-9095-5F13B3F3795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8100B02A-EFA0-49A9-A0A8-0CF952C28D91}" type="pres">
      <dgm:prSet presAssocID="{EAADE659-0A23-4A87-9095-5F13B3F37953}" presName="spaceRect" presStyleCnt="0"/>
      <dgm:spPr/>
    </dgm:pt>
    <dgm:pt modelId="{3CDBEB46-6230-4DA0-B9AD-6C108476DA20}" type="pres">
      <dgm:prSet presAssocID="{EAADE659-0A23-4A87-9095-5F13B3F37953}" presName="textRect" presStyleLbl="revTx" presStyleIdx="1" presStyleCnt="4">
        <dgm:presLayoutVars>
          <dgm:chMax val="1"/>
          <dgm:chPref val="1"/>
        </dgm:presLayoutVars>
      </dgm:prSet>
      <dgm:spPr/>
    </dgm:pt>
    <dgm:pt modelId="{A2716423-870B-49A5-B385-24437F6AAB9A}" type="pres">
      <dgm:prSet presAssocID="{25A46360-D4B2-4E8B-9A97-2E71E4C2616E}" presName="sibTrans" presStyleLbl="sibTrans2D1" presStyleIdx="0" presStyleCnt="0"/>
      <dgm:spPr/>
    </dgm:pt>
    <dgm:pt modelId="{7F5787A6-16FE-4551-A2CB-63997A7F62EF}" type="pres">
      <dgm:prSet presAssocID="{ED09B57F-1838-47FE-831D-BD91DBACC70E}" presName="compNode" presStyleCnt="0"/>
      <dgm:spPr/>
    </dgm:pt>
    <dgm:pt modelId="{7B67F78E-A2A8-42EA-9E10-2A97951EBEEC}" type="pres">
      <dgm:prSet presAssocID="{ED09B57F-1838-47FE-831D-BD91DBACC70E}" presName="iconBgRect" presStyleLbl="bgShp" presStyleIdx="2" presStyleCnt="4"/>
      <dgm:spPr/>
    </dgm:pt>
    <dgm:pt modelId="{6D18B1AF-BB95-4B6A-958B-0E7B6189B333}" type="pres">
      <dgm:prSet presAssocID="{ED09B57F-1838-47FE-831D-BD91DBACC70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23BBCF95-B7D8-4E47-BA48-210C1A8F2984}" type="pres">
      <dgm:prSet presAssocID="{ED09B57F-1838-47FE-831D-BD91DBACC70E}" presName="spaceRect" presStyleCnt="0"/>
      <dgm:spPr/>
    </dgm:pt>
    <dgm:pt modelId="{51D23A04-36EC-410B-9B45-F01ABB30B3C7}" type="pres">
      <dgm:prSet presAssocID="{ED09B57F-1838-47FE-831D-BD91DBACC70E}" presName="textRect" presStyleLbl="revTx" presStyleIdx="2" presStyleCnt="4">
        <dgm:presLayoutVars>
          <dgm:chMax val="1"/>
          <dgm:chPref val="1"/>
        </dgm:presLayoutVars>
      </dgm:prSet>
      <dgm:spPr/>
    </dgm:pt>
    <dgm:pt modelId="{5C622737-9FFA-4459-8649-72379A21F0CA}" type="pres">
      <dgm:prSet presAssocID="{03F33A8D-859E-4C38-8FB3-18F5C6B29CF8}" presName="sibTrans" presStyleLbl="sibTrans2D1" presStyleIdx="0" presStyleCnt="0"/>
      <dgm:spPr/>
    </dgm:pt>
    <dgm:pt modelId="{1BDA263B-35A0-400D-861C-CBA578E13F19}" type="pres">
      <dgm:prSet presAssocID="{4D4AEA89-94EB-4E68-823A-06FCE4468CB4}" presName="compNode" presStyleCnt="0"/>
      <dgm:spPr/>
    </dgm:pt>
    <dgm:pt modelId="{E54BFDD6-CD13-4025-9E74-A0711641CFC8}" type="pres">
      <dgm:prSet presAssocID="{4D4AEA89-94EB-4E68-823A-06FCE4468CB4}" presName="iconBgRect" presStyleLbl="bgShp" presStyleIdx="3" presStyleCnt="4"/>
      <dgm:spPr/>
    </dgm:pt>
    <dgm:pt modelId="{AFCADF51-49A6-4FCB-9FFA-F0C6AEDF0EBC}" type="pres">
      <dgm:prSet presAssocID="{4D4AEA89-94EB-4E68-823A-06FCE4468CB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C9E0ED18-FC3D-4965-9AEB-982C8314AF2F}" type="pres">
      <dgm:prSet presAssocID="{4D4AEA89-94EB-4E68-823A-06FCE4468CB4}" presName="spaceRect" presStyleCnt="0"/>
      <dgm:spPr/>
    </dgm:pt>
    <dgm:pt modelId="{30C77D41-1E2D-4359-8372-9FBC2AF1D5D9}" type="pres">
      <dgm:prSet presAssocID="{4D4AEA89-94EB-4E68-823A-06FCE4468CB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35AFC0D-0160-497D-BC05-9FFAB17DEDC4}" type="presOf" srcId="{49061397-958E-4590-8B31-3CEE732B522F}" destId="{37252F61-4CD9-4BE1-B7D1-33FFA9535D29}" srcOrd="0" destOrd="0" presId="urn:microsoft.com/office/officeart/2018/2/layout/IconCircleList"/>
    <dgm:cxn modelId="{F9C2AF1F-3F81-4C57-B44D-925B3DAED1AE}" srcId="{D9B823BE-AAFE-429B-A0BF-A701C62670BB}" destId="{EAADE659-0A23-4A87-9095-5F13B3F37953}" srcOrd="1" destOrd="0" parTransId="{4A9CA648-13F7-41C6-871B-2AB886EB02D9}" sibTransId="{25A46360-D4B2-4E8B-9A97-2E71E4C2616E}"/>
    <dgm:cxn modelId="{43BE7223-C2E6-4E98-8DE8-F78ADC2A4C7B}" type="presOf" srcId="{ED09B57F-1838-47FE-831D-BD91DBACC70E}" destId="{51D23A04-36EC-410B-9B45-F01ABB30B3C7}" srcOrd="0" destOrd="0" presId="urn:microsoft.com/office/officeart/2018/2/layout/IconCircleList"/>
    <dgm:cxn modelId="{738F6D3C-D254-488D-BB81-D710A59A0D65}" srcId="{D9B823BE-AAFE-429B-A0BF-A701C62670BB}" destId="{ED09B57F-1838-47FE-831D-BD91DBACC70E}" srcOrd="2" destOrd="0" parTransId="{8F75F3F7-8644-4E67-A71E-FFBC42075AB7}" sibTransId="{03F33A8D-859E-4C38-8FB3-18F5C6B29CF8}"/>
    <dgm:cxn modelId="{293E147B-2A78-4E27-8951-ED4E08E5E332}" type="presOf" srcId="{4D4AEA89-94EB-4E68-823A-06FCE4468CB4}" destId="{30C77D41-1E2D-4359-8372-9FBC2AF1D5D9}" srcOrd="0" destOrd="0" presId="urn:microsoft.com/office/officeart/2018/2/layout/IconCircleList"/>
    <dgm:cxn modelId="{CD66F490-6DC4-4F1A-8552-4EA5228C584F}" srcId="{D9B823BE-AAFE-429B-A0BF-A701C62670BB}" destId="{F5413AA2-3E00-47C4-ACA8-D35B37B54DFB}" srcOrd="0" destOrd="0" parTransId="{7573CE92-CD42-4452-8063-514A431EBA4A}" sibTransId="{49061397-958E-4590-8B31-3CEE732B522F}"/>
    <dgm:cxn modelId="{4448FE90-4813-4A20-A980-2E8F918D7BD5}" type="presOf" srcId="{25A46360-D4B2-4E8B-9A97-2E71E4C2616E}" destId="{A2716423-870B-49A5-B385-24437F6AAB9A}" srcOrd="0" destOrd="0" presId="urn:microsoft.com/office/officeart/2018/2/layout/IconCircleList"/>
    <dgm:cxn modelId="{59F58C9D-3D08-45B5-A2BC-9E5BC95EACF8}" srcId="{D9B823BE-AAFE-429B-A0BF-A701C62670BB}" destId="{4D4AEA89-94EB-4E68-823A-06FCE4468CB4}" srcOrd="3" destOrd="0" parTransId="{5B771CA0-F947-4555-96A9-0629EF761ED0}" sibTransId="{A48A1EEF-2816-4C29-83F7-6EE32796EF42}"/>
    <dgm:cxn modelId="{66E988A1-C0A7-4545-B8FC-213FD3616D42}" type="presOf" srcId="{D9B823BE-AAFE-429B-A0BF-A701C62670BB}" destId="{C4B17A39-3BC9-489C-B864-9D266DDFB1A0}" srcOrd="0" destOrd="0" presId="urn:microsoft.com/office/officeart/2018/2/layout/IconCircleList"/>
    <dgm:cxn modelId="{FF818CCF-39BC-4E91-979B-94BFCFECC8BC}" type="presOf" srcId="{03F33A8D-859E-4C38-8FB3-18F5C6B29CF8}" destId="{5C622737-9FFA-4459-8649-72379A21F0CA}" srcOrd="0" destOrd="0" presId="urn:microsoft.com/office/officeart/2018/2/layout/IconCircleList"/>
    <dgm:cxn modelId="{D03917E5-C0A9-4112-8E08-BF1D3486D219}" type="presOf" srcId="{F5413AA2-3E00-47C4-ACA8-D35B37B54DFB}" destId="{17925EC8-1D63-48B3-837D-536F3E0EC6FD}" srcOrd="0" destOrd="0" presId="urn:microsoft.com/office/officeart/2018/2/layout/IconCircleList"/>
    <dgm:cxn modelId="{C341E8F5-A0F9-41B8-8D7A-4891A3866D9D}" type="presOf" srcId="{EAADE659-0A23-4A87-9095-5F13B3F37953}" destId="{3CDBEB46-6230-4DA0-B9AD-6C108476DA20}" srcOrd="0" destOrd="0" presId="urn:microsoft.com/office/officeart/2018/2/layout/IconCircleList"/>
    <dgm:cxn modelId="{8F5A1C5D-2F16-46D3-883A-281786057BCA}" type="presParOf" srcId="{C4B17A39-3BC9-489C-B864-9D266DDFB1A0}" destId="{0A62C404-3FE4-4EBB-89FF-1B6D9DAD31BC}" srcOrd="0" destOrd="0" presId="urn:microsoft.com/office/officeart/2018/2/layout/IconCircleList"/>
    <dgm:cxn modelId="{BF99BD02-C9CF-4B4F-9F03-B2F0D5605E82}" type="presParOf" srcId="{0A62C404-3FE4-4EBB-89FF-1B6D9DAD31BC}" destId="{01996596-2782-41F1-ABD3-95362A3C06A7}" srcOrd="0" destOrd="0" presId="urn:microsoft.com/office/officeart/2018/2/layout/IconCircleList"/>
    <dgm:cxn modelId="{DC9605D2-3058-4B91-B25B-4582188AFBF3}" type="presParOf" srcId="{01996596-2782-41F1-ABD3-95362A3C06A7}" destId="{48BC1FFA-FEBC-472C-9427-FD913A56C743}" srcOrd="0" destOrd="0" presId="urn:microsoft.com/office/officeart/2018/2/layout/IconCircleList"/>
    <dgm:cxn modelId="{0659A6CA-1F78-4986-A492-8DE5F6D42807}" type="presParOf" srcId="{01996596-2782-41F1-ABD3-95362A3C06A7}" destId="{C95C4EA0-8806-4978-9605-F667741E41F8}" srcOrd="1" destOrd="0" presId="urn:microsoft.com/office/officeart/2018/2/layout/IconCircleList"/>
    <dgm:cxn modelId="{CC3A4475-622E-4A34-8CB9-24696B38E88B}" type="presParOf" srcId="{01996596-2782-41F1-ABD3-95362A3C06A7}" destId="{56E5EDC1-A09F-4C1A-936A-80D090FBBF6B}" srcOrd="2" destOrd="0" presId="urn:microsoft.com/office/officeart/2018/2/layout/IconCircleList"/>
    <dgm:cxn modelId="{0033C658-B58E-438D-9429-FE7C8AB686BF}" type="presParOf" srcId="{01996596-2782-41F1-ABD3-95362A3C06A7}" destId="{17925EC8-1D63-48B3-837D-536F3E0EC6FD}" srcOrd="3" destOrd="0" presId="urn:microsoft.com/office/officeart/2018/2/layout/IconCircleList"/>
    <dgm:cxn modelId="{B8EE6CA9-528F-4E25-9806-3774A9E21F80}" type="presParOf" srcId="{0A62C404-3FE4-4EBB-89FF-1B6D9DAD31BC}" destId="{37252F61-4CD9-4BE1-B7D1-33FFA9535D29}" srcOrd="1" destOrd="0" presId="urn:microsoft.com/office/officeart/2018/2/layout/IconCircleList"/>
    <dgm:cxn modelId="{A1CD0074-430C-4866-97B4-87487D7B6DF4}" type="presParOf" srcId="{0A62C404-3FE4-4EBB-89FF-1B6D9DAD31BC}" destId="{B856ECF1-C812-4E5E-8003-F9C76BF0228D}" srcOrd="2" destOrd="0" presId="urn:microsoft.com/office/officeart/2018/2/layout/IconCircleList"/>
    <dgm:cxn modelId="{EF55AB24-02DC-4380-B88E-5257B12F4DE6}" type="presParOf" srcId="{B856ECF1-C812-4E5E-8003-F9C76BF0228D}" destId="{E0DAD654-C3FA-4718-917B-E1D793C9E679}" srcOrd="0" destOrd="0" presId="urn:microsoft.com/office/officeart/2018/2/layout/IconCircleList"/>
    <dgm:cxn modelId="{C43432EB-ABBC-4802-8825-9BDAA98775B4}" type="presParOf" srcId="{B856ECF1-C812-4E5E-8003-F9C76BF0228D}" destId="{2F806BDF-8E97-470A-BDB7-ED55113A5E9F}" srcOrd="1" destOrd="0" presId="urn:microsoft.com/office/officeart/2018/2/layout/IconCircleList"/>
    <dgm:cxn modelId="{A119E209-E451-489A-9B4D-93AA965A4D39}" type="presParOf" srcId="{B856ECF1-C812-4E5E-8003-F9C76BF0228D}" destId="{8100B02A-EFA0-49A9-A0A8-0CF952C28D91}" srcOrd="2" destOrd="0" presId="urn:microsoft.com/office/officeart/2018/2/layout/IconCircleList"/>
    <dgm:cxn modelId="{924F26CD-8759-4915-90CC-A3803B39E201}" type="presParOf" srcId="{B856ECF1-C812-4E5E-8003-F9C76BF0228D}" destId="{3CDBEB46-6230-4DA0-B9AD-6C108476DA20}" srcOrd="3" destOrd="0" presId="urn:microsoft.com/office/officeart/2018/2/layout/IconCircleList"/>
    <dgm:cxn modelId="{3754A2EB-E827-4460-B69D-E503DDFEB013}" type="presParOf" srcId="{0A62C404-3FE4-4EBB-89FF-1B6D9DAD31BC}" destId="{A2716423-870B-49A5-B385-24437F6AAB9A}" srcOrd="3" destOrd="0" presId="urn:microsoft.com/office/officeart/2018/2/layout/IconCircleList"/>
    <dgm:cxn modelId="{41BD6B4F-480D-4B77-AB66-EF2057D02F73}" type="presParOf" srcId="{0A62C404-3FE4-4EBB-89FF-1B6D9DAD31BC}" destId="{7F5787A6-16FE-4551-A2CB-63997A7F62EF}" srcOrd="4" destOrd="0" presId="urn:microsoft.com/office/officeart/2018/2/layout/IconCircleList"/>
    <dgm:cxn modelId="{778F6BF2-43A6-4849-A292-CE1943A80BA1}" type="presParOf" srcId="{7F5787A6-16FE-4551-A2CB-63997A7F62EF}" destId="{7B67F78E-A2A8-42EA-9E10-2A97951EBEEC}" srcOrd="0" destOrd="0" presId="urn:microsoft.com/office/officeart/2018/2/layout/IconCircleList"/>
    <dgm:cxn modelId="{E4252E3A-FA4D-4A19-88BB-5476A286711E}" type="presParOf" srcId="{7F5787A6-16FE-4551-A2CB-63997A7F62EF}" destId="{6D18B1AF-BB95-4B6A-958B-0E7B6189B333}" srcOrd="1" destOrd="0" presId="urn:microsoft.com/office/officeart/2018/2/layout/IconCircleList"/>
    <dgm:cxn modelId="{DA029944-5843-46EE-9DCF-AFEB5135163B}" type="presParOf" srcId="{7F5787A6-16FE-4551-A2CB-63997A7F62EF}" destId="{23BBCF95-B7D8-4E47-BA48-210C1A8F2984}" srcOrd="2" destOrd="0" presId="urn:microsoft.com/office/officeart/2018/2/layout/IconCircleList"/>
    <dgm:cxn modelId="{22566246-A038-42E1-AB13-B95E7F223163}" type="presParOf" srcId="{7F5787A6-16FE-4551-A2CB-63997A7F62EF}" destId="{51D23A04-36EC-410B-9B45-F01ABB30B3C7}" srcOrd="3" destOrd="0" presId="urn:microsoft.com/office/officeart/2018/2/layout/IconCircleList"/>
    <dgm:cxn modelId="{E256A861-0D09-43E0-99DC-E302C216946A}" type="presParOf" srcId="{0A62C404-3FE4-4EBB-89FF-1B6D9DAD31BC}" destId="{5C622737-9FFA-4459-8649-72379A21F0CA}" srcOrd="5" destOrd="0" presId="urn:microsoft.com/office/officeart/2018/2/layout/IconCircleList"/>
    <dgm:cxn modelId="{896F27DF-BCC7-4368-8B0E-ECA011230C22}" type="presParOf" srcId="{0A62C404-3FE4-4EBB-89FF-1B6D9DAD31BC}" destId="{1BDA263B-35A0-400D-861C-CBA578E13F19}" srcOrd="6" destOrd="0" presId="urn:microsoft.com/office/officeart/2018/2/layout/IconCircleList"/>
    <dgm:cxn modelId="{F98E5F2A-905A-41AE-B0F9-30DEA0B9CEB4}" type="presParOf" srcId="{1BDA263B-35A0-400D-861C-CBA578E13F19}" destId="{E54BFDD6-CD13-4025-9E74-A0711641CFC8}" srcOrd="0" destOrd="0" presId="urn:microsoft.com/office/officeart/2018/2/layout/IconCircleList"/>
    <dgm:cxn modelId="{3CA83008-221E-4776-BAB4-5C795B241D10}" type="presParOf" srcId="{1BDA263B-35A0-400D-861C-CBA578E13F19}" destId="{AFCADF51-49A6-4FCB-9FFA-F0C6AEDF0EBC}" srcOrd="1" destOrd="0" presId="urn:microsoft.com/office/officeart/2018/2/layout/IconCircleList"/>
    <dgm:cxn modelId="{821E2C74-6FA4-4B9A-9F5C-89046ECD6BFA}" type="presParOf" srcId="{1BDA263B-35A0-400D-861C-CBA578E13F19}" destId="{C9E0ED18-FC3D-4965-9AEB-982C8314AF2F}" srcOrd="2" destOrd="0" presId="urn:microsoft.com/office/officeart/2018/2/layout/IconCircleList"/>
    <dgm:cxn modelId="{887B7BAF-5656-4771-B21E-703C274F8D7F}" type="presParOf" srcId="{1BDA263B-35A0-400D-861C-CBA578E13F19}" destId="{30C77D41-1E2D-4359-8372-9FBC2AF1D5D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C1FFA-FEBC-472C-9427-FD913A56C743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5C4EA0-8806-4978-9605-F667741E41F8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25EC8-1D63-48B3-837D-536F3E0EC6FD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Section 1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Computer Programming in Fortran</a:t>
          </a:r>
        </a:p>
      </dsp:txBody>
      <dsp:txXfrm>
        <a:off x="1834517" y="469890"/>
        <a:ext cx="3148942" cy="1335915"/>
      </dsp:txXfrm>
    </dsp:sp>
    <dsp:sp modelId="{E0DAD654-C3FA-4718-917B-E1D793C9E679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806BDF-8E97-470A-BDB7-ED55113A5E9F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DBEB46-6230-4DA0-B9AD-6C108476DA20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Section 2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Roots of Equations</a:t>
          </a:r>
        </a:p>
      </dsp:txBody>
      <dsp:txXfrm>
        <a:off x="7154322" y="469890"/>
        <a:ext cx="3148942" cy="1335915"/>
      </dsp:txXfrm>
    </dsp:sp>
    <dsp:sp modelId="{7B67F78E-A2A8-42EA-9E10-2A97951EBEEC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8B1AF-BB95-4B6A-958B-0E7B6189B333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23A04-36EC-410B-9B45-F01ABB30B3C7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Section 3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Linear Algebraic Equations</a:t>
          </a:r>
        </a:p>
      </dsp:txBody>
      <dsp:txXfrm>
        <a:off x="1834517" y="2545532"/>
        <a:ext cx="3148942" cy="1335915"/>
      </dsp:txXfrm>
    </dsp:sp>
    <dsp:sp modelId="{E54BFDD6-CD13-4025-9E74-A0711641CFC8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CADF51-49A6-4FCB-9FFA-F0C6AEDF0EBC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77D41-1E2D-4359-8372-9FBC2AF1D5D9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Section 4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Ordinary Differential Equations</a:t>
          </a:r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0956D-021F-4AF3-96CE-41CDC41D59EB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22F36-994F-4A4E-8014-3E31E8497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65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0F75-08FA-4015-B5B3-F1B60FD75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97AAA-2A5D-418C-BB26-FBA18D4A2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80ACD-6D09-4388-9E29-C462E5A7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39725-671E-4DC8-BA9F-C8DEDE0E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93706-8E09-448C-839C-8C22F21A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0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552E-5327-457B-BBE5-6A096EA5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5B579-0823-4CF4-80FA-2971B4DB3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89E1A-E931-4948-9194-9586C9AA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6312E-3A2D-4A97-99CD-8BCD242F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BA3A9-811C-4A67-B831-1F298CF5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4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51291-1161-45A1-9F01-6B95AE3A1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D4DD6-E23E-4A66-8291-40D11F6AE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B3346-A216-4E44-A5EC-E59919C07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2717A-74D4-437D-8942-56A99972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D8FFD-CEB8-462E-AD48-CF505BC8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7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BDCA-F8AA-461E-9F34-3D3E8C77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96E1-C427-4B43-B1DA-A2170D833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5FD1F-C4B8-4CB4-B5AE-2401A5F7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27590-2183-403A-A84C-BE665B0F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5DBC0-9976-41F7-9366-0FA6F101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1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95F2-71A2-45ED-B333-CF143D88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FAB68-6BBD-42F9-8C6F-8D26224E9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1D18C-34F9-4DB4-8190-2374B20C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46CCD-DCDC-4AFC-BB2F-E675A9F2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8D6B-5FBA-4F8B-9DF6-54E2A40E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0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6C31-1BDE-4D05-8DD2-B724538C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3758B-24EE-4E71-831A-F172CA61D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E10FC-345D-4016-A192-3DD61D938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17B62-A779-42D4-AEC0-3F8CBCCF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5ADBC-1A63-4C5E-BB50-57A4F497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F2BE3-924F-46FD-90E1-D6B5EF0C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9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D12B-E0ED-4D0D-98F3-B0B3B18A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9EA7F-AC85-4C95-87EF-54BF768D5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C6FA4-7E42-4894-A13F-3850BEC76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05A26-F515-41AA-9F7F-2379FCC03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ACA72-FDB4-4E14-9C89-79868B334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D1135D-A585-4C10-900F-16BCFF33E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C3AEF-19E0-4193-9788-47051999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26C7F-5D05-47BA-AB8A-572D1864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1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52E1-D544-4FB0-9251-626A19C2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46011-4258-4D97-AA89-800834E1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008B5-DDB4-4B32-96D3-BC6DF258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EAFAA-F260-4246-9596-7F2BB0D7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171FF-0577-461C-B684-80A2774A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AC1A2-67F4-4484-8B2F-F06F134CF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EA61A-6D3C-4D70-B0DE-123EAC62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9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8F88-E0E6-453D-B233-8CD4A6C1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B1C05-61BF-40E6-B6FB-468FE1480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B5F8E-74A1-4B06-BC77-1B7C7EE40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0C6F9-835A-4A10-B3BA-E4EB6E60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8F819-90A8-4F63-8207-986446B3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0F75E-FC3B-4085-954D-7C22783E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0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ADD9-DD39-49CB-9D0E-8D5C72DF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665774-B44D-4EE6-A03E-D66DFA35D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10B31-B1C1-4E70-8714-E322CF5EF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F2A2C-FF65-492C-8A99-05AD7273A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1596C-C4C5-4E3E-8393-124943C5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205E0-FF2F-4942-9830-AAA6557D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7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504FE-AEE5-4B70-B758-EB9C6DB6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1C7F3-D98C-4A3A-8517-75F5397E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A4B5E-C245-4625-9C2D-164AC7BAD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68C8E-830F-40A7-B779-19ACD2098881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FFCA2-4543-44E5-8A95-87C03895E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6BFA-4173-4742-8D29-4C3F02C38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4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5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157AD-C8C1-4627-A066-3EDFD0164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CH2021</a:t>
            </a:r>
            <a:b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Root-Finding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8B955-5D1C-454C-ABD1-9F5845BD2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12</a:t>
            </a:r>
          </a:p>
          <a:p>
            <a:pPr algn="l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September 1, 2022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165DBED-77C9-446D-9462-B8A2A7B28FE9}"/>
              </a:ext>
            </a:extLst>
          </p:cNvPr>
          <p:cNvGrpSpPr/>
          <p:nvPr/>
        </p:nvGrpSpPr>
        <p:grpSpPr>
          <a:xfrm>
            <a:off x="5444138" y="640080"/>
            <a:ext cx="5634931" cy="5119073"/>
            <a:chOff x="5444138" y="640080"/>
            <a:chExt cx="5634931" cy="5119073"/>
          </a:xfrm>
        </p:grpSpPr>
        <p:pic>
          <p:nvPicPr>
            <p:cNvPr id="6" name="Picture 5" descr="Shape, circle&#10;&#10;Description automatically generated">
              <a:extLst>
                <a:ext uri="{FF2B5EF4-FFF2-40B4-BE49-F238E27FC236}">
                  <a16:creationId xmlns:a16="http://schemas.microsoft.com/office/drawing/2014/main" id="{A9DDBC7C-327E-40B2-BB7A-9EA8295424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771"/>
            <a:stretch/>
          </p:blipFill>
          <p:spPr>
            <a:xfrm>
              <a:off x="5444138" y="640080"/>
              <a:ext cx="5634931" cy="511907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B74F47F-9AE6-40B8-9994-E7AE82C12DA1}"/>
                    </a:ext>
                  </a:extLst>
                </p:cNvPr>
                <p:cNvSpPr txBox="1"/>
                <p:nvPr/>
              </p:nvSpPr>
              <p:spPr>
                <a:xfrm rot="21137146">
                  <a:off x="7266634" y="1184885"/>
                  <a:ext cx="1869423" cy="6309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B74F47F-9AE6-40B8-9994-E7AE82C12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37146">
                  <a:off x="7266634" y="1184885"/>
                  <a:ext cx="1869423" cy="63094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1088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890AA-5F10-4479-AE11-D9BDDD713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Structure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4FFACDA-2BDA-49AA-AC9B-0BB8B5EA0F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6554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CED60E-0054-42A4-822C-D24F6ACD2E40}"/>
                  </a:ext>
                </a:extLst>
              </p:cNvPr>
              <p:cNvSpPr txBox="1"/>
              <p:nvPr/>
            </p:nvSpPr>
            <p:spPr>
              <a:xfrm>
                <a:off x="9585071" y="1669351"/>
                <a:ext cx="937885" cy="27699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CED60E-0054-42A4-822C-D24F6ACD2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071" y="1669351"/>
                <a:ext cx="937885" cy="276999"/>
              </a:xfrm>
              <a:prstGeom prst="rect">
                <a:avLst/>
              </a:prstGeom>
              <a:blipFill>
                <a:blip r:embed="rId7"/>
                <a:stretch>
                  <a:fillRect l="-8387" t="-2174" r="-516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DE8E7E0-6F81-4848-8F3E-F7DC76515FE2}"/>
              </a:ext>
            </a:extLst>
          </p:cNvPr>
          <p:cNvSpPr txBox="1"/>
          <p:nvPr/>
        </p:nvSpPr>
        <p:spPr>
          <a:xfrm>
            <a:off x="9470857" y="2000168"/>
            <a:ext cx="2266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Bracketing methods</a:t>
            </a:r>
          </a:p>
          <a:p>
            <a:r>
              <a:rPr lang="en-US" i="1" dirty="0"/>
              <a:t>Open methods</a:t>
            </a:r>
          </a:p>
          <a:p>
            <a:r>
              <a:rPr lang="en-US" i="1" dirty="0"/>
              <a:t>Roots of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1A5E6D-DC8C-46F8-BBCF-DF2F1ECCC06A}"/>
                  </a:ext>
                </a:extLst>
              </p:cNvPr>
              <p:cNvSpPr txBox="1"/>
              <p:nvPr/>
            </p:nvSpPr>
            <p:spPr>
              <a:xfrm>
                <a:off x="537663" y="5838502"/>
                <a:ext cx="1247970" cy="2769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1A5E6D-DC8C-46F8-BBCF-DF2F1ECCC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63" y="5838502"/>
                <a:ext cx="1247970" cy="276999"/>
              </a:xfrm>
              <a:prstGeom prst="rect">
                <a:avLst/>
              </a:prstGeom>
              <a:blipFill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9DDEF63-E0E1-4B12-8F58-E844D03B0513}"/>
              </a:ext>
            </a:extLst>
          </p:cNvPr>
          <p:cNvSpPr txBox="1"/>
          <p:nvPr/>
        </p:nvSpPr>
        <p:spPr>
          <a:xfrm>
            <a:off x="1950495" y="5813524"/>
            <a:ext cx="2266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Gauss Elimination</a:t>
            </a:r>
          </a:p>
          <a:p>
            <a:r>
              <a:rPr lang="en-US" i="1" dirty="0"/>
              <a:t>LU Decomposition</a:t>
            </a:r>
          </a:p>
          <a:p>
            <a:r>
              <a:rPr lang="en-US" i="1" dirty="0"/>
              <a:t>Gauss-Seidel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0AC780-F46D-4797-8E8C-8D5E7D1D4A91}"/>
                  </a:ext>
                </a:extLst>
              </p:cNvPr>
              <p:cNvSpPr txBox="1"/>
              <p:nvPr/>
            </p:nvSpPr>
            <p:spPr>
              <a:xfrm>
                <a:off x="9738771" y="5451088"/>
                <a:ext cx="1296893" cy="52591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0AC780-F46D-4797-8E8C-8D5E7D1D4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771" y="5451088"/>
                <a:ext cx="1296893" cy="5259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B05CBE4-47B1-4378-9382-06CE7A4D1DF2}"/>
              </a:ext>
            </a:extLst>
          </p:cNvPr>
          <p:cNvSpPr txBox="1"/>
          <p:nvPr/>
        </p:nvSpPr>
        <p:spPr>
          <a:xfrm>
            <a:off x="6667664" y="5752951"/>
            <a:ext cx="2688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Runge-</a:t>
            </a:r>
            <a:r>
              <a:rPr lang="en-US" i="1" dirty="0" err="1"/>
              <a:t>Kutta</a:t>
            </a:r>
            <a:r>
              <a:rPr lang="en-US" i="1" dirty="0"/>
              <a:t> methods</a:t>
            </a:r>
          </a:p>
          <a:p>
            <a:r>
              <a:rPr lang="en-US" i="1" dirty="0"/>
              <a:t>Multistep methods</a:t>
            </a:r>
          </a:p>
          <a:p>
            <a:r>
              <a:rPr lang="en-US" i="1" dirty="0"/>
              <a:t>Boundary value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DB343E-5ACA-4801-9989-5D565A8C3CC5}"/>
                  </a:ext>
                </a:extLst>
              </p:cNvPr>
              <p:cNvSpPr txBox="1"/>
              <p:nvPr/>
            </p:nvSpPr>
            <p:spPr>
              <a:xfrm>
                <a:off x="9707867" y="6128788"/>
                <a:ext cx="1425455" cy="5557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DB343E-5ACA-4801-9989-5D565A8C3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867" y="6128788"/>
                <a:ext cx="1425455" cy="5557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047CDBF-8E1B-42F6-9D88-3408B0931E74}"/>
              </a:ext>
            </a:extLst>
          </p:cNvPr>
          <p:cNvSpPr/>
          <p:nvPr/>
        </p:nvSpPr>
        <p:spPr>
          <a:xfrm>
            <a:off x="6215974" y="1563345"/>
            <a:ext cx="5438364" cy="2249898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9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6AC43-6318-426C-A9C7-3337695E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Quadratic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D4292-EFB6-41ED-96A2-9FBA56289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31" y="4742076"/>
            <a:ext cx="1371711" cy="13717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D344BE-DA62-406A-B538-0D3600B18310}"/>
                  </a:ext>
                </a:extLst>
              </p:cNvPr>
              <p:cNvSpPr txBox="1"/>
              <p:nvPr/>
            </p:nvSpPr>
            <p:spPr>
              <a:xfrm>
                <a:off x="6616434" y="917201"/>
                <a:ext cx="23634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D344BE-DA62-406A-B538-0D3600B18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434" y="917201"/>
                <a:ext cx="2363404" cy="369332"/>
              </a:xfrm>
              <a:prstGeom prst="rect">
                <a:avLst/>
              </a:prstGeom>
              <a:blipFill>
                <a:blip r:embed="rId3"/>
                <a:stretch>
                  <a:fillRect l="-1289" r="-283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D6E1D37B-F2A6-4144-A797-79B26BE8BEBB}"/>
              </a:ext>
            </a:extLst>
          </p:cNvPr>
          <p:cNvGrpSpPr/>
          <p:nvPr/>
        </p:nvGrpSpPr>
        <p:grpSpPr>
          <a:xfrm>
            <a:off x="4849574" y="1286533"/>
            <a:ext cx="5750551" cy="1967007"/>
            <a:chOff x="4849574" y="1286533"/>
            <a:chExt cx="5750551" cy="19670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8988CA1-2072-46E5-9A1E-49E7D14BD7E8}"/>
                    </a:ext>
                  </a:extLst>
                </p:cNvPr>
                <p:cNvSpPr txBox="1"/>
                <p:nvPr/>
              </p:nvSpPr>
              <p:spPr>
                <a:xfrm>
                  <a:off x="4849574" y="2465567"/>
                  <a:ext cx="2217145" cy="7879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𝑎𝑐</m:t>
                                </m:r>
                              </m:e>
                            </m:rad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8988CA1-2072-46E5-9A1E-49E7D14BD7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574" y="2465567"/>
                  <a:ext cx="2217145" cy="78797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3898589-DBA3-4D86-A6F5-47DBEF5E13A2}"/>
                    </a:ext>
                  </a:extLst>
                </p:cNvPr>
                <p:cNvSpPr txBox="1"/>
                <p:nvPr/>
              </p:nvSpPr>
              <p:spPr>
                <a:xfrm>
                  <a:off x="8382980" y="2465566"/>
                  <a:ext cx="2217145" cy="7879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𝑎𝑐</m:t>
                                </m:r>
                              </m:e>
                            </m:rad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3898589-DBA3-4D86-A6F5-47DBEF5E1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980" y="2465566"/>
                  <a:ext cx="2217145" cy="7879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9F9B972-C221-4911-A08E-C3D8AAF79463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5958147" y="1286533"/>
              <a:ext cx="1839989" cy="11790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625D3ED-112E-42D1-8B45-6E2E72F1A208}"/>
                </a:ext>
              </a:extLst>
            </p:cNvPr>
            <p:cNvCxnSpPr>
              <a:cxnSpLocks/>
              <a:stCxn id="6" idx="2"/>
              <a:endCxn id="16" idx="0"/>
            </p:cNvCxnSpPr>
            <p:nvPr/>
          </p:nvCxnSpPr>
          <p:spPr>
            <a:xfrm>
              <a:off x="7798136" y="1286533"/>
              <a:ext cx="1693417" cy="11790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70F3CE30-09E9-4398-BFF9-C8E23C9DAF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459426"/>
              </p:ext>
            </p:extLst>
          </p:nvPr>
        </p:nvGraphicFramePr>
        <p:xfrm>
          <a:off x="5512136" y="375209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9399A29F-1FED-4330-9820-0EF48FB51E5D}"/>
              </a:ext>
            </a:extLst>
          </p:cNvPr>
          <p:cNvGrpSpPr/>
          <p:nvPr/>
        </p:nvGrpSpPr>
        <p:grpSpPr>
          <a:xfrm>
            <a:off x="6878141" y="5325135"/>
            <a:ext cx="2321963" cy="788652"/>
            <a:chOff x="6878141" y="5325135"/>
            <a:chExt cx="2321963" cy="78865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2561262-835D-442E-B1B8-0370A11FDD17}"/>
                </a:ext>
              </a:extLst>
            </p:cNvPr>
            <p:cNvSpPr/>
            <p:nvPr/>
          </p:nvSpPr>
          <p:spPr>
            <a:xfrm>
              <a:off x="6878141" y="5325847"/>
              <a:ext cx="817124" cy="787940"/>
            </a:xfrm>
            <a:prstGeom prst="ellipse">
              <a:avLst/>
            </a:prstGeom>
            <a:solidFill>
              <a:srgbClr val="00B0F0">
                <a:alpha val="30000"/>
              </a:srgb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2972E19-7914-46A9-AEB4-FCD4B74FB5F8}"/>
                </a:ext>
              </a:extLst>
            </p:cNvPr>
            <p:cNvSpPr/>
            <p:nvPr/>
          </p:nvSpPr>
          <p:spPr>
            <a:xfrm>
              <a:off x="8382980" y="5325135"/>
              <a:ext cx="817124" cy="787940"/>
            </a:xfrm>
            <a:prstGeom prst="ellipse">
              <a:avLst/>
            </a:prstGeom>
            <a:solidFill>
              <a:srgbClr val="00B0F0">
                <a:alpha val="30000"/>
              </a:srgb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Hexagon 3">
            <a:extLst>
              <a:ext uri="{FF2B5EF4-FFF2-40B4-BE49-F238E27FC236}">
                <a16:creationId xmlns:a16="http://schemas.microsoft.com/office/drawing/2014/main" id="{61D6A107-9D95-9203-B89B-9C2191C87CA6}"/>
              </a:ext>
            </a:extLst>
          </p:cNvPr>
          <p:cNvSpPr/>
          <p:nvPr/>
        </p:nvSpPr>
        <p:spPr>
          <a:xfrm>
            <a:off x="10305964" y="4588775"/>
            <a:ext cx="1664208" cy="1069848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Homework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6817EB-FF73-260A-17D9-6BEDE42664AA}"/>
                  </a:ext>
                </a:extLst>
              </p:cNvPr>
              <p:cNvSpPr txBox="1"/>
              <p:nvPr/>
            </p:nvSpPr>
            <p:spPr>
              <a:xfrm>
                <a:off x="7733599" y="439996"/>
                <a:ext cx="1246239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6817EB-FF73-260A-17D9-6BEDE4266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599" y="439996"/>
                <a:ext cx="1246239" cy="369332"/>
              </a:xfrm>
              <a:prstGeom prst="rect">
                <a:avLst/>
              </a:prstGeom>
              <a:blipFill>
                <a:blip r:embed="rId7"/>
                <a:stretch>
                  <a:fillRect l="-8293" r="-4878" b="-322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09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>
        <p:bldAsOne/>
      </p:bldGraphic>
      <p:bldP spid="4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1DD3-B41E-4B59-A133-C432D763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f(x) = 3x + sin(x) - e</a:t>
            </a:r>
            <a:r>
              <a:rPr lang="en-US" baseline="30000" dirty="0"/>
              <a:t>x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07D805B-AB98-4403-AF2B-556FC7F9C5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504355"/>
              </p:ext>
            </p:extLst>
          </p:nvPr>
        </p:nvGraphicFramePr>
        <p:xfrm>
          <a:off x="2039160" y="1690688"/>
          <a:ext cx="8113679" cy="4454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5B9CB552-9F41-45EB-A7BB-5519B2F56624}"/>
              </a:ext>
            </a:extLst>
          </p:cNvPr>
          <p:cNvSpPr/>
          <p:nvPr/>
        </p:nvSpPr>
        <p:spPr>
          <a:xfrm>
            <a:off x="6311771" y="2290864"/>
            <a:ext cx="817124" cy="787940"/>
          </a:xfrm>
          <a:prstGeom prst="ellipse">
            <a:avLst/>
          </a:prstGeom>
          <a:solidFill>
            <a:schemeClr val="accent4">
              <a:alpha val="3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016BCF-75AA-4A7C-A43E-1E010BCC098D}"/>
              </a:ext>
            </a:extLst>
          </p:cNvPr>
          <p:cNvSpPr/>
          <p:nvPr/>
        </p:nvSpPr>
        <p:spPr>
          <a:xfrm>
            <a:off x="8572112" y="2290864"/>
            <a:ext cx="817124" cy="787940"/>
          </a:xfrm>
          <a:prstGeom prst="ellipse">
            <a:avLst/>
          </a:prstGeom>
          <a:solidFill>
            <a:schemeClr val="accent4">
              <a:alpha val="3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92C13A80-1E4B-47D6-964C-50CC0B6E5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95934">
            <a:off x="6808168" y="1066768"/>
            <a:ext cx="4541668" cy="25546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33754506-0879-4590-970D-B056A52F4A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4"/>
          <a:stretch/>
        </p:blipFill>
        <p:spPr>
          <a:xfrm rot="802634">
            <a:off x="1306008" y="3599465"/>
            <a:ext cx="4733925" cy="1987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955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1DD3-B41E-4B59-A133-C432D763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f(x) changes signs between x = 0 and x =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CF3268-EDBF-4AC8-88B4-26A15892F3B3}"/>
              </a:ext>
            </a:extLst>
          </p:cNvPr>
          <p:cNvSpPr/>
          <p:nvPr/>
        </p:nvSpPr>
        <p:spPr>
          <a:xfrm>
            <a:off x="6253405" y="2641060"/>
            <a:ext cx="817124" cy="787940"/>
          </a:xfrm>
          <a:prstGeom prst="ellipse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92B2FD-F4DA-4274-B219-9B4C2E438C3D}"/>
              </a:ext>
            </a:extLst>
          </p:cNvPr>
          <p:cNvSpPr/>
          <p:nvPr/>
        </p:nvSpPr>
        <p:spPr>
          <a:xfrm>
            <a:off x="8552657" y="2641060"/>
            <a:ext cx="817124" cy="787940"/>
          </a:xfrm>
          <a:prstGeom prst="ellipse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15108BF-884D-4177-91D8-29FEF6E9DD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7884999"/>
              </p:ext>
            </p:extLst>
          </p:nvPr>
        </p:nvGraphicFramePr>
        <p:xfrm>
          <a:off x="2040636" y="1690688"/>
          <a:ext cx="8110728" cy="4453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A55D3C70-3E78-4153-ABEE-3957B626E15A}"/>
              </a:ext>
            </a:extLst>
          </p:cNvPr>
          <p:cNvGrpSpPr/>
          <p:nvPr/>
        </p:nvGrpSpPr>
        <p:grpSpPr>
          <a:xfrm>
            <a:off x="2500008" y="2354094"/>
            <a:ext cx="7568267" cy="2934758"/>
            <a:chOff x="2500008" y="2354094"/>
            <a:chExt cx="7568267" cy="2934758"/>
          </a:xfrm>
        </p:grpSpPr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8AB4178D-92B4-47B2-8797-B53C9CC09832}"/>
                </a:ext>
              </a:extLst>
            </p:cNvPr>
            <p:cNvSpPr/>
            <p:nvPr/>
          </p:nvSpPr>
          <p:spPr>
            <a:xfrm>
              <a:off x="2500008" y="3900791"/>
              <a:ext cx="233464" cy="1388061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1F46C5B4-753E-4875-BD87-3A77EB6CB521}"/>
                </a:ext>
              </a:extLst>
            </p:cNvPr>
            <p:cNvSpPr/>
            <p:nvPr/>
          </p:nvSpPr>
          <p:spPr>
            <a:xfrm rot="10800000">
              <a:off x="9834811" y="2354094"/>
              <a:ext cx="233464" cy="156315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CB7297-D265-4D82-AD37-81CA13E63F64}"/>
              </a:ext>
            </a:extLst>
          </p:cNvPr>
          <p:cNvCxnSpPr/>
          <p:nvPr/>
        </p:nvCxnSpPr>
        <p:spPr>
          <a:xfrm>
            <a:off x="6273283" y="2524539"/>
            <a:ext cx="0" cy="2764313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6995C999-C176-44CE-A5D4-D67F93639FB2}"/>
              </a:ext>
            </a:extLst>
          </p:cNvPr>
          <p:cNvSpPr/>
          <p:nvPr/>
        </p:nvSpPr>
        <p:spPr>
          <a:xfrm>
            <a:off x="6293162" y="5008804"/>
            <a:ext cx="3685725" cy="317016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0D176E86-A0C9-4B79-8FCC-192405109088}"/>
              </a:ext>
            </a:extLst>
          </p:cNvPr>
          <p:cNvSpPr/>
          <p:nvPr/>
        </p:nvSpPr>
        <p:spPr>
          <a:xfrm>
            <a:off x="2607437" y="5301580"/>
            <a:ext cx="3685725" cy="317016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&quot;No&quot; Symbol 5">
            <a:extLst>
              <a:ext uri="{FF2B5EF4-FFF2-40B4-BE49-F238E27FC236}">
                <a16:creationId xmlns:a16="http://schemas.microsoft.com/office/drawing/2014/main" id="{2DDA1131-33CC-4F8D-909F-E71E5629D038}"/>
              </a:ext>
            </a:extLst>
          </p:cNvPr>
          <p:cNvSpPr/>
          <p:nvPr/>
        </p:nvSpPr>
        <p:spPr>
          <a:xfrm>
            <a:off x="7383236" y="3135672"/>
            <a:ext cx="1741715" cy="1533158"/>
          </a:xfrm>
          <a:prstGeom prst="noSmoking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C09FCB01-5C68-4444-933E-867E43884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376" y="2220066"/>
            <a:ext cx="1592369" cy="1592369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A06555F9-71B1-4B9F-A6A5-8867B6F33221}"/>
              </a:ext>
            </a:extLst>
          </p:cNvPr>
          <p:cNvSpPr/>
          <p:nvPr/>
        </p:nvSpPr>
        <p:spPr>
          <a:xfrm rot="10800000">
            <a:off x="6180799" y="3441728"/>
            <a:ext cx="200893" cy="51968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663F8E-6C55-400E-86DE-7FE0105018C1}"/>
              </a:ext>
            </a:extLst>
          </p:cNvPr>
          <p:cNvSpPr/>
          <p:nvPr/>
        </p:nvSpPr>
        <p:spPr>
          <a:xfrm>
            <a:off x="6365769" y="1895841"/>
            <a:ext cx="3566507" cy="1374651"/>
          </a:xfrm>
          <a:custGeom>
            <a:avLst/>
            <a:gdLst>
              <a:gd name="connsiteX0" fmla="*/ 3689131 w 3689131"/>
              <a:gd name="connsiteY0" fmla="*/ 620111 h 1502980"/>
              <a:gd name="connsiteX1" fmla="*/ 3657600 w 3689131"/>
              <a:gd name="connsiteY1" fmla="*/ 504497 h 1502980"/>
              <a:gd name="connsiteX2" fmla="*/ 3626069 w 3689131"/>
              <a:gd name="connsiteY2" fmla="*/ 451945 h 1502980"/>
              <a:gd name="connsiteX3" fmla="*/ 3499945 w 3689131"/>
              <a:gd name="connsiteY3" fmla="*/ 346842 h 1502980"/>
              <a:gd name="connsiteX4" fmla="*/ 3310758 w 3689131"/>
              <a:gd name="connsiteY4" fmla="*/ 220718 h 1502980"/>
              <a:gd name="connsiteX5" fmla="*/ 3216165 w 3689131"/>
              <a:gd name="connsiteY5" fmla="*/ 168166 h 1502980"/>
              <a:gd name="connsiteX6" fmla="*/ 2858814 w 3689131"/>
              <a:gd name="connsiteY6" fmla="*/ 63062 h 1502980"/>
              <a:gd name="connsiteX7" fmla="*/ 2690648 w 3689131"/>
              <a:gd name="connsiteY7" fmla="*/ 42042 h 1502980"/>
              <a:gd name="connsiteX8" fmla="*/ 2291255 w 3689131"/>
              <a:gd name="connsiteY8" fmla="*/ 0 h 1502980"/>
              <a:gd name="connsiteX9" fmla="*/ 1271752 w 3689131"/>
              <a:gd name="connsiteY9" fmla="*/ 10511 h 1502980"/>
              <a:gd name="connsiteX10" fmla="*/ 1072055 w 3689131"/>
              <a:gd name="connsiteY10" fmla="*/ 63062 h 1502980"/>
              <a:gd name="connsiteX11" fmla="*/ 977462 w 3689131"/>
              <a:gd name="connsiteY11" fmla="*/ 84083 h 1502980"/>
              <a:gd name="connsiteX12" fmla="*/ 893379 w 3689131"/>
              <a:gd name="connsiteY12" fmla="*/ 126125 h 1502980"/>
              <a:gd name="connsiteX13" fmla="*/ 798786 w 3689131"/>
              <a:gd name="connsiteY13" fmla="*/ 147145 h 1502980"/>
              <a:gd name="connsiteX14" fmla="*/ 714703 w 3689131"/>
              <a:gd name="connsiteY14" fmla="*/ 178676 h 1502980"/>
              <a:gd name="connsiteX15" fmla="*/ 662152 w 3689131"/>
              <a:gd name="connsiteY15" fmla="*/ 220718 h 1502980"/>
              <a:gd name="connsiteX16" fmla="*/ 504496 w 3689131"/>
              <a:gd name="connsiteY16" fmla="*/ 325821 h 1502980"/>
              <a:gd name="connsiteX17" fmla="*/ 451945 w 3689131"/>
              <a:gd name="connsiteY17" fmla="*/ 378373 h 1502980"/>
              <a:gd name="connsiteX18" fmla="*/ 388883 w 3689131"/>
              <a:gd name="connsiteY18" fmla="*/ 430925 h 1502980"/>
              <a:gd name="connsiteX19" fmla="*/ 346841 w 3689131"/>
              <a:gd name="connsiteY19" fmla="*/ 493987 h 1502980"/>
              <a:gd name="connsiteX20" fmla="*/ 315310 w 3689131"/>
              <a:gd name="connsiteY20" fmla="*/ 536028 h 1502980"/>
              <a:gd name="connsiteX21" fmla="*/ 273269 w 3689131"/>
              <a:gd name="connsiteY21" fmla="*/ 599090 h 1502980"/>
              <a:gd name="connsiteX22" fmla="*/ 241738 w 3689131"/>
              <a:gd name="connsiteY22" fmla="*/ 641131 h 1502980"/>
              <a:gd name="connsiteX23" fmla="*/ 210207 w 3689131"/>
              <a:gd name="connsiteY23" fmla="*/ 704193 h 1502980"/>
              <a:gd name="connsiteX24" fmla="*/ 178676 w 3689131"/>
              <a:gd name="connsiteY24" fmla="*/ 746235 h 1502980"/>
              <a:gd name="connsiteX25" fmla="*/ 126124 w 3689131"/>
              <a:gd name="connsiteY25" fmla="*/ 830318 h 1502980"/>
              <a:gd name="connsiteX26" fmla="*/ 84083 w 3689131"/>
              <a:gd name="connsiteY26" fmla="*/ 956442 h 1502980"/>
              <a:gd name="connsiteX27" fmla="*/ 21021 w 3689131"/>
              <a:gd name="connsiteY27" fmla="*/ 1135118 h 1502980"/>
              <a:gd name="connsiteX28" fmla="*/ 10510 w 3689131"/>
              <a:gd name="connsiteY28" fmla="*/ 1229711 h 1502980"/>
              <a:gd name="connsiteX29" fmla="*/ 0 w 3689131"/>
              <a:gd name="connsiteY29" fmla="*/ 1292773 h 1502980"/>
              <a:gd name="connsiteX30" fmla="*/ 10510 w 3689131"/>
              <a:gd name="connsiteY30" fmla="*/ 1502980 h 150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689131" h="1502980">
                <a:moveTo>
                  <a:pt x="3689131" y="620111"/>
                </a:moveTo>
                <a:cubicBezTo>
                  <a:pt x="3678621" y="581573"/>
                  <a:pt x="3671626" y="541899"/>
                  <a:pt x="3657600" y="504497"/>
                </a:cubicBezTo>
                <a:cubicBezTo>
                  <a:pt x="3650427" y="485369"/>
                  <a:pt x="3638611" y="468070"/>
                  <a:pt x="3626069" y="451945"/>
                </a:cubicBezTo>
                <a:cubicBezTo>
                  <a:pt x="3596923" y="414472"/>
                  <a:pt x="3533292" y="369928"/>
                  <a:pt x="3499945" y="346842"/>
                </a:cubicBezTo>
                <a:cubicBezTo>
                  <a:pt x="3437630" y="303701"/>
                  <a:pt x="3377011" y="257526"/>
                  <a:pt x="3310758" y="220718"/>
                </a:cubicBezTo>
                <a:cubicBezTo>
                  <a:pt x="3279227" y="203201"/>
                  <a:pt x="3249461" y="182039"/>
                  <a:pt x="3216165" y="168166"/>
                </a:cubicBezTo>
                <a:cubicBezTo>
                  <a:pt x="3138378" y="135754"/>
                  <a:pt x="2931699" y="77639"/>
                  <a:pt x="2858814" y="63062"/>
                </a:cubicBezTo>
                <a:cubicBezTo>
                  <a:pt x="2803419" y="51983"/>
                  <a:pt x="2746602" y="49813"/>
                  <a:pt x="2690648" y="42042"/>
                </a:cubicBezTo>
                <a:cubicBezTo>
                  <a:pt x="2381616" y="-878"/>
                  <a:pt x="2583600" y="16242"/>
                  <a:pt x="2291255" y="0"/>
                </a:cubicBezTo>
                <a:lnTo>
                  <a:pt x="1271752" y="10511"/>
                </a:lnTo>
                <a:cubicBezTo>
                  <a:pt x="1198140" y="12575"/>
                  <a:pt x="1140929" y="43930"/>
                  <a:pt x="1072055" y="63062"/>
                </a:cubicBezTo>
                <a:cubicBezTo>
                  <a:pt x="1040933" y="71707"/>
                  <a:pt x="1008993" y="77076"/>
                  <a:pt x="977462" y="84083"/>
                </a:cubicBezTo>
                <a:cubicBezTo>
                  <a:pt x="949434" y="98097"/>
                  <a:pt x="922929" y="115696"/>
                  <a:pt x="893379" y="126125"/>
                </a:cubicBezTo>
                <a:cubicBezTo>
                  <a:pt x="862920" y="136875"/>
                  <a:pt x="829774" y="138031"/>
                  <a:pt x="798786" y="147145"/>
                </a:cubicBezTo>
                <a:cubicBezTo>
                  <a:pt x="770069" y="155591"/>
                  <a:pt x="742731" y="168166"/>
                  <a:pt x="714703" y="178676"/>
                </a:cubicBezTo>
                <a:cubicBezTo>
                  <a:pt x="697186" y="192690"/>
                  <a:pt x="680596" y="207949"/>
                  <a:pt x="662152" y="220718"/>
                </a:cubicBezTo>
                <a:cubicBezTo>
                  <a:pt x="593188" y="268462"/>
                  <a:pt x="567873" y="273006"/>
                  <a:pt x="504496" y="325821"/>
                </a:cubicBezTo>
                <a:cubicBezTo>
                  <a:pt x="485465" y="341680"/>
                  <a:pt x="470275" y="361709"/>
                  <a:pt x="451945" y="378373"/>
                </a:cubicBezTo>
                <a:cubicBezTo>
                  <a:pt x="431698" y="396779"/>
                  <a:pt x="407289" y="410678"/>
                  <a:pt x="388883" y="430925"/>
                </a:cubicBezTo>
                <a:cubicBezTo>
                  <a:pt x="371889" y="449619"/>
                  <a:pt x="361329" y="473290"/>
                  <a:pt x="346841" y="493987"/>
                </a:cubicBezTo>
                <a:cubicBezTo>
                  <a:pt x="336796" y="508338"/>
                  <a:pt x="325355" y="521677"/>
                  <a:pt x="315310" y="536028"/>
                </a:cubicBezTo>
                <a:cubicBezTo>
                  <a:pt x="300822" y="556725"/>
                  <a:pt x="287757" y="578393"/>
                  <a:pt x="273269" y="599090"/>
                </a:cubicBezTo>
                <a:cubicBezTo>
                  <a:pt x="263224" y="613441"/>
                  <a:pt x="250751" y="626110"/>
                  <a:pt x="241738" y="641131"/>
                </a:cubicBezTo>
                <a:cubicBezTo>
                  <a:pt x="229646" y="661284"/>
                  <a:pt x="222299" y="684040"/>
                  <a:pt x="210207" y="704193"/>
                </a:cubicBezTo>
                <a:cubicBezTo>
                  <a:pt x="201194" y="719214"/>
                  <a:pt x="188858" y="731980"/>
                  <a:pt x="178676" y="746235"/>
                </a:cubicBezTo>
                <a:cubicBezTo>
                  <a:pt x="158452" y="774549"/>
                  <a:pt x="144539" y="799625"/>
                  <a:pt x="126124" y="830318"/>
                </a:cubicBezTo>
                <a:cubicBezTo>
                  <a:pt x="86181" y="970116"/>
                  <a:pt x="124738" y="844640"/>
                  <a:pt x="84083" y="956442"/>
                </a:cubicBezTo>
                <a:cubicBezTo>
                  <a:pt x="62499" y="1015799"/>
                  <a:pt x="21021" y="1135118"/>
                  <a:pt x="21021" y="1135118"/>
                </a:cubicBezTo>
                <a:cubicBezTo>
                  <a:pt x="17517" y="1166649"/>
                  <a:pt x="14703" y="1198264"/>
                  <a:pt x="10510" y="1229711"/>
                </a:cubicBezTo>
                <a:cubicBezTo>
                  <a:pt x="7693" y="1250835"/>
                  <a:pt x="0" y="1271462"/>
                  <a:pt x="0" y="1292773"/>
                </a:cubicBezTo>
                <a:cubicBezTo>
                  <a:pt x="0" y="1362930"/>
                  <a:pt x="10510" y="1432823"/>
                  <a:pt x="10510" y="1502980"/>
                </a:cubicBezTo>
              </a:path>
            </a:pathLst>
          </a:custGeom>
          <a:noFill/>
          <a:ln w="38100">
            <a:solidFill>
              <a:schemeClr val="bg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5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115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CH2021 Root-Finding Methods</vt:lpstr>
      <vt:lpstr>Structure</vt:lpstr>
      <vt:lpstr>Quadratic</vt:lpstr>
      <vt:lpstr>f(x) = 3x + sin(x) - ex</vt:lpstr>
      <vt:lpstr>f(x) changes signs between x = 0 and x =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Parag D. Pawar</dc:creator>
  <cp:lastModifiedBy>Dr Parag D. Pawar</cp:lastModifiedBy>
  <cp:revision>73</cp:revision>
  <dcterms:created xsi:type="dcterms:W3CDTF">2021-08-15T04:37:08Z</dcterms:created>
  <dcterms:modified xsi:type="dcterms:W3CDTF">2022-08-31T23:02:04Z</dcterms:modified>
</cp:coreProperties>
</file>