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12" r:id="rId3"/>
    <p:sldId id="306" r:id="rId4"/>
    <p:sldId id="311" r:id="rId5"/>
    <p:sldId id="309" r:id="rId6"/>
    <p:sldId id="31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ag D. Pawar" initials="PDP" lastIdx="1" clrIdx="0">
    <p:extLst>
      <p:ext uri="{19B8F6BF-5375-455C-9EA6-DF929625EA0E}">
        <p15:presenceInfo xmlns:p15="http://schemas.microsoft.com/office/powerpoint/2012/main" userId="Parag D. Paw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00" autoAdjust="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 Parag D. Pawar" userId="45f730c0-1703-4ce0-909b-efb17736071d" providerId="ADAL" clId="{F0A9F071-97EF-4AF3-AABE-5025E8C1B481}"/>
    <pc:docChg chg="modSld">
      <pc:chgData name="Dr Parag D. Pawar" userId="45f730c0-1703-4ce0-909b-efb17736071d" providerId="ADAL" clId="{F0A9F071-97EF-4AF3-AABE-5025E8C1B481}" dt="2022-09-20T09:49:47.819" v="7" actId="20577"/>
      <pc:docMkLst>
        <pc:docMk/>
      </pc:docMkLst>
      <pc:sldChg chg="modSp mod">
        <pc:chgData name="Dr Parag D. Pawar" userId="45f730c0-1703-4ce0-909b-efb17736071d" providerId="ADAL" clId="{F0A9F071-97EF-4AF3-AABE-5025E8C1B481}" dt="2022-09-20T09:49:47.819" v="7" actId="20577"/>
        <pc:sldMkLst>
          <pc:docMk/>
          <pc:sldMk cId="3310889300" sldId="256"/>
        </pc:sldMkLst>
        <pc:spChg chg="mod">
          <ac:chgData name="Dr Parag D. Pawar" userId="45f730c0-1703-4ce0-909b-efb17736071d" providerId="ADAL" clId="{F0A9F071-97EF-4AF3-AABE-5025E8C1B481}" dt="2022-09-20T09:49:47.819" v="7" actId="20577"/>
          <ac:spMkLst>
            <pc:docMk/>
            <pc:sldMk cId="3310889300" sldId="256"/>
            <ac:spMk id="3" creationId="{3B28B955-5D1C-454C-ABD1-9F5845BD2694}"/>
          </ac:spMkLst>
        </pc:spChg>
      </pc:sldChg>
    </pc:docChg>
  </pc:docChgLst>
  <pc:docChgLst>
    <pc:chgData name="Dr Parag D. Pawar" userId="45f730c0-1703-4ce0-909b-efb17736071d" providerId="ADAL" clId="{345FD81C-2452-4C2A-92CB-B76C0120EEB3}"/>
    <pc:docChg chg="modSld">
      <pc:chgData name="Dr Parag D. Pawar" userId="45f730c0-1703-4ce0-909b-efb17736071d" providerId="ADAL" clId="{345FD81C-2452-4C2A-92CB-B76C0120EEB3}" dt="2022-09-22T04:29:53.146" v="1" actId="20577"/>
      <pc:docMkLst>
        <pc:docMk/>
      </pc:docMkLst>
      <pc:sldChg chg="modSp mod">
        <pc:chgData name="Dr Parag D. Pawar" userId="45f730c0-1703-4ce0-909b-efb17736071d" providerId="ADAL" clId="{345FD81C-2452-4C2A-92CB-B76C0120EEB3}" dt="2022-09-22T04:29:53.146" v="1" actId="20577"/>
        <pc:sldMkLst>
          <pc:docMk/>
          <pc:sldMk cId="3310889300" sldId="256"/>
        </pc:sldMkLst>
        <pc:spChg chg="mod">
          <ac:chgData name="Dr Parag D. Pawar" userId="45f730c0-1703-4ce0-909b-efb17736071d" providerId="ADAL" clId="{345FD81C-2452-4C2A-92CB-B76C0120EEB3}" dt="2022-09-22T04:29:53.146" v="1" actId="20577"/>
          <ac:spMkLst>
            <pc:docMk/>
            <pc:sldMk cId="3310889300" sldId="256"/>
            <ac:spMk id="2" creationId="{26B157AD-C8C1-4627-A066-3EDFD01642D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les\SU\OneDrive%20-%20IIT%20Hyderabad\Teaching\Numerical%20Methods\NM%202021\Notes\Class%2012%20Root%20Finding\NM%20Class%2012%20The%20Bisection%20Metho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Files\SU\OneDrive%20-%20IIT%20Hyderabad\Teaching\Numerical%20Methods\NM%202021\Notes\Class%2012%20Root%20Finding\NM%20Class%2012%20The%20Bisection%20Metho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rgbClr val="C0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xVal>
            <c:numRef>
              <c:f>'Sheet1 (2)'!$C$4:$C$44</c:f>
              <c:numCache>
                <c:formatCode>General</c:formatCode>
                <c:ptCount val="4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  <c:pt idx="21">
                  <c:v>1.0500000000000003</c:v>
                </c:pt>
                <c:pt idx="22">
                  <c:v>1.1000000000000003</c:v>
                </c:pt>
                <c:pt idx="23">
                  <c:v>1.1500000000000004</c:v>
                </c:pt>
                <c:pt idx="24">
                  <c:v>1.2000000000000004</c:v>
                </c:pt>
                <c:pt idx="25">
                  <c:v>1.2500000000000004</c:v>
                </c:pt>
                <c:pt idx="26">
                  <c:v>1.3000000000000005</c:v>
                </c:pt>
                <c:pt idx="27">
                  <c:v>1.3500000000000005</c:v>
                </c:pt>
                <c:pt idx="28">
                  <c:v>1.4000000000000006</c:v>
                </c:pt>
                <c:pt idx="29">
                  <c:v>1.4500000000000006</c:v>
                </c:pt>
                <c:pt idx="30">
                  <c:v>1.5000000000000007</c:v>
                </c:pt>
                <c:pt idx="31">
                  <c:v>1.5500000000000007</c:v>
                </c:pt>
                <c:pt idx="32">
                  <c:v>1.6000000000000008</c:v>
                </c:pt>
                <c:pt idx="33">
                  <c:v>1.6500000000000008</c:v>
                </c:pt>
                <c:pt idx="34">
                  <c:v>1.7000000000000008</c:v>
                </c:pt>
                <c:pt idx="35">
                  <c:v>1.7500000000000009</c:v>
                </c:pt>
                <c:pt idx="36">
                  <c:v>1.8000000000000009</c:v>
                </c:pt>
                <c:pt idx="37">
                  <c:v>1.850000000000001</c:v>
                </c:pt>
                <c:pt idx="38">
                  <c:v>1.900000000000001</c:v>
                </c:pt>
                <c:pt idx="39">
                  <c:v>1.9500000000000011</c:v>
                </c:pt>
                <c:pt idx="40">
                  <c:v>2.0000000000000009</c:v>
                </c:pt>
              </c:numCache>
            </c:numRef>
          </c:xVal>
          <c:yVal>
            <c:numRef>
              <c:f>'Sheet1 (2)'!$D$4:$D$44</c:f>
              <c:numCache>
                <c:formatCode>General</c:formatCode>
                <c:ptCount val="41"/>
                <c:pt idx="0">
                  <c:v>-1</c:v>
                </c:pt>
                <c:pt idx="1">
                  <c:v>-0.85129192710534574</c:v>
                </c:pt>
                <c:pt idx="2">
                  <c:v>-0.70533750142881946</c:v>
                </c:pt>
                <c:pt idx="3">
                  <c:v>-0.56239611025468372</c:v>
                </c:pt>
                <c:pt idx="4">
                  <c:v>-0.42273342736510855</c:v>
                </c:pt>
                <c:pt idx="5">
                  <c:v>-0.28662145743321843</c:v>
                </c:pt>
                <c:pt idx="6">
                  <c:v>-0.15433860091466367</c:v>
                </c:pt>
                <c:pt idx="7">
                  <c:v>-2.6169741137805902E-2</c:v>
                </c:pt>
                <c:pt idx="8">
                  <c:v>9.7593644667380186E-2</c:v>
                </c:pt>
                <c:pt idx="9">
                  <c:v>0.21665334862106134</c:v>
                </c:pt>
                <c:pt idx="10">
                  <c:v>0.33070426790407481</c:v>
                </c:pt>
                <c:pt idx="11">
                  <c:v>0.43943421106326408</c:v>
                </c:pt>
                <c:pt idx="12">
                  <c:v>0.5425236730045262</c:v>
                </c:pt>
                <c:pt idx="13">
                  <c:v>0.63964557672214362</c:v>
                </c:pt>
                <c:pt idx="14">
                  <c:v>0.73046497976721447</c:v>
                </c:pt>
                <c:pt idx="15">
                  <c:v>0.81463874341065967</c:v>
                </c:pt>
                <c:pt idx="16">
                  <c:v>0.89181516240705561</c:v>
                </c:pt>
                <c:pt idx="17">
                  <c:v>0.96163355321430233</c:v>
                </c:pt>
                <c:pt idx="18">
                  <c:v>1.0237237984705341</c:v>
                </c:pt>
                <c:pt idx="19">
                  <c:v>1.077705845473528</c:v>
                </c:pt>
                <c:pt idx="20">
                  <c:v>1.1231891563488516</c:v>
                </c:pt>
                <c:pt idx="21">
                  <c:v>1.1597721075308534</c:v>
                </c:pt>
                <c:pt idx="22">
                  <c:v>1.1870413361150023</c:v>
                </c:pt>
                <c:pt idx="23">
                  <c:v>1.2045710305707531</c:v>
                </c:pt>
                <c:pt idx="24">
                  <c:v>1.2119221632306791</c:v>
                </c:pt>
                <c:pt idx="25">
                  <c:v>1.2086416618937448</c:v>
                </c:pt>
                <c:pt idx="26">
                  <c:v>1.1942615177979476</c:v>
                </c:pt>
                <c:pt idx="27">
                  <c:v>1.1682978271296847</c:v>
                </c:pt>
                <c:pt idx="28">
                  <c:v>1.1302497631437847</c:v>
                </c:pt>
                <c:pt idx="29">
                  <c:v>1.07959847586877</c:v>
                </c:pt>
                <c:pt idx="30">
                  <c:v>1.0158059162659878</c:v>
                </c:pt>
                <c:pt idx="31">
                  <c:v>0.93831358159861455</c:v>
                </c:pt>
                <c:pt idx="32">
                  <c:v>0.84654117864638945</c:v>
                </c:pt>
                <c:pt idx="33">
                  <c:v>0.73988520127406865</c:v>
                </c:pt>
                <c:pt idx="34">
                  <c:v>0.61771741872526675</c:v>
                </c:pt>
                <c:pt idx="35">
                  <c:v>0.47938327086820465</c:v>
                </c:pt>
                <c:pt idx="36">
                  <c:v>0.3242001664652463</c:v>
                </c:pt>
                <c:pt idx="37">
                  <c:v>0.15145568037346369</c:v>
                </c:pt>
                <c:pt idx="38">
                  <c:v>-3.9594354591860004E-2</c:v>
                </c:pt>
                <c:pt idx="39">
                  <c:v>-0.24972786558542914</c:v>
                </c:pt>
                <c:pt idx="40">
                  <c:v>-0.47975867210497292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2D6-442E-AD72-CB7FA413A9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1113408"/>
        <c:axId val="511098432"/>
      </c:scatterChart>
      <c:valAx>
        <c:axId val="51111340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098432"/>
        <c:crosses val="autoZero"/>
        <c:crossBetween val="midCat"/>
      </c:valAx>
      <c:valAx>
        <c:axId val="51109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113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5400" cap="rnd">
              <a:solidFill>
                <a:srgbClr val="C0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xVal>
            <c:numRef>
              <c:f>'Sheet1 (2)'!$C$4:$C$44</c:f>
              <c:numCache>
                <c:formatCode>General</c:formatCode>
                <c:ptCount val="4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  <c:pt idx="21">
                  <c:v>1.0500000000000003</c:v>
                </c:pt>
                <c:pt idx="22">
                  <c:v>1.1000000000000003</c:v>
                </c:pt>
                <c:pt idx="23">
                  <c:v>1.1500000000000004</c:v>
                </c:pt>
                <c:pt idx="24">
                  <c:v>1.2000000000000004</c:v>
                </c:pt>
                <c:pt idx="25">
                  <c:v>1.2500000000000004</c:v>
                </c:pt>
                <c:pt idx="26">
                  <c:v>1.3000000000000005</c:v>
                </c:pt>
                <c:pt idx="27">
                  <c:v>1.3500000000000005</c:v>
                </c:pt>
                <c:pt idx="28">
                  <c:v>1.4000000000000006</c:v>
                </c:pt>
                <c:pt idx="29">
                  <c:v>1.4500000000000006</c:v>
                </c:pt>
                <c:pt idx="30">
                  <c:v>1.5000000000000007</c:v>
                </c:pt>
                <c:pt idx="31">
                  <c:v>1.5500000000000007</c:v>
                </c:pt>
                <c:pt idx="32">
                  <c:v>1.6000000000000008</c:v>
                </c:pt>
                <c:pt idx="33">
                  <c:v>1.6500000000000008</c:v>
                </c:pt>
                <c:pt idx="34">
                  <c:v>1.7000000000000008</c:v>
                </c:pt>
                <c:pt idx="35">
                  <c:v>1.7500000000000009</c:v>
                </c:pt>
                <c:pt idx="36">
                  <c:v>1.8000000000000009</c:v>
                </c:pt>
                <c:pt idx="37">
                  <c:v>1.850000000000001</c:v>
                </c:pt>
                <c:pt idx="38">
                  <c:v>1.900000000000001</c:v>
                </c:pt>
                <c:pt idx="39">
                  <c:v>1.9500000000000011</c:v>
                </c:pt>
                <c:pt idx="40">
                  <c:v>2.0000000000000009</c:v>
                </c:pt>
              </c:numCache>
            </c:numRef>
          </c:xVal>
          <c:yVal>
            <c:numRef>
              <c:f>'Sheet1 (2)'!$D$4:$D$44</c:f>
              <c:numCache>
                <c:formatCode>General</c:formatCode>
                <c:ptCount val="41"/>
                <c:pt idx="0">
                  <c:v>-1</c:v>
                </c:pt>
                <c:pt idx="1">
                  <c:v>-0.85129192710534574</c:v>
                </c:pt>
                <c:pt idx="2">
                  <c:v>-0.70533750142881946</c:v>
                </c:pt>
                <c:pt idx="3">
                  <c:v>-0.56239611025468372</c:v>
                </c:pt>
                <c:pt idx="4">
                  <c:v>-0.42273342736510855</c:v>
                </c:pt>
                <c:pt idx="5">
                  <c:v>-0.28662145743321843</c:v>
                </c:pt>
                <c:pt idx="6">
                  <c:v>-0.15433860091466367</c:v>
                </c:pt>
                <c:pt idx="7">
                  <c:v>-2.6169741137805902E-2</c:v>
                </c:pt>
                <c:pt idx="8">
                  <c:v>9.7593644667380186E-2</c:v>
                </c:pt>
                <c:pt idx="9">
                  <c:v>0.21665334862106134</c:v>
                </c:pt>
                <c:pt idx="10">
                  <c:v>0.33070426790407481</c:v>
                </c:pt>
                <c:pt idx="11">
                  <c:v>0.43943421106326408</c:v>
                </c:pt>
                <c:pt idx="12">
                  <c:v>0.5425236730045262</c:v>
                </c:pt>
                <c:pt idx="13">
                  <c:v>0.63964557672214362</c:v>
                </c:pt>
                <c:pt idx="14">
                  <c:v>0.73046497976721447</c:v>
                </c:pt>
                <c:pt idx="15">
                  <c:v>0.81463874341065967</c:v>
                </c:pt>
                <c:pt idx="16">
                  <c:v>0.89181516240705561</c:v>
                </c:pt>
                <c:pt idx="17">
                  <c:v>0.96163355321430233</c:v>
                </c:pt>
                <c:pt idx="18">
                  <c:v>1.0237237984705341</c:v>
                </c:pt>
                <c:pt idx="19">
                  <c:v>1.077705845473528</c:v>
                </c:pt>
                <c:pt idx="20">
                  <c:v>1.1231891563488516</c:v>
                </c:pt>
                <c:pt idx="21">
                  <c:v>1.1597721075308534</c:v>
                </c:pt>
                <c:pt idx="22">
                  <c:v>1.1870413361150023</c:v>
                </c:pt>
                <c:pt idx="23">
                  <c:v>1.2045710305707531</c:v>
                </c:pt>
                <c:pt idx="24">
                  <c:v>1.2119221632306791</c:v>
                </c:pt>
                <c:pt idx="25">
                  <c:v>1.2086416618937448</c:v>
                </c:pt>
                <c:pt idx="26">
                  <c:v>1.1942615177979476</c:v>
                </c:pt>
                <c:pt idx="27">
                  <c:v>1.1682978271296847</c:v>
                </c:pt>
                <c:pt idx="28">
                  <c:v>1.1302497631437847</c:v>
                </c:pt>
                <c:pt idx="29">
                  <c:v>1.07959847586877</c:v>
                </c:pt>
                <c:pt idx="30">
                  <c:v>1.0158059162659878</c:v>
                </c:pt>
                <c:pt idx="31">
                  <c:v>0.93831358159861455</c:v>
                </c:pt>
                <c:pt idx="32">
                  <c:v>0.84654117864638945</c:v>
                </c:pt>
                <c:pt idx="33">
                  <c:v>0.73988520127406865</c:v>
                </c:pt>
                <c:pt idx="34">
                  <c:v>0.61771741872526675</c:v>
                </c:pt>
                <c:pt idx="35">
                  <c:v>0.47938327086820465</c:v>
                </c:pt>
                <c:pt idx="36">
                  <c:v>0.3242001664652463</c:v>
                </c:pt>
                <c:pt idx="37">
                  <c:v>0.15145568037346369</c:v>
                </c:pt>
                <c:pt idx="38">
                  <c:v>-3.9594354591860004E-2</c:v>
                </c:pt>
                <c:pt idx="39">
                  <c:v>-0.24972786558542914</c:v>
                </c:pt>
                <c:pt idx="40">
                  <c:v>-0.47975867210497292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2D6-442E-AD72-CB7FA413A9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1113408"/>
        <c:axId val="511098432"/>
      </c:scatterChart>
      <c:valAx>
        <c:axId val="511113408"/>
        <c:scaling>
          <c:orientation val="minMax"/>
          <c:max val="1.3"/>
          <c:min val="-0.30000000000000004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098432"/>
        <c:crosses val="autoZero"/>
        <c:crossBetween val="midCat"/>
      </c:valAx>
      <c:valAx>
        <c:axId val="51109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113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3A5F0E-BCF8-43B7-97BA-E66919DC795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0B86EA50-45E2-4FBD-8D64-F126675D2741}">
      <dgm:prSet/>
      <dgm:spPr/>
      <dgm:t>
        <a:bodyPr/>
        <a:lstStyle/>
        <a:p>
          <a:pPr>
            <a:defRPr cap="all"/>
          </a:pPr>
          <a:r>
            <a:rPr lang="en-US"/>
            <a:t>Origin</a:t>
          </a:r>
        </a:p>
      </dgm:t>
    </dgm:pt>
    <dgm:pt modelId="{D5F44F7A-7590-44AE-96B6-62273A20F44A}" type="parTrans" cxnId="{F3B2AA7B-EEFF-4FC1-9AD6-8EBC071BF6B4}">
      <dgm:prSet/>
      <dgm:spPr/>
      <dgm:t>
        <a:bodyPr/>
        <a:lstStyle/>
        <a:p>
          <a:endParaRPr lang="en-US"/>
        </a:p>
      </dgm:t>
    </dgm:pt>
    <dgm:pt modelId="{1D79B99E-AB3F-469F-BA9F-F7551DCC3EC4}" type="sibTrans" cxnId="{F3B2AA7B-EEFF-4FC1-9AD6-8EBC071BF6B4}">
      <dgm:prSet/>
      <dgm:spPr/>
      <dgm:t>
        <a:bodyPr/>
        <a:lstStyle/>
        <a:p>
          <a:endParaRPr lang="en-US"/>
        </a:p>
      </dgm:t>
    </dgm:pt>
    <dgm:pt modelId="{D67C8155-08CF-407E-A5AC-B01E76A4BD03}">
      <dgm:prSet/>
      <dgm:spPr/>
      <dgm:t>
        <a:bodyPr/>
        <a:lstStyle/>
        <a:p>
          <a:pPr>
            <a:defRPr cap="all"/>
          </a:pPr>
          <a:r>
            <a:rPr lang="en-US"/>
            <a:t>Estimation</a:t>
          </a:r>
        </a:p>
      </dgm:t>
    </dgm:pt>
    <dgm:pt modelId="{2F67B461-C64E-4BEA-85CF-742F3A646500}" type="parTrans" cxnId="{0401A548-4A2A-4111-A000-35451CDC3015}">
      <dgm:prSet/>
      <dgm:spPr/>
      <dgm:t>
        <a:bodyPr/>
        <a:lstStyle/>
        <a:p>
          <a:endParaRPr lang="en-US"/>
        </a:p>
      </dgm:t>
    </dgm:pt>
    <dgm:pt modelId="{AD21F7AB-A098-48B0-B4C9-86B5646B644F}" type="sibTrans" cxnId="{0401A548-4A2A-4111-A000-35451CDC3015}">
      <dgm:prSet/>
      <dgm:spPr/>
      <dgm:t>
        <a:bodyPr/>
        <a:lstStyle/>
        <a:p>
          <a:endParaRPr lang="en-US"/>
        </a:p>
      </dgm:t>
    </dgm:pt>
    <dgm:pt modelId="{BBC4BE24-F396-4F32-84BA-B363EEF9C800}">
      <dgm:prSet/>
      <dgm:spPr/>
      <dgm:t>
        <a:bodyPr/>
        <a:lstStyle/>
        <a:p>
          <a:pPr>
            <a:defRPr cap="all"/>
          </a:pPr>
          <a:r>
            <a:rPr lang="en-US"/>
            <a:t>Modification</a:t>
          </a:r>
        </a:p>
      </dgm:t>
    </dgm:pt>
    <dgm:pt modelId="{55F289DB-70CF-448F-A6C4-006FEC17BAD0}" type="parTrans" cxnId="{5D026D58-157B-47CE-9A55-9357B5319E0E}">
      <dgm:prSet/>
      <dgm:spPr/>
      <dgm:t>
        <a:bodyPr/>
        <a:lstStyle/>
        <a:p>
          <a:endParaRPr lang="en-US"/>
        </a:p>
      </dgm:t>
    </dgm:pt>
    <dgm:pt modelId="{365AB130-985B-4FFD-8A7C-9D66F20A0D9F}" type="sibTrans" cxnId="{5D026D58-157B-47CE-9A55-9357B5319E0E}">
      <dgm:prSet/>
      <dgm:spPr/>
      <dgm:t>
        <a:bodyPr/>
        <a:lstStyle/>
        <a:p>
          <a:endParaRPr lang="en-US"/>
        </a:p>
      </dgm:t>
    </dgm:pt>
    <dgm:pt modelId="{CEB16F70-73D1-41FD-B482-7B0D08D8E5B1}" type="pres">
      <dgm:prSet presAssocID="{593A5F0E-BCF8-43B7-97BA-E66919DC795D}" presName="root" presStyleCnt="0">
        <dgm:presLayoutVars>
          <dgm:dir/>
          <dgm:resizeHandles val="exact"/>
        </dgm:presLayoutVars>
      </dgm:prSet>
      <dgm:spPr/>
    </dgm:pt>
    <dgm:pt modelId="{012C4D5A-0217-426B-9E6A-FD58657EB64A}" type="pres">
      <dgm:prSet presAssocID="{0B86EA50-45E2-4FBD-8D64-F126675D2741}" presName="compNode" presStyleCnt="0"/>
      <dgm:spPr/>
    </dgm:pt>
    <dgm:pt modelId="{BF1C3D1A-A215-4F87-B728-BF58109831FD}" type="pres">
      <dgm:prSet presAssocID="{0B86EA50-45E2-4FBD-8D64-F126675D2741}" presName="iconBgRect" presStyleLbl="bgShp" presStyleIdx="0" presStyleCnt="3"/>
      <dgm:spPr/>
    </dgm:pt>
    <dgm:pt modelId="{F3D435E0-3E5A-46A0-BD41-752D0E8BA614}" type="pres">
      <dgm:prSet presAssocID="{0B86EA50-45E2-4FBD-8D64-F126675D27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1AF1C710-0F86-437F-82FA-EF9DCC9266A2}" type="pres">
      <dgm:prSet presAssocID="{0B86EA50-45E2-4FBD-8D64-F126675D2741}" presName="spaceRect" presStyleCnt="0"/>
      <dgm:spPr/>
    </dgm:pt>
    <dgm:pt modelId="{68552684-9CCD-4744-BE00-DCA2105288E4}" type="pres">
      <dgm:prSet presAssocID="{0B86EA50-45E2-4FBD-8D64-F126675D2741}" presName="textRect" presStyleLbl="revTx" presStyleIdx="0" presStyleCnt="3">
        <dgm:presLayoutVars>
          <dgm:chMax val="1"/>
          <dgm:chPref val="1"/>
        </dgm:presLayoutVars>
      </dgm:prSet>
      <dgm:spPr/>
    </dgm:pt>
    <dgm:pt modelId="{F1C2DCCB-7302-47C5-BEB5-45A674F74248}" type="pres">
      <dgm:prSet presAssocID="{1D79B99E-AB3F-469F-BA9F-F7551DCC3EC4}" presName="sibTrans" presStyleCnt="0"/>
      <dgm:spPr/>
    </dgm:pt>
    <dgm:pt modelId="{EA22DA5A-B294-4D44-8604-D56264B80234}" type="pres">
      <dgm:prSet presAssocID="{D67C8155-08CF-407E-A5AC-B01E76A4BD03}" presName="compNode" presStyleCnt="0"/>
      <dgm:spPr/>
    </dgm:pt>
    <dgm:pt modelId="{BBB5D38A-423A-46C2-9B9C-8907192E65FB}" type="pres">
      <dgm:prSet presAssocID="{D67C8155-08CF-407E-A5AC-B01E76A4BD03}" presName="iconBgRect" presStyleLbl="bgShp" presStyleIdx="1" presStyleCnt="3"/>
      <dgm:spPr/>
    </dgm:pt>
    <dgm:pt modelId="{DB09E1BE-BAF8-4654-A95C-F8CC15573E1F}" type="pres">
      <dgm:prSet presAssocID="{D67C8155-08CF-407E-A5AC-B01E76A4BD0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DDA2A8B9-0EF6-4799-AD5F-F94D1F73CC5B}" type="pres">
      <dgm:prSet presAssocID="{D67C8155-08CF-407E-A5AC-B01E76A4BD03}" presName="spaceRect" presStyleCnt="0"/>
      <dgm:spPr/>
    </dgm:pt>
    <dgm:pt modelId="{E3394AE8-781F-43AA-B9F0-B1FAEDAB075B}" type="pres">
      <dgm:prSet presAssocID="{D67C8155-08CF-407E-A5AC-B01E76A4BD03}" presName="textRect" presStyleLbl="revTx" presStyleIdx="1" presStyleCnt="3">
        <dgm:presLayoutVars>
          <dgm:chMax val="1"/>
          <dgm:chPref val="1"/>
        </dgm:presLayoutVars>
      </dgm:prSet>
      <dgm:spPr/>
    </dgm:pt>
    <dgm:pt modelId="{BC808FBA-31EC-42E0-AC35-5F94D62E5E81}" type="pres">
      <dgm:prSet presAssocID="{AD21F7AB-A098-48B0-B4C9-86B5646B644F}" presName="sibTrans" presStyleCnt="0"/>
      <dgm:spPr/>
    </dgm:pt>
    <dgm:pt modelId="{9B46A48C-8FC5-45DF-9022-2873C8AA5A0A}" type="pres">
      <dgm:prSet presAssocID="{BBC4BE24-F396-4F32-84BA-B363EEF9C800}" presName="compNode" presStyleCnt="0"/>
      <dgm:spPr/>
    </dgm:pt>
    <dgm:pt modelId="{0E3C2A79-E13B-4043-9EA5-32778B8E84F9}" type="pres">
      <dgm:prSet presAssocID="{BBC4BE24-F396-4F32-84BA-B363EEF9C800}" presName="iconBgRect" presStyleLbl="bgShp" presStyleIdx="2" presStyleCnt="3"/>
      <dgm:spPr/>
    </dgm:pt>
    <dgm:pt modelId="{9A8EA50E-7A6F-492F-9D2B-DED4CD332ED0}" type="pres">
      <dgm:prSet presAssocID="{BBC4BE24-F396-4F32-84BA-B363EEF9C80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DDC24951-85CA-47D8-9CC9-8C50B042F137}" type="pres">
      <dgm:prSet presAssocID="{BBC4BE24-F396-4F32-84BA-B363EEF9C800}" presName="spaceRect" presStyleCnt="0"/>
      <dgm:spPr/>
    </dgm:pt>
    <dgm:pt modelId="{D9CE7B54-4F4A-4917-AEFA-A80072A6ECB1}" type="pres">
      <dgm:prSet presAssocID="{BBC4BE24-F396-4F32-84BA-B363EEF9C80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150971F-675C-4B81-ACCE-45129BC4BE59}" type="presOf" srcId="{BBC4BE24-F396-4F32-84BA-B363EEF9C800}" destId="{D9CE7B54-4F4A-4917-AEFA-A80072A6ECB1}" srcOrd="0" destOrd="0" presId="urn:microsoft.com/office/officeart/2018/5/layout/IconCircleLabelList"/>
    <dgm:cxn modelId="{CCC76D29-AFEA-4D4D-8D43-58167406BCDD}" type="presOf" srcId="{593A5F0E-BCF8-43B7-97BA-E66919DC795D}" destId="{CEB16F70-73D1-41FD-B482-7B0D08D8E5B1}" srcOrd="0" destOrd="0" presId="urn:microsoft.com/office/officeart/2018/5/layout/IconCircleLabelList"/>
    <dgm:cxn modelId="{0401A548-4A2A-4111-A000-35451CDC3015}" srcId="{593A5F0E-BCF8-43B7-97BA-E66919DC795D}" destId="{D67C8155-08CF-407E-A5AC-B01E76A4BD03}" srcOrd="1" destOrd="0" parTransId="{2F67B461-C64E-4BEA-85CF-742F3A646500}" sibTransId="{AD21F7AB-A098-48B0-B4C9-86B5646B644F}"/>
    <dgm:cxn modelId="{5D026D58-157B-47CE-9A55-9357B5319E0E}" srcId="{593A5F0E-BCF8-43B7-97BA-E66919DC795D}" destId="{BBC4BE24-F396-4F32-84BA-B363EEF9C800}" srcOrd="2" destOrd="0" parTransId="{55F289DB-70CF-448F-A6C4-006FEC17BAD0}" sibTransId="{365AB130-985B-4FFD-8A7C-9D66F20A0D9F}"/>
    <dgm:cxn modelId="{F3B2AA7B-EEFF-4FC1-9AD6-8EBC071BF6B4}" srcId="{593A5F0E-BCF8-43B7-97BA-E66919DC795D}" destId="{0B86EA50-45E2-4FBD-8D64-F126675D2741}" srcOrd="0" destOrd="0" parTransId="{D5F44F7A-7590-44AE-96B6-62273A20F44A}" sibTransId="{1D79B99E-AB3F-469F-BA9F-F7551DCC3EC4}"/>
    <dgm:cxn modelId="{7F1E7C7E-CEFA-486D-8C50-80D8308D98A1}" type="presOf" srcId="{0B86EA50-45E2-4FBD-8D64-F126675D2741}" destId="{68552684-9CCD-4744-BE00-DCA2105288E4}" srcOrd="0" destOrd="0" presId="urn:microsoft.com/office/officeart/2018/5/layout/IconCircleLabelList"/>
    <dgm:cxn modelId="{EEFBEFED-5DA2-4FCE-B09F-03EC0B5FE7C2}" type="presOf" srcId="{D67C8155-08CF-407E-A5AC-B01E76A4BD03}" destId="{E3394AE8-781F-43AA-B9F0-B1FAEDAB075B}" srcOrd="0" destOrd="0" presId="urn:microsoft.com/office/officeart/2018/5/layout/IconCircleLabelList"/>
    <dgm:cxn modelId="{DD1E7CBF-80AF-4377-A374-57B75A52FB86}" type="presParOf" srcId="{CEB16F70-73D1-41FD-B482-7B0D08D8E5B1}" destId="{012C4D5A-0217-426B-9E6A-FD58657EB64A}" srcOrd="0" destOrd="0" presId="urn:microsoft.com/office/officeart/2018/5/layout/IconCircleLabelList"/>
    <dgm:cxn modelId="{46E28744-3D0D-4C32-9282-4BC418A165A9}" type="presParOf" srcId="{012C4D5A-0217-426B-9E6A-FD58657EB64A}" destId="{BF1C3D1A-A215-4F87-B728-BF58109831FD}" srcOrd="0" destOrd="0" presId="urn:microsoft.com/office/officeart/2018/5/layout/IconCircleLabelList"/>
    <dgm:cxn modelId="{FCD62A0B-74D6-4668-829D-C6301358D79B}" type="presParOf" srcId="{012C4D5A-0217-426B-9E6A-FD58657EB64A}" destId="{F3D435E0-3E5A-46A0-BD41-752D0E8BA614}" srcOrd="1" destOrd="0" presId="urn:microsoft.com/office/officeart/2018/5/layout/IconCircleLabelList"/>
    <dgm:cxn modelId="{3E9667E8-7E43-483A-9CAA-A3E40D2A964D}" type="presParOf" srcId="{012C4D5A-0217-426B-9E6A-FD58657EB64A}" destId="{1AF1C710-0F86-437F-82FA-EF9DCC9266A2}" srcOrd="2" destOrd="0" presId="urn:microsoft.com/office/officeart/2018/5/layout/IconCircleLabelList"/>
    <dgm:cxn modelId="{C3186379-EF9F-4BD9-AA53-0E9647B4E8EF}" type="presParOf" srcId="{012C4D5A-0217-426B-9E6A-FD58657EB64A}" destId="{68552684-9CCD-4744-BE00-DCA2105288E4}" srcOrd="3" destOrd="0" presId="urn:microsoft.com/office/officeart/2018/5/layout/IconCircleLabelList"/>
    <dgm:cxn modelId="{B42C172E-1AA4-4A72-BBE7-CF41A748C727}" type="presParOf" srcId="{CEB16F70-73D1-41FD-B482-7B0D08D8E5B1}" destId="{F1C2DCCB-7302-47C5-BEB5-45A674F74248}" srcOrd="1" destOrd="0" presId="urn:microsoft.com/office/officeart/2018/5/layout/IconCircleLabelList"/>
    <dgm:cxn modelId="{6EC73C9E-E075-429F-AE87-45B3440C217F}" type="presParOf" srcId="{CEB16F70-73D1-41FD-B482-7B0D08D8E5B1}" destId="{EA22DA5A-B294-4D44-8604-D56264B80234}" srcOrd="2" destOrd="0" presId="urn:microsoft.com/office/officeart/2018/5/layout/IconCircleLabelList"/>
    <dgm:cxn modelId="{B2AEA9B8-DA84-45D0-98CF-68F0EC393F1F}" type="presParOf" srcId="{EA22DA5A-B294-4D44-8604-D56264B80234}" destId="{BBB5D38A-423A-46C2-9B9C-8907192E65FB}" srcOrd="0" destOrd="0" presId="urn:microsoft.com/office/officeart/2018/5/layout/IconCircleLabelList"/>
    <dgm:cxn modelId="{590B4786-2266-476F-84C8-E7D4A13E6868}" type="presParOf" srcId="{EA22DA5A-B294-4D44-8604-D56264B80234}" destId="{DB09E1BE-BAF8-4654-A95C-F8CC15573E1F}" srcOrd="1" destOrd="0" presId="urn:microsoft.com/office/officeart/2018/5/layout/IconCircleLabelList"/>
    <dgm:cxn modelId="{EA1AD59B-0B22-4D33-AE57-5612CB2004D6}" type="presParOf" srcId="{EA22DA5A-B294-4D44-8604-D56264B80234}" destId="{DDA2A8B9-0EF6-4799-AD5F-F94D1F73CC5B}" srcOrd="2" destOrd="0" presId="urn:microsoft.com/office/officeart/2018/5/layout/IconCircleLabelList"/>
    <dgm:cxn modelId="{49FECC46-E495-49D9-90D9-FC7D16CF4BDF}" type="presParOf" srcId="{EA22DA5A-B294-4D44-8604-D56264B80234}" destId="{E3394AE8-781F-43AA-B9F0-B1FAEDAB075B}" srcOrd="3" destOrd="0" presId="urn:microsoft.com/office/officeart/2018/5/layout/IconCircleLabelList"/>
    <dgm:cxn modelId="{A0F00378-8B1F-4C30-AE10-BD4A21CDEAE4}" type="presParOf" srcId="{CEB16F70-73D1-41FD-B482-7B0D08D8E5B1}" destId="{BC808FBA-31EC-42E0-AC35-5F94D62E5E81}" srcOrd="3" destOrd="0" presId="urn:microsoft.com/office/officeart/2018/5/layout/IconCircleLabelList"/>
    <dgm:cxn modelId="{5BB2C772-A67E-4EDB-8684-74965A5033C7}" type="presParOf" srcId="{CEB16F70-73D1-41FD-B482-7B0D08D8E5B1}" destId="{9B46A48C-8FC5-45DF-9022-2873C8AA5A0A}" srcOrd="4" destOrd="0" presId="urn:microsoft.com/office/officeart/2018/5/layout/IconCircleLabelList"/>
    <dgm:cxn modelId="{BA62A421-47CD-4C8B-9967-0D0832AF036D}" type="presParOf" srcId="{9B46A48C-8FC5-45DF-9022-2873C8AA5A0A}" destId="{0E3C2A79-E13B-4043-9EA5-32778B8E84F9}" srcOrd="0" destOrd="0" presId="urn:microsoft.com/office/officeart/2018/5/layout/IconCircleLabelList"/>
    <dgm:cxn modelId="{C23BF611-6709-4EE2-AA39-6FB3E563D41D}" type="presParOf" srcId="{9B46A48C-8FC5-45DF-9022-2873C8AA5A0A}" destId="{9A8EA50E-7A6F-492F-9D2B-DED4CD332ED0}" srcOrd="1" destOrd="0" presId="urn:microsoft.com/office/officeart/2018/5/layout/IconCircleLabelList"/>
    <dgm:cxn modelId="{9E2D2644-1FEC-44A9-B0E3-F54A6F55C408}" type="presParOf" srcId="{9B46A48C-8FC5-45DF-9022-2873C8AA5A0A}" destId="{DDC24951-85CA-47D8-9CC9-8C50B042F137}" srcOrd="2" destOrd="0" presId="urn:microsoft.com/office/officeart/2018/5/layout/IconCircleLabelList"/>
    <dgm:cxn modelId="{74EB42F6-A616-4A78-B71E-89D212CC34F6}" type="presParOf" srcId="{9B46A48C-8FC5-45DF-9022-2873C8AA5A0A}" destId="{D9CE7B54-4F4A-4917-AEFA-A80072A6ECB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C3D1A-A215-4F87-B728-BF58109831FD}">
      <dsp:nvSpPr>
        <dsp:cNvPr id="0" name=""/>
        <dsp:cNvSpPr/>
      </dsp:nvSpPr>
      <dsp:spPr>
        <a:xfrm>
          <a:off x="679050" y="376937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D435E0-3E5A-46A0-BD41-752D0E8BA614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52684-9CCD-4744-BE00-DCA2105288E4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kern="1200"/>
            <a:t>Origin</a:t>
          </a:r>
        </a:p>
      </dsp:txBody>
      <dsp:txXfrm>
        <a:off x="75768" y="2851938"/>
        <a:ext cx="3093750" cy="720000"/>
      </dsp:txXfrm>
    </dsp:sp>
    <dsp:sp modelId="{BBB5D38A-423A-46C2-9B9C-8907192E65FB}">
      <dsp:nvSpPr>
        <dsp:cNvPr id="0" name=""/>
        <dsp:cNvSpPr/>
      </dsp:nvSpPr>
      <dsp:spPr>
        <a:xfrm>
          <a:off x="4314206" y="376937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9E1BE-BAF8-4654-A95C-F8CC15573E1F}">
      <dsp:nvSpPr>
        <dsp:cNvPr id="0" name=""/>
        <dsp:cNvSpPr/>
      </dsp:nvSpPr>
      <dsp:spPr>
        <a:xfrm>
          <a:off x="4716393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94AE8-781F-43AA-B9F0-B1FAEDAB075B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kern="1200"/>
            <a:t>Estimation</a:t>
          </a:r>
        </a:p>
      </dsp:txBody>
      <dsp:txXfrm>
        <a:off x="3710925" y="2851938"/>
        <a:ext cx="3093750" cy="720000"/>
      </dsp:txXfrm>
    </dsp:sp>
    <dsp:sp modelId="{0E3C2A79-E13B-4043-9EA5-32778B8E84F9}">
      <dsp:nvSpPr>
        <dsp:cNvPr id="0" name=""/>
        <dsp:cNvSpPr/>
      </dsp:nvSpPr>
      <dsp:spPr>
        <a:xfrm>
          <a:off x="7949362" y="376937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8EA50E-7A6F-492F-9D2B-DED4CD332ED0}">
      <dsp:nvSpPr>
        <dsp:cNvPr id="0" name=""/>
        <dsp:cNvSpPr/>
      </dsp:nvSpPr>
      <dsp:spPr>
        <a:xfrm>
          <a:off x="8351550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CE7B54-4F4A-4917-AEFA-A80072A6ECB1}">
      <dsp:nvSpPr>
        <dsp:cNvPr id="0" name=""/>
        <dsp:cNvSpPr/>
      </dsp:nvSpPr>
      <dsp:spPr>
        <a:xfrm>
          <a:off x="7346081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kern="1200"/>
            <a:t>Modification</a:t>
          </a:r>
        </a:p>
      </dsp:txBody>
      <dsp:txXfrm>
        <a:off x="7346081" y="2851938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0956D-021F-4AF3-96CE-41CDC41D59EB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22F36-994F-4A4E-8014-3E31E8497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65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0F75-08FA-4015-B5B3-F1B60FD75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97AAA-2A5D-418C-BB26-FBA18D4A2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80ACD-6D09-4388-9E29-C462E5A7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39725-671E-4DC8-BA9F-C8DEDE0E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93706-8E09-448C-839C-8C22F21A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0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552E-5327-457B-BBE5-6A096EA5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5B579-0823-4CF4-80FA-2971B4DB3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89E1A-E931-4948-9194-9586C9AA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6312E-3A2D-4A97-99CD-8BCD242F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BA3A9-811C-4A67-B831-1F298CF5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4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51291-1161-45A1-9F01-6B95AE3A1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D4DD6-E23E-4A66-8291-40D11F6AE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B3346-A216-4E44-A5EC-E59919C07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2717A-74D4-437D-8942-56A99972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D8FFD-CEB8-462E-AD48-CF505BC8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7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BDCA-F8AA-461E-9F34-3D3E8C77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96E1-C427-4B43-B1DA-A2170D833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5FD1F-C4B8-4CB4-B5AE-2401A5F7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27590-2183-403A-A84C-BE665B0F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5DBC0-9976-41F7-9366-0FA6F101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1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95F2-71A2-45ED-B333-CF143D88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FAB68-6BBD-42F9-8C6F-8D26224E9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1D18C-34F9-4DB4-8190-2374B20C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46CCD-DCDC-4AFC-BB2F-E675A9F2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8D6B-5FBA-4F8B-9DF6-54E2A40E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0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6C31-1BDE-4D05-8DD2-B724538C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3758B-24EE-4E71-831A-F172CA61D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E10FC-345D-4016-A192-3DD61D938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17B62-A779-42D4-AEC0-3F8CBCCF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5ADBC-1A63-4C5E-BB50-57A4F497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F2BE3-924F-46FD-90E1-D6B5EF0C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9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D12B-E0ED-4D0D-98F3-B0B3B18A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9EA7F-AC85-4C95-87EF-54BF768D5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C6FA4-7E42-4894-A13F-3850BEC76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05A26-F515-41AA-9F7F-2379FCC03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ACA72-FDB4-4E14-9C89-79868B334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D1135D-A585-4C10-900F-16BCFF33E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C3AEF-19E0-4193-9788-47051999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26C7F-5D05-47BA-AB8A-572D1864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1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52E1-D544-4FB0-9251-626A19C2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46011-4258-4D97-AA89-800834E1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008B5-DDB4-4B32-96D3-BC6DF258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EAFAA-F260-4246-9596-7F2BB0D7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171FF-0577-461C-B684-80A2774A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AC1A2-67F4-4484-8B2F-F06F134CF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EA61A-6D3C-4D70-B0DE-123EAC62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9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8F88-E0E6-453D-B233-8CD4A6C1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B1C05-61BF-40E6-B6FB-468FE1480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B5F8E-74A1-4B06-BC77-1B7C7EE40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0C6F9-835A-4A10-B3BA-E4EB6E60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8F819-90A8-4F63-8207-986446B3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0F75E-FC3B-4085-954D-7C22783E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0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ADD9-DD39-49CB-9D0E-8D5C72DF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665774-B44D-4EE6-A03E-D66DFA35D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10B31-B1C1-4E70-8714-E322CF5EF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F2A2C-FF65-492C-8A99-05AD7273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C8E-830F-40A7-B779-19ACD2098881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1596C-C4C5-4E3E-8393-124943C5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205E0-FF2F-4942-9830-AAA6557D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7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504FE-AEE5-4B70-B758-EB9C6DB6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1C7F3-D98C-4A3A-8517-75F5397E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A4B5E-C245-4625-9C2D-164AC7BAD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68C8E-830F-40A7-B779-19ACD2098881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FFCA2-4543-44E5-8A95-87C03895E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6BFA-4173-4742-8D29-4C3F02C38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726BC-91E2-43C1-97C2-E2995F1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4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157AD-C8C1-4627-A066-3EDFD0164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529478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CH2120</a:t>
            </a:r>
            <a:b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Dekker’s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8B955-5D1C-454C-ABD1-9F5845BD2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19</a:t>
            </a:r>
          </a:p>
          <a:p>
            <a:pPr algn="l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September 22, 2022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165DBED-77C9-446D-9462-B8A2A7B28FE9}"/>
              </a:ext>
            </a:extLst>
          </p:cNvPr>
          <p:cNvGrpSpPr/>
          <p:nvPr/>
        </p:nvGrpSpPr>
        <p:grpSpPr>
          <a:xfrm>
            <a:off x="5444138" y="640080"/>
            <a:ext cx="5634931" cy="5119073"/>
            <a:chOff x="5444138" y="640080"/>
            <a:chExt cx="5634931" cy="5119073"/>
          </a:xfrm>
        </p:grpSpPr>
        <p:pic>
          <p:nvPicPr>
            <p:cNvPr id="6" name="Picture 5" descr="Shape, circle&#10;&#10;Description automatically generated">
              <a:extLst>
                <a:ext uri="{FF2B5EF4-FFF2-40B4-BE49-F238E27FC236}">
                  <a16:creationId xmlns:a16="http://schemas.microsoft.com/office/drawing/2014/main" id="{A9DDBC7C-327E-40B2-BB7A-9EA8295424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771"/>
            <a:stretch/>
          </p:blipFill>
          <p:spPr>
            <a:xfrm>
              <a:off x="5444138" y="640080"/>
              <a:ext cx="5634931" cy="511907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B74F47F-9AE6-40B8-9994-E7AE82C12DA1}"/>
                    </a:ext>
                  </a:extLst>
                </p:cNvPr>
                <p:cNvSpPr txBox="1"/>
                <p:nvPr/>
              </p:nvSpPr>
              <p:spPr>
                <a:xfrm rot="21137146">
                  <a:off x="7266634" y="1184885"/>
                  <a:ext cx="1869423" cy="6309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B74F47F-9AE6-40B8-9994-E7AE82C12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37146">
                  <a:off x="7266634" y="1184885"/>
                  <a:ext cx="1869423" cy="63094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1088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3A174-8584-4938-B313-09FE27A6C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The n</a:t>
            </a:r>
            <a:r>
              <a:rPr lang="en-US" sz="5400" baseline="30000" dirty="0"/>
              <a:t>th</a:t>
            </a:r>
            <a:r>
              <a:rPr lang="en-US" sz="5400" dirty="0"/>
              <a:t> iteration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193991-97C8-42D9-BDDB-8F82EC9B26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72926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DCB5752D-12EE-485D-A73D-0F83B93BF824}"/>
              </a:ext>
            </a:extLst>
          </p:cNvPr>
          <p:cNvSpPr/>
          <p:nvPr/>
        </p:nvSpPr>
        <p:spPr>
          <a:xfrm>
            <a:off x="10089927" y="5840632"/>
            <a:ext cx="1008993" cy="4624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5FDD9EC-7388-4020-9656-0B3F6A9FB20C}"/>
              </a:ext>
            </a:extLst>
          </p:cNvPr>
          <p:cNvSpPr/>
          <p:nvPr/>
        </p:nvSpPr>
        <p:spPr>
          <a:xfrm rot="10800000">
            <a:off x="1750000" y="5840632"/>
            <a:ext cx="1008993" cy="4624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0A7B016-B1DC-4008-A029-000F82571A6E}"/>
              </a:ext>
            </a:extLst>
          </p:cNvPr>
          <p:cNvSpPr/>
          <p:nvPr/>
        </p:nvSpPr>
        <p:spPr>
          <a:xfrm rot="5400000">
            <a:off x="5730800" y="5845896"/>
            <a:ext cx="727350" cy="45192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5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1DD3-B41E-4B59-A133-C432D763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Bisection Method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CF3268-EDBF-4AC8-88B4-26A15892F3B3}"/>
              </a:ext>
            </a:extLst>
          </p:cNvPr>
          <p:cNvSpPr/>
          <p:nvPr/>
        </p:nvSpPr>
        <p:spPr>
          <a:xfrm>
            <a:off x="6253405" y="2641060"/>
            <a:ext cx="817124" cy="787940"/>
          </a:xfrm>
          <a:prstGeom prst="ellipse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92B2FD-F4DA-4274-B219-9B4C2E438C3D}"/>
              </a:ext>
            </a:extLst>
          </p:cNvPr>
          <p:cNvSpPr/>
          <p:nvPr/>
        </p:nvSpPr>
        <p:spPr>
          <a:xfrm>
            <a:off x="8552657" y="2641060"/>
            <a:ext cx="817124" cy="787940"/>
          </a:xfrm>
          <a:prstGeom prst="ellipse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15108BF-884D-4177-91D8-29FEF6E9DD9D}"/>
              </a:ext>
            </a:extLst>
          </p:cNvPr>
          <p:cNvGraphicFramePr>
            <a:graphicFrameLocks/>
          </p:cNvGraphicFramePr>
          <p:nvPr/>
        </p:nvGraphicFramePr>
        <p:xfrm>
          <a:off x="2040636" y="1690688"/>
          <a:ext cx="8110728" cy="4453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A55D3C70-3E78-4153-ABEE-3957B626E15A}"/>
              </a:ext>
            </a:extLst>
          </p:cNvPr>
          <p:cNvGrpSpPr/>
          <p:nvPr/>
        </p:nvGrpSpPr>
        <p:grpSpPr>
          <a:xfrm>
            <a:off x="2500008" y="2354094"/>
            <a:ext cx="7568267" cy="2934758"/>
            <a:chOff x="2500008" y="2354094"/>
            <a:chExt cx="7568267" cy="2934758"/>
          </a:xfrm>
        </p:grpSpPr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8AB4178D-92B4-47B2-8797-B53C9CC09832}"/>
                </a:ext>
              </a:extLst>
            </p:cNvPr>
            <p:cNvSpPr/>
            <p:nvPr/>
          </p:nvSpPr>
          <p:spPr>
            <a:xfrm>
              <a:off x="2500008" y="3900791"/>
              <a:ext cx="233464" cy="1388061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1F46C5B4-753E-4875-BD87-3A77EB6CB521}"/>
                </a:ext>
              </a:extLst>
            </p:cNvPr>
            <p:cNvSpPr/>
            <p:nvPr/>
          </p:nvSpPr>
          <p:spPr>
            <a:xfrm rot="10800000">
              <a:off x="9834811" y="2354094"/>
              <a:ext cx="233464" cy="1563158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021B4-82E9-4041-93FA-39DE71A31FCC}"/>
              </a:ext>
            </a:extLst>
          </p:cNvPr>
          <p:cNvGrpSpPr/>
          <p:nvPr/>
        </p:nvGrpSpPr>
        <p:grpSpPr>
          <a:xfrm>
            <a:off x="2607437" y="2524539"/>
            <a:ext cx="7371450" cy="3094057"/>
            <a:chOff x="2607437" y="2524539"/>
            <a:chExt cx="7371450" cy="309405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0CB7297-D265-4D82-AD37-81CA13E63F64}"/>
                </a:ext>
              </a:extLst>
            </p:cNvPr>
            <p:cNvCxnSpPr/>
            <p:nvPr/>
          </p:nvCxnSpPr>
          <p:spPr>
            <a:xfrm>
              <a:off x="6273283" y="2524539"/>
              <a:ext cx="0" cy="2764313"/>
            </a:xfrm>
            <a:prstGeom prst="line">
              <a:avLst/>
            </a:prstGeom>
            <a:ln w="381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6995C999-C176-44CE-A5D4-D67F93639FB2}"/>
                </a:ext>
              </a:extLst>
            </p:cNvPr>
            <p:cNvSpPr/>
            <p:nvPr/>
          </p:nvSpPr>
          <p:spPr>
            <a:xfrm>
              <a:off x="6293162" y="5008804"/>
              <a:ext cx="3685725" cy="317016"/>
            </a:xfrm>
            <a:prstGeom prst="left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0D176E86-A0C9-4B79-8FCC-192405109088}"/>
                </a:ext>
              </a:extLst>
            </p:cNvPr>
            <p:cNvSpPr/>
            <p:nvPr/>
          </p:nvSpPr>
          <p:spPr>
            <a:xfrm>
              <a:off x="2607437" y="5301580"/>
              <a:ext cx="3685725" cy="317016"/>
            </a:xfrm>
            <a:prstGeom prst="left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&quot;No&quot; Symbol 5">
            <a:extLst>
              <a:ext uri="{FF2B5EF4-FFF2-40B4-BE49-F238E27FC236}">
                <a16:creationId xmlns:a16="http://schemas.microsoft.com/office/drawing/2014/main" id="{2DDA1131-33CC-4F8D-909F-E71E5629D038}"/>
              </a:ext>
            </a:extLst>
          </p:cNvPr>
          <p:cNvSpPr/>
          <p:nvPr/>
        </p:nvSpPr>
        <p:spPr>
          <a:xfrm>
            <a:off x="7383236" y="3135672"/>
            <a:ext cx="1741715" cy="1533158"/>
          </a:xfrm>
          <a:prstGeom prst="noSmoking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C09FCB01-5C68-4444-933E-867E43884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376" y="2220066"/>
            <a:ext cx="1592369" cy="1592369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A06555F9-71B1-4B9F-A6A5-8867B6F33221}"/>
              </a:ext>
            </a:extLst>
          </p:cNvPr>
          <p:cNvSpPr/>
          <p:nvPr/>
        </p:nvSpPr>
        <p:spPr>
          <a:xfrm rot="10800000">
            <a:off x="6180799" y="3441728"/>
            <a:ext cx="200893" cy="51968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663F8E-6C55-400E-86DE-7FE0105018C1}"/>
              </a:ext>
            </a:extLst>
          </p:cNvPr>
          <p:cNvSpPr/>
          <p:nvPr/>
        </p:nvSpPr>
        <p:spPr>
          <a:xfrm>
            <a:off x="6365769" y="1895841"/>
            <a:ext cx="3566507" cy="1374651"/>
          </a:xfrm>
          <a:custGeom>
            <a:avLst/>
            <a:gdLst>
              <a:gd name="connsiteX0" fmla="*/ 3689131 w 3689131"/>
              <a:gd name="connsiteY0" fmla="*/ 620111 h 1502980"/>
              <a:gd name="connsiteX1" fmla="*/ 3657600 w 3689131"/>
              <a:gd name="connsiteY1" fmla="*/ 504497 h 1502980"/>
              <a:gd name="connsiteX2" fmla="*/ 3626069 w 3689131"/>
              <a:gd name="connsiteY2" fmla="*/ 451945 h 1502980"/>
              <a:gd name="connsiteX3" fmla="*/ 3499945 w 3689131"/>
              <a:gd name="connsiteY3" fmla="*/ 346842 h 1502980"/>
              <a:gd name="connsiteX4" fmla="*/ 3310758 w 3689131"/>
              <a:gd name="connsiteY4" fmla="*/ 220718 h 1502980"/>
              <a:gd name="connsiteX5" fmla="*/ 3216165 w 3689131"/>
              <a:gd name="connsiteY5" fmla="*/ 168166 h 1502980"/>
              <a:gd name="connsiteX6" fmla="*/ 2858814 w 3689131"/>
              <a:gd name="connsiteY6" fmla="*/ 63062 h 1502980"/>
              <a:gd name="connsiteX7" fmla="*/ 2690648 w 3689131"/>
              <a:gd name="connsiteY7" fmla="*/ 42042 h 1502980"/>
              <a:gd name="connsiteX8" fmla="*/ 2291255 w 3689131"/>
              <a:gd name="connsiteY8" fmla="*/ 0 h 1502980"/>
              <a:gd name="connsiteX9" fmla="*/ 1271752 w 3689131"/>
              <a:gd name="connsiteY9" fmla="*/ 10511 h 1502980"/>
              <a:gd name="connsiteX10" fmla="*/ 1072055 w 3689131"/>
              <a:gd name="connsiteY10" fmla="*/ 63062 h 1502980"/>
              <a:gd name="connsiteX11" fmla="*/ 977462 w 3689131"/>
              <a:gd name="connsiteY11" fmla="*/ 84083 h 1502980"/>
              <a:gd name="connsiteX12" fmla="*/ 893379 w 3689131"/>
              <a:gd name="connsiteY12" fmla="*/ 126125 h 1502980"/>
              <a:gd name="connsiteX13" fmla="*/ 798786 w 3689131"/>
              <a:gd name="connsiteY13" fmla="*/ 147145 h 1502980"/>
              <a:gd name="connsiteX14" fmla="*/ 714703 w 3689131"/>
              <a:gd name="connsiteY14" fmla="*/ 178676 h 1502980"/>
              <a:gd name="connsiteX15" fmla="*/ 662152 w 3689131"/>
              <a:gd name="connsiteY15" fmla="*/ 220718 h 1502980"/>
              <a:gd name="connsiteX16" fmla="*/ 504496 w 3689131"/>
              <a:gd name="connsiteY16" fmla="*/ 325821 h 1502980"/>
              <a:gd name="connsiteX17" fmla="*/ 451945 w 3689131"/>
              <a:gd name="connsiteY17" fmla="*/ 378373 h 1502980"/>
              <a:gd name="connsiteX18" fmla="*/ 388883 w 3689131"/>
              <a:gd name="connsiteY18" fmla="*/ 430925 h 1502980"/>
              <a:gd name="connsiteX19" fmla="*/ 346841 w 3689131"/>
              <a:gd name="connsiteY19" fmla="*/ 493987 h 1502980"/>
              <a:gd name="connsiteX20" fmla="*/ 315310 w 3689131"/>
              <a:gd name="connsiteY20" fmla="*/ 536028 h 1502980"/>
              <a:gd name="connsiteX21" fmla="*/ 273269 w 3689131"/>
              <a:gd name="connsiteY21" fmla="*/ 599090 h 1502980"/>
              <a:gd name="connsiteX22" fmla="*/ 241738 w 3689131"/>
              <a:gd name="connsiteY22" fmla="*/ 641131 h 1502980"/>
              <a:gd name="connsiteX23" fmla="*/ 210207 w 3689131"/>
              <a:gd name="connsiteY23" fmla="*/ 704193 h 1502980"/>
              <a:gd name="connsiteX24" fmla="*/ 178676 w 3689131"/>
              <a:gd name="connsiteY24" fmla="*/ 746235 h 1502980"/>
              <a:gd name="connsiteX25" fmla="*/ 126124 w 3689131"/>
              <a:gd name="connsiteY25" fmla="*/ 830318 h 1502980"/>
              <a:gd name="connsiteX26" fmla="*/ 84083 w 3689131"/>
              <a:gd name="connsiteY26" fmla="*/ 956442 h 1502980"/>
              <a:gd name="connsiteX27" fmla="*/ 21021 w 3689131"/>
              <a:gd name="connsiteY27" fmla="*/ 1135118 h 1502980"/>
              <a:gd name="connsiteX28" fmla="*/ 10510 w 3689131"/>
              <a:gd name="connsiteY28" fmla="*/ 1229711 h 1502980"/>
              <a:gd name="connsiteX29" fmla="*/ 0 w 3689131"/>
              <a:gd name="connsiteY29" fmla="*/ 1292773 h 1502980"/>
              <a:gd name="connsiteX30" fmla="*/ 10510 w 3689131"/>
              <a:gd name="connsiteY30" fmla="*/ 1502980 h 150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689131" h="1502980">
                <a:moveTo>
                  <a:pt x="3689131" y="620111"/>
                </a:moveTo>
                <a:cubicBezTo>
                  <a:pt x="3678621" y="581573"/>
                  <a:pt x="3671626" y="541899"/>
                  <a:pt x="3657600" y="504497"/>
                </a:cubicBezTo>
                <a:cubicBezTo>
                  <a:pt x="3650427" y="485369"/>
                  <a:pt x="3638611" y="468070"/>
                  <a:pt x="3626069" y="451945"/>
                </a:cubicBezTo>
                <a:cubicBezTo>
                  <a:pt x="3596923" y="414472"/>
                  <a:pt x="3533292" y="369928"/>
                  <a:pt x="3499945" y="346842"/>
                </a:cubicBezTo>
                <a:cubicBezTo>
                  <a:pt x="3437630" y="303701"/>
                  <a:pt x="3377011" y="257526"/>
                  <a:pt x="3310758" y="220718"/>
                </a:cubicBezTo>
                <a:cubicBezTo>
                  <a:pt x="3279227" y="203201"/>
                  <a:pt x="3249461" y="182039"/>
                  <a:pt x="3216165" y="168166"/>
                </a:cubicBezTo>
                <a:cubicBezTo>
                  <a:pt x="3138378" y="135754"/>
                  <a:pt x="2931699" y="77639"/>
                  <a:pt x="2858814" y="63062"/>
                </a:cubicBezTo>
                <a:cubicBezTo>
                  <a:pt x="2803419" y="51983"/>
                  <a:pt x="2746602" y="49813"/>
                  <a:pt x="2690648" y="42042"/>
                </a:cubicBezTo>
                <a:cubicBezTo>
                  <a:pt x="2381616" y="-878"/>
                  <a:pt x="2583600" y="16242"/>
                  <a:pt x="2291255" y="0"/>
                </a:cubicBezTo>
                <a:lnTo>
                  <a:pt x="1271752" y="10511"/>
                </a:lnTo>
                <a:cubicBezTo>
                  <a:pt x="1198140" y="12575"/>
                  <a:pt x="1140929" y="43930"/>
                  <a:pt x="1072055" y="63062"/>
                </a:cubicBezTo>
                <a:cubicBezTo>
                  <a:pt x="1040933" y="71707"/>
                  <a:pt x="1008993" y="77076"/>
                  <a:pt x="977462" y="84083"/>
                </a:cubicBezTo>
                <a:cubicBezTo>
                  <a:pt x="949434" y="98097"/>
                  <a:pt x="922929" y="115696"/>
                  <a:pt x="893379" y="126125"/>
                </a:cubicBezTo>
                <a:cubicBezTo>
                  <a:pt x="862920" y="136875"/>
                  <a:pt x="829774" y="138031"/>
                  <a:pt x="798786" y="147145"/>
                </a:cubicBezTo>
                <a:cubicBezTo>
                  <a:pt x="770069" y="155591"/>
                  <a:pt x="742731" y="168166"/>
                  <a:pt x="714703" y="178676"/>
                </a:cubicBezTo>
                <a:cubicBezTo>
                  <a:pt x="697186" y="192690"/>
                  <a:pt x="680596" y="207949"/>
                  <a:pt x="662152" y="220718"/>
                </a:cubicBezTo>
                <a:cubicBezTo>
                  <a:pt x="593188" y="268462"/>
                  <a:pt x="567873" y="273006"/>
                  <a:pt x="504496" y="325821"/>
                </a:cubicBezTo>
                <a:cubicBezTo>
                  <a:pt x="485465" y="341680"/>
                  <a:pt x="470275" y="361709"/>
                  <a:pt x="451945" y="378373"/>
                </a:cubicBezTo>
                <a:cubicBezTo>
                  <a:pt x="431698" y="396779"/>
                  <a:pt x="407289" y="410678"/>
                  <a:pt x="388883" y="430925"/>
                </a:cubicBezTo>
                <a:cubicBezTo>
                  <a:pt x="371889" y="449619"/>
                  <a:pt x="361329" y="473290"/>
                  <a:pt x="346841" y="493987"/>
                </a:cubicBezTo>
                <a:cubicBezTo>
                  <a:pt x="336796" y="508338"/>
                  <a:pt x="325355" y="521677"/>
                  <a:pt x="315310" y="536028"/>
                </a:cubicBezTo>
                <a:cubicBezTo>
                  <a:pt x="300822" y="556725"/>
                  <a:pt x="287757" y="578393"/>
                  <a:pt x="273269" y="599090"/>
                </a:cubicBezTo>
                <a:cubicBezTo>
                  <a:pt x="263224" y="613441"/>
                  <a:pt x="250751" y="626110"/>
                  <a:pt x="241738" y="641131"/>
                </a:cubicBezTo>
                <a:cubicBezTo>
                  <a:pt x="229646" y="661284"/>
                  <a:pt x="222299" y="684040"/>
                  <a:pt x="210207" y="704193"/>
                </a:cubicBezTo>
                <a:cubicBezTo>
                  <a:pt x="201194" y="719214"/>
                  <a:pt x="188858" y="731980"/>
                  <a:pt x="178676" y="746235"/>
                </a:cubicBezTo>
                <a:cubicBezTo>
                  <a:pt x="158452" y="774549"/>
                  <a:pt x="144539" y="799625"/>
                  <a:pt x="126124" y="830318"/>
                </a:cubicBezTo>
                <a:cubicBezTo>
                  <a:pt x="86181" y="970116"/>
                  <a:pt x="124738" y="844640"/>
                  <a:pt x="84083" y="956442"/>
                </a:cubicBezTo>
                <a:cubicBezTo>
                  <a:pt x="62499" y="1015799"/>
                  <a:pt x="21021" y="1135118"/>
                  <a:pt x="21021" y="1135118"/>
                </a:cubicBezTo>
                <a:cubicBezTo>
                  <a:pt x="17517" y="1166649"/>
                  <a:pt x="14703" y="1198264"/>
                  <a:pt x="10510" y="1229711"/>
                </a:cubicBezTo>
                <a:cubicBezTo>
                  <a:pt x="7693" y="1250835"/>
                  <a:pt x="0" y="1271462"/>
                  <a:pt x="0" y="1292773"/>
                </a:cubicBezTo>
                <a:cubicBezTo>
                  <a:pt x="0" y="1362930"/>
                  <a:pt x="10510" y="1432823"/>
                  <a:pt x="10510" y="1502980"/>
                </a:cubicBezTo>
              </a:path>
            </a:pathLst>
          </a:custGeom>
          <a:noFill/>
          <a:ln w="38100">
            <a:solidFill>
              <a:schemeClr val="bg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5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1DD3-B41E-4B59-A133-C432D763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Secant Method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CF3268-EDBF-4AC8-88B4-26A15892F3B3}"/>
              </a:ext>
            </a:extLst>
          </p:cNvPr>
          <p:cNvSpPr/>
          <p:nvPr/>
        </p:nvSpPr>
        <p:spPr>
          <a:xfrm>
            <a:off x="6253405" y="2641060"/>
            <a:ext cx="817124" cy="787940"/>
          </a:xfrm>
          <a:prstGeom prst="ellipse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92B2FD-F4DA-4274-B219-9B4C2E438C3D}"/>
              </a:ext>
            </a:extLst>
          </p:cNvPr>
          <p:cNvSpPr/>
          <p:nvPr/>
        </p:nvSpPr>
        <p:spPr>
          <a:xfrm>
            <a:off x="8552657" y="2641060"/>
            <a:ext cx="817124" cy="787940"/>
          </a:xfrm>
          <a:prstGeom prst="ellipse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15108BF-884D-4177-91D8-29FEF6E9DD9D}"/>
              </a:ext>
            </a:extLst>
          </p:cNvPr>
          <p:cNvGraphicFramePr>
            <a:graphicFrameLocks/>
          </p:cNvGraphicFramePr>
          <p:nvPr/>
        </p:nvGraphicFramePr>
        <p:xfrm>
          <a:off x="2040636" y="1690688"/>
          <a:ext cx="8110728" cy="4453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" name="Oval 33">
            <a:extLst>
              <a:ext uri="{FF2B5EF4-FFF2-40B4-BE49-F238E27FC236}">
                <a16:creationId xmlns:a16="http://schemas.microsoft.com/office/drawing/2014/main" id="{CE09F191-9644-4103-97C5-AB8C074B7BA2}"/>
              </a:ext>
            </a:extLst>
          </p:cNvPr>
          <p:cNvSpPr>
            <a:spLocks noChangeAspect="1"/>
          </p:cNvSpPr>
          <p:nvPr/>
        </p:nvSpPr>
        <p:spPr>
          <a:xfrm>
            <a:off x="8095457" y="4035542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B8405E-F601-4BEE-B52F-C6D8994B5BDD}"/>
              </a:ext>
            </a:extLst>
          </p:cNvPr>
          <p:cNvGrpSpPr/>
          <p:nvPr/>
        </p:nvGrpSpPr>
        <p:grpSpPr>
          <a:xfrm>
            <a:off x="2196548" y="1962373"/>
            <a:ext cx="7400858" cy="2463872"/>
            <a:chOff x="2196548" y="1962373"/>
            <a:chExt cx="7400858" cy="2463872"/>
          </a:xfrm>
        </p:grpSpPr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7CFB8E3A-D9FC-40D0-B02D-20CE0A75C196}"/>
                </a:ext>
              </a:extLst>
            </p:cNvPr>
            <p:cNvSpPr/>
            <p:nvPr/>
          </p:nvSpPr>
          <p:spPr>
            <a:xfrm rot="10800000">
              <a:off x="7504671" y="2641060"/>
              <a:ext cx="182880" cy="1269394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4D7062-E87D-4D85-BDAF-51ACFB6163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6548" y="1962373"/>
              <a:ext cx="7400858" cy="246387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1F46C5B4-753E-4875-BD87-3A77EB6CB521}"/>
                </a:ext>
              </a:extLst>
            </p:cNvPr>
            <p:cNvSpPr/>
            <p:nvPr/>
          </p:nvSpPr>
          <p:spPr>
            <a:xfrm rot="10800000">
              <a:off x="8215326" y="2415580"/>
              <a:ext cx="182880" cy="1502641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FEC695D3-5403-4D60-A5EC-2417C9B3C420}"/>
              </a:ext>
            </a:extLst>
          </p:cNvPr>
          <p:cNvSpPr>
            <a:spLocks noChangeAspect="1"/>
          </p:cNvSpPr>
          <p:nvPr/>
        </p:nvSpPr>
        <p:spPr>
          <a:xfrm>
            <a:off x="7359671" y="4028640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037A0CA-0934-4201-963F-991F8367981B}"/>
              </a:ext>
            </a:extLst>
          </p:cNvPr>
          <p:cNvSpPr>
            <a:spLocks noChangeAspect="1"/>
          </p:cNvSpPr>
          <p:nvPr/>
        </p:nvSpPr>
        <p:spPr>
          <a:xfrm>
            <a:off x="3265950" y="3381443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pic>
        <p:nvPicPr>
          <p:cNvPr id="20" name="Graphic 19" descr="No sign with solid fill">
            <a:extLst>
              <a:ext uri="{FF2B5EF4-FFF2-40B4-BE49-F238E27FC236}">
                <a16:creationId xmlns:a16="http://schemas.microsoft.com/office/drawing/2014/main" id="{008E6ECC-1231-449D-B4C4-393AC77E0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16462" y="3962952"/>
            <a:ext cx="615190" cy="615190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54BA240D-0739-42E7-89D0-535C0A621F91}"/>
              </a:ext>
            </a:extLst>
          </p:cNvPr>
          <p:cNvSpPr>
            <a:spLocks noChangeAspect="1"/>
          </p:cNvSpPr>
          <p:nvPr/>
        </p:nvSpPr>
        <p:spPr>
          <a:xfrm>
            <a:off x="7367510" y="4590842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D4BDE4E-987A-4776-B2A2-7254FA7348B1}"/>
              </a:ext>
            </a:extLst>
          </p:cNvPr>
          <p:cNvSpPr>
            <a:spLocks noChangeAspect="1"/>
          </p:cNvSpPr>
          <p:nvPr/>
        </p:nvSpPr>
        <p:spPr>
          <a:xfrm>
            <a:off x="3229107" y="2785097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pic>
        <p:nvPicPr>
          <p:cNvPr id="37" name="Graphic 36" descr="No sign with solid fill">
            <a:extLst>
              <a:ext uri="{FF2B5EF4-FFF2-40B4-BE49-F238E27FC236}">
                <a16:creationId xmlns:a16="http://schemas.microsoft.com/office/drawing/2014/main" id="{B2B78B0F-1814-4965-B0C6-95D0F1A9A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5620" y="3937964"/>
            <a:ext cx="615190" cy="615190"/>
          </a:xfrm>
          <a:prstGeom prst="rect">
            <a:avLst/>
          </a:prstGeom>
        </p:spPr>
      </p:pic>
      <p:pic>
        <p:nvPicPr>
          <p:cNvPr id="38" name="Graphic 37" descr="No sign with solid fill">
            <a:extLst>
              <a:ext uri="{FF2B5EF4-FFF2-40B4-BE49-F238E27FC236}">
                <a16:creationId xmlns:a16="http://schemas.microsoft.com/office/drawing/2014/main" id="{3648BCDA-F499-4FF7-B183-9988B339E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4141" y="3303031"/>
            <a:ext cx="615190" cy="61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4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6" grpId="0" animBg="1"/>
      <p:bldP spid="27" grpId="0" animBg="1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1DD3-B41E-4B59-A133-C432D763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Dekker’s Method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6EB022-7C5A-41F9-8822-251C374A1BE6}"/>
              </a:ext>
            </a:extLst>
          </p:cNvPr>
          <p:cNvCxnSpPr/>
          <p:nvPr/>
        </p:nvCxnSpPr>
        <p:spPr>
          <a:xfrm flipV="1">
            <a:off x="953311" y="2663897"/>
            <a:ext cx="9844391" cy="77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E007AF7-BB19-482C-A0BD-09CC5909762E}"/>
              </a:ext>
            </a:extLst>
          </p:cNvPr>
          <p:cNvSpPr>
            <a:spLocks noChangeAspect="1"/>
          </p:cNvSpPr>
          <p:nvPr/>
        </p:nvSpPr>
        <p:spPr>
          <a:xfrm>
            <a:off x="6245159" y="2474207"/>
            <a:ext cx="457200" cy="4572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170104-5C5F-4C65-9AEE-0D7B7DC84326}"/>
              </a:ext>
            </a:extLst>
          </p:cNvPr>
          <p:cNvSpPr>
            <a:spLocks noChangeAspect="1"/>
          </p:cNvSpPr>
          <p:nvPr/>
        </p:nvSpPr>
        <p:spPr>
          <a:xfrm>
            <a:off x="2214663" y="2474207"/>
            <a:ext cx="457200" cy="4572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53BEA6-15DC-40C8-9C71-B3CB3324DFED}"/>
              </a:ext>
            </a:extLst>
          </p:cNvPr>
          <p:cNvSpPr>
            <a:spLocks noChangeAspect="1"/>
          </p:cNvSpPr>
          <p:nvPr/>
        </p:nvSpPr>
        <p:spPr>
          <a:xfrm>
            <a:off x="2214663" y="3116092"/>
            <a:ext cx="457200" cy="4572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B8F21D-6197-4D24-BCFF-F1FE3E4F5F88}"/>
              </a:ext>
            </a:extLst>
          </p:cNvPr>
          <p:cNvSpPr>
            <a:spLocks noChangeAspect="1"/>
          </p:cNvSpPr>
          <p:nvPr/>
        </p:nvSpPr>
        <p:spPr>
          <a:xfrm>
            <a:off x="5342106" y="2474207"/>
            <a:ext cx="457200" cy="457200"/>
          </a:xfrm>
          <a:prstGeom prst="ellipse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F5B481-BB82-4C77-82F2-37E94C6F81EE}"/>
              </a:ext>
            </a:extLst>
          </p:cNvPr>
          <p:cNvSpPr>
            <a:spLocks noChangeAspect="1"/>
          </p:cNvSpPr>
          <p:nvPr/>
        </p:nvSpPr>
        <p:spPr>
          <a:xfrm>
            <a:off x="4229911" y="2474207"/>
            <a:ext cx="457200" cy="457200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F14894-2578-43A4-A6B0-5FFE70DF3719}"/>
              </a:ext>
            </a:extLst>
          </p:cNvPr>
          <p:cNvSpPr txBox="1"/>
          <p:nvPr/>
        </p:nvSpPr>
        <p:spPr>
          <a:xfrm>
            <a:off x="838200" y="1690688"/>
            <a:ext cx="399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Case 1: </a:t>
            </a:r>
            <a:r>
              <a:rPr lang="en-US" sz="2400" b="1" dirty="0"/>
              <a:t>s</a:t>
            </a:r>
            <a:r>
              <a:rPr lang="en-US" sz="2400" dirty="0"/>
              <a:t> lies between </a:t>
            </a:r>
            <a:r>
              <a:rPr lang="en-US" sz="2400" b="1" dirty="0"/>
              <a:t>b</a:t>
            </a:r>
            <a:r>
              <a:rPr lang="en-US" sz="2400" dirty="0"/>
              <a:t> and </a:t>
            </a:r>
            <a:r>
              <a:rPr lang="en-US" sz="2400" b="1" dirty="0"/>
              <a:t>R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8F264FF-2551-4925-B6D1-D9FD4E73D51C}"/>
              </a:ext>
            </a:extLst>
          </p:cNvPr>
          <p:cNvSpPr/>
          <p:nvPr/>
        </p:nvSpPr>
        <p:spPr>
          <a:xfrm>
            <a:off x="5573949" y="1681403"/>
            <a:ext cx="885217" cy="642026"/>
          </a:xfrm>
          <a:custGeom>
            <a:avLst/>
            <a:gdLst>
              <a:gd name="connsiteX0" fmla="*/ 885217 w 885217"/>
              <a:gd name="connsiteY0" fmla="*/ 642026 h 642026"/>
              <a:gd name="connsiteX1" fmla="*/ 865762 w 885217"/>
              <a:gd name="connsiteY1" fmla="*/ 593387 h 642026"/>
              <a:gd name="connsiteX2" fmla="*/ 787940 w 885217"/>
              <a:gd name="connsiteY2" fmla="*/ 447472 h 642026"/>
              <a:gd name="connsiteX3" fmla="*/ 710119 w 885217"/>
              <a:gd name="connsiteY3" fmla="*/ 272374 h 642026"/>
              <a:gd name="connsiteX4" fmla="*/ 671208 w 885217"/>
              <a:gd name="connsiteY4" fmla="*/ 204281 h 642026"/>
              <a:gd name="connsiteX5" fmla="*/ 544749 w 885217"/>
              <a:gd name="connsiteY5" fmla="*/ 9728 h 642026"/>
              <a:gd name="connsiteX6" fmla="*/ 496111 w 885217"/>
              <a:gd name="connsiteY6" fmla="*/ 0 h 642026"/>
              <a:gd name="connsiteX7" fmla="*/ 282102 w 885217"/>
              <a:gd name="connsiteY7" fmla="*/ 9728 h 642026"/>
              <a:gd name="connsiteX8" fmla="*/ 223736 w 885217"/>
              <a:gd name="connsiteY8" fmla="*/ 58366 h 642026"/>
              <a:gd name="connsiteX9" fmla="*/ 184825 w 885217"/>
              <a:gd name="connsiteY9" fmla="*/ 87549 h 642026"/>
              <a:gd name="connsiteX10" fmla="*/ 155642 w 885217"/>
              <a:gd name="connsiteY10" fmla="*/ 116732 h 642026"/>
              <a:gd name="connsiteX11" fmla="*/ 107004 w 885217"/>
              <a:gd name="connsiteY11" fmla="*/ 233464 h 642026"/>
              <a:gd name="connsiteX12" fmla="*/ 77821 w 885217"/>
              <a:gd name="connsiteY12" fmla="*/ 321013 h 642026"/>
              <a:gd name="connsiteX13" fmla="*/ 58366 w 885217"/>
              <a:gd name="connsiteY13" fmla="*/ 359923 h 642026"/>
              <a:gd name="connsiteX14" fmla="*/ 48638 w 885217"/>
              <a:gd name="connsiteY14" fmla="*/ 428017 h 642026"/>
              <a:gd name="connsiteX15" fmla="*/ 0 w 885217"/>
              <a:gd name="connsiteY15" fmla="*/ 554477 h 642026"/>
              <a:gd name="connsiteX16" fmla="*/ 0 w 885217"/>
              <a:gd name="connsiteY16" fmla="*/ 642026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85217" h="642026">
                <a:moveTo>
                  <a:pt x="885217" y="642026"/>
                </a:moveTo>
                <a:cubicBezTo>
                  <a:pt x="878732" y="625813"/>
                  <a:pt x="873571" y="609005"/>
                  <a:pt x="865762" y="593387"/>
                </a:cubicBezTo>
                <a:cubicBezTo>
                  <a:pt x="778115" y="418093"/>
                  <a:pt x="876647" y="639671"/>
                  <a:pt x="787940" y="447472"/>
                </a:cubicBezTo>
                <a:cubicBezTo>
                  <a:pt x="761174" y="389480"/>
                  <a:pt x="741808" y="327829"/>
                  <a:pt x="710119" y="272374"/>
                </a:cubicBezTo>
                <a:cubicBezTo>
                  <a:pt x="697149" y="249676"/>
                  <a:pt x="682399" y="227907"/>
                  <a:pt x="671208" y="204281"/>
                </a:cubicBezTo>
                <a:cubicBezTo>
                  <a:pt x="650743" y="161078"/>
                  <a:pt x="615579" y="23895"/>
                  <a:pt x="544749" y="9728"/>
                </a:cubicBezTo>
                <a:lnTo>
                  <a:pt x="496111" y="0"/>
                </a:lnTo>
                <a:cubicBezTo>
                  <a:pt x="424775" y="3243"/>
                  <a:pt x="353041" y="1543"/>
                  <a:pt x="282102" y="9728"/>
                </a:cubicBezTo>
                <a:cubicBezTo>
                  <a:pt x="234918" y="15172"/>
                  <a:pt x="249474" y="32628"/>
                  <a:pt x="223736" y="58366"/>
                </a:cubicBezTo>
                <a:cubicBezTo>
                  <a:pt x="212272" y="69830"/>
                  <a:pt x="197135" y="76998"/>
                  <a:pt x="184825" y="87549"/>
                </a:cubicBezTo>
                <a:cubicBezTo>
                  <a:pt x="174380" y="96502"/>
                  <a:pt x="165370" y="107004"/>
                  <a:pt x="155642" y="116732"/>
                </a:cubicBezTo>
                <a:cubicBezTo>
                  <a:pt x="120269" y="222854"/>
                  <a:pt x="154947" y="127990"/>
                  <a:pt x="107004" y="233464"/>
                </a:cubicBezTo>
                <a:cubicBezTo>
                  <a:pt x="46180" y="367277"/>
                  <a:pt x="119657" y="209451"/>
                  <a:pt x="77821" y="321013"/>
                </a:cubicBezTo>
                <a:cubicBezTo>
                  <a:pt x="72729" y="334591"/>
                  <a:pt x="64851" y="346953"/>
                  <a:pt x="58366" y="359923"/>
                </a:cubicBezTo>
                <a:cubicBezTo>
                  <a:pt x="55123" y="382621"/>
                  <a:pt x="54671" y="405896"/>
                  <a:pt x="48638" y="428017"/>
                </a:cubicBezTo>
                <a:cubicBezTo>
                  <a:pt x="31345" y="491425"/>
                  <a:pt x="0" y="459571"/>
                  <a:pt x="0" y="554477"/>
                </a:cubicBezTo>
                <a:lnTo>
                  <a:pt x="0" y="642026"/>
                </a:ln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No sign with solid fill">
            <a:extLst>
              <a:ext uri="{FF2B5EF4-FFF2-40B4-BE49-F238E27FC236}">
                <a16:creationId xmlns:a16="http://schemas.microsoft.com/office/drawing/2014/main" id="{519CBC02-0065-40E8-8C71-38B5B6165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7336" y="2386429"/>
            <a:ext cx="615190" cy="6151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D7A453B-B271-47D4-9DB9-11739B8674AB}"/>
              </a:ext>
            </a:extLst>
          </p:cNvPr>
          <p:cNvSpPr/>
          <p:nvPr/>
        </p:nvSpPr>
        <p:spPr>
          <a:xfrm>
            <a:off x="2671863" y="3001619"/>
            <a:ext cx="3709059" cy="520327"/>
          </a:xfrm>
          <a:custGeom>
            <a:avLst/>
            <a:gdLst>
              <a:gd name="connsiteX0" fmla="*/ 0 w 3697357"/>
              <a:gd name="connsiteY0" fmla="*/ 705679 h 785192"/>
              <a:gd name="connsiteX1" fmla="*/ 119270 w 3697357"/>
              <a:gd name="connsiteY1" fmla="*/ 715618 h 785192"/>
              <a:gd name="connsiteX2" fmla="*/ 178905 w 3697357"/>
              <a:gd name="connsiteY2" fmla="*/ 725557 h 785192"/>
              <a:gd name="connsiteX3" fmla="*/ 268357 w 3697357"/>
              <a:gd name="connsiteY3" fmla="*/ 745435 h 785192"/>
              <a:gd name="connsiteX4" fmla="*/ 298174 w 3697357"/>
              <a:gd name="connsiteY4" fmla="*/ 765313 h 785192"/>
              <a:gd name="connsiteX5" fmla="*/ 427383 w 3697357"/>
              <a:gd name="connsiteY5" fmla="*/ 785192 h 785192"/>
              <a:gd name="connsiteX6" fmla="*/ 1083365 w 3697357"/>
              <a:gd name="connsiteY6" fmla="*/ 765313 h 785192"/>
              <a:gd name="connsiteX7" fmla="*/ 1143000 w 3697357"/>
              <a:gd name="connsiteY7" fmla="*/ 755374 h 785192"/>
              <a:gd name="connsiteX8" fmla="*/ 1321905 w 3697357"/>
              <a:gd name="connsiteY8" fmla="*/ 715618 h 785192"/>
              <a:gd name="connsiteX9" fmla="*/ 1520687 w 3697357"/>
              <a:gd name="connsiteY9" fmla="*/ 695739 h 785192"/>
              <a:gd name="connsiteX10" fmla="*/ 1570383 w 3697357"/>
              <a:gd name="connsiteY10" fmla="*/ 685800 h 785192"/>
              <a:gd name="connsiteX11" fmla="*/ 1630018 w 3697357"/>
              <a:gd name="connsiteY11" fmla="*/ 655983 h 785192"/>
              <a:gd name="connsiteX12" fmla="*/ 1858618 w 3697357"/>
              <a:gd name="connsiteY12" fmla="*/ 646044 h 785192"/>
              <a:gd name="connsiteX13" fmla="*/ 1967948 w 3697357"/>
              <a:gd name="connsiteY13" fmla="*/ 636105 h 785192"/>
              <a:gd name="connsiteX14" fmla="*/ 2017644 w 3697357"/>
              <a:gd name="connsiteY14" fmla="*/ 616226 h 785192"/>
              <a:gd name="connsiteX15" fmla="*/ 2087218 w 3697357"/>
              <a:gd name="connsiteY15" fmla="*/ 606287 h 785192"/>
              <a:gd name="connsiteX16" fmla="*/ 2156792 w 3697357"/>
              <a:gd name="connsiteY16" fmla="*/ 586409 h 785192"/>
              <a:gd name="connsiteX17" fmla="*/ 2286000 w 3697357"/>
              <a:gd name="connsiteY17" fmla="*/ 566531 h 785192"/>
              <a:gd name="connsiteX18" fmla="*/ 2365513 w 3697357"/>
              <a:gd name="connsiteY18" fmla="*/ 546652 h 785192"/>
              <a:gd name="connsiteX19" fmla="*/ 2415209 w 3697357"/>
              <a:gd name="connsiteY19" fmla="*/ 536713 h 785192"/>
              <a:gd name="connsiteX20" fmla="*/ 2514600 w 3697357"/>
              <a:gd name="connsiteY20" fmla="*/ 496957 h 785192"/>
              <a:gd name="connsiteX21" fmla="*/ 2584174 w 3697357"/>
              <a:gd name="connsiteY21" fmla="*/ 467139 h 785192"/>
              <a:gd name="connsiteX22" fmla="*/ 2683565 w 3697357"/>
              <a:gd name="connsiteY22" fmla="*/ 447261 h 785192"/>
              <a:gd name="connsiteX23" fmla="*/ 2733261 w 3697357"/>
              <a:gd name="connsiteY23" fmla="*/ 437322 h 785192"/>
              <a:gd name="connsiteX24" fmla="*/ 2832652 w 3697357"/>
              <a:gd name="connsiteY24" fmla="*/ 397566 h 785192"/>
              <a:gd name="connsiteX25" fmla="*/ 2902226 w 3697357"/>
              <a:gd name="connsiteY25" fmla="*/ 367748 h 785192"/>
              <a:gd name="connsiteX26" fmla="*/ 3011557 w 3697357"/>
              <a:gd name="connsiteY26" fmla="*/ 347870 h 785192"/>
              <a:gd name="connsiteX27" fmla="*/ 3071192 w 3697357"/>
              <a:gd name="connsiteY27" fmla="*/ 308113 h 785192"/>
              <a:gd name="connsiteX28" fmla="*/ 3200400 w 3697357"/>
              <a:gd name="connsiteY28" fmla="*/ 288235 h 785192"/>
              <a:gd name="connsiteX29" fmla="*/ 3250096 w 3697357"/>
              <a:gd name="connsiteY29" fmla="*/ 258418 h 785192"/>
              <a:gd name="connsiteX30" fmla="*/ 3349487 w 3697357"/>
              <a:gd name="connsiteY30" fmla="*/ 238539 h 785192"/>
              <a:gd name="connsiteX31" fmla="*/ 3379305 w 3697357"/>
              <a:gd name="connsiteY31" fmla="*/ 208722 h 785192"/>
              <a:gd name="connsiteX32" fmla="*/ 3468757 w 3697357"/>
              <a:gd name="connsiteY32" fmla="*/ 149087 h 785192"/>
              <a:gd name="connsiteX33" fmla="*/ 3508513 w 3697357"/>
              <a:gd name="connsiteY33" fmla="*/ 139148 h 785192"/>
              <a:gd name="connsiteX34" fmla="*/ 3558209 w 3697357"/>
              <a:gd name="connsiteY34" fmla="*/ 99392 h 785192"/>
              <a:gd name="connsiteX35" fmla="*/ 3597965 w 3697357"/>
              <a:gd name="connsiteY35" fmla="*/ 69574 h 785192"/>
              <a:gd name="connsiteX36" fmla="*/ 3617844 w 3697357"/>
              <a:gd name="connsiteY36" fmla="*/ 49696 h 785192"/>
              <a:gd name="connsiteX37" fmla="*/ 3657600 w 3697357"/>
              <a:gd name="connsiteY37" fmla="*/ 39757 h 785192"/>
              <a:gd name="connsiteX38" fmla="*/ 3667539 w 3697357"/>
              <a:gd name="connsiteY38" fmla="*/ 9939 h 785192"/>
              <a:gd name="connsiteX39" fmla="*/ 3697357 w 3697357"/>
              <a:gd name="connsiteY39" fmla="*/ 0 h 78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697357" h="785192">
                <a:moveTo>
                  <a:pt x="0" y="705679"/>
                </a:moveTo>
                <a:cubicBezTo>
                  <a:pt x="81014" y="689475"/>
                  <a:pt x="22506" y="693287"/>
                  <a:pt x="119270" y="715618"/>
                </a:cubicBezTo>
                <a:cubicBezTo>
                  <a:pt x="138906" y="720150"/>
                  <a:pt x="159078" y="721952"/>
                  <a:pt x="178905" y="725557"/>
                </a:cubicBezTo>
                <a:cubicBezTo>
                  <a:pt x="225168" y="733968"/>
                  <a:pt x="225818" y="734800"/>
                  <a:pt x="268357" y="745435"/>
                </a:cubicBezTo>
                <a:cubicBezTo>
                  <a:pt x="278296" y="752061"/>
                  <a:pt x="287195" y="760608"/>
                  <a:pt x="298174" y="765313"/>
                </a:cubicBezTo>
                <a:cubicBezTo>
                  <a:pt x="328299" y="778224"/>
                  <a:pt x="409430" y="783197"/>
                  <a:pt x="427383" y="785192"/>
                </a:cubicBezTo>
                <a:lnTo>
                  <a:pt x="1083365" y="765313"/>
                </a:lnTo>
                <a:cubicBezTo>
                  <a:pt x="1103500" y="764474"/>
                  <a:pt x="1123193" y="759088"/>
                  <a:pt x="1143000" y="755374"/>
                </a:cubicBezTo>
                <a:cubicBezTo>
                  <a:pt x="1395442" y="708042"/>
                  <a:pt x="1107519" y="761557"/>
                  <a:pt x="1321905" y="715618"/>
                </a:cubicBezTo>
                <a:cubicBezTo>
                  <a:pt x="1392239" y="700547"/>
                  <a:pt x="1442588" y="701318"/>
                  <a:pt x="1520687" y="695739"/>
                </a:cubicBezTo>
                <a:cubicBezTo>
                  <a:pt x="1537252" y="692426"/>
                  <a:pt x="1554507" y="691573"/>
                  <a:pt x="1570383" y="685800"/>
                </a:cubicBezTo>
                <a:cubicBezTo>
                  <a:pt x="1591270" y="678205"/>
                  <a:pt x="1608002" y="659020"/>
                  <a:pt x="1630018" y="655983"/>
                </a:cubicBezTo>
                <a:cubicBezTo>
                  <a:pt x="1705575" y="645562"/>
                  <a:pt x="1782418" y="649357"/>
                  <a:pt x="1858618" y="646044"/>
                </a:cubicBezTo>
                <a:cubicBezTo>
                  <a:pt x="1895061" y="642731"/>
                  <a:pt x="1931981" y="642849"/>
                  <a:pt x="1967948" y="636105"/>
                </a:cubicBezTo>
                <a:cubicBezTo>
                  <a:pt x="1985484" y="632817"/>
                  <a:pt x="2000335" y="620553"/>
                  <a:pt x="2017644" y="616226"/>
                </a:cubicBezTo>
                <a:cubicBezTo>
                  <a:pt x="2040371" y="610544"/>
                  <a:pt x="2064311" y="611196"/>
                  <a:pt x="2087218" y="606287"/>
                </a:cubicBezTo>
                <a:cubicBezTo>
                  <a:pt x="2110802" y="601233"/>
                  <a:pt x="2133141" y="591139"/>
                  <a:pt x="2156792" y="586409"/>
                </a:cubicBezTo>
                <a:cubicBezTo>
                  <a:pt x="2199522" y="577863"/>
                  <a:pt x="2243194" y="574685"/>
                  <a:pt x="2286000" y="566531"/>
                </a:cubicBezTo>
                <a:cubicBezTo>
                  <a:pt x="2312838" y="561419"/>
                  <a:pt x="2338893" y="552795"/>
                  <a:pt x="2365513" y="546652"/>
                </a:cubicBezTo>
                <a:cubicBezTo>
                  <a:pt x="2381974" y="542853"/>
                  <a:pt x="2398644" y="540026"/>
                  <a:pt x="2415209" y="536713"/>
                </a:cubicBezTo>
                <a:cubicBezTo>
                  <a:pt x="2490999" y="479870"/>
                  <a:pt x="2414400" y="527788"/>
                  <a:pt x="2514600" y="496957"/>
                </a:cubicBezTo>
                <a:cubicBezTo>
                  <a:pt x="2538716" y="489537"/>
                  <a:pt x="2559968" y="474259"/>
                  <a:pt x="2584174" y="467139"/>
                </a:cubicBezTo>
                <a:cubicBezTo>
                  <a:pt x="2616588" y="457606"/>
                  <a:pt x="2650435" y="453887"/>
                  <a:pt x="2683565" y="447261"/>
                </a:cubicBezTo>
                <a:lnTo>
                  <a:pt x="2733261" y="437322"/>
                </a:lnTo>
                <a:cubicBezTo>
                  <a:pt x="2836693" y="375264"/>
                  <a:pt x="2729691" y="431887"/>
                  <a:pt x="2832652" y="397566"/>
                </a:cubicBezTo>
                <a:cubicBezTo>
                  <a:pt x="2856589" y="389587"/>
                  <a:pt x="2878289" y="375727"/>
                  <a:pt x="2902226" y="367748"/>
                </a:cubicBezTo>
                <a:cubicBezTo>
                  <a:pt x="2916116" y="363118"/>
                  <a:pt x="3001545" y="349539"/>
                  <a:pt x="3011557" y="347870"/>
                </a:cubicBezTo>
                <a:cubicBezTo>
                  <a:pt x="3031435" y="334618"/>
                  <a:pt x="3049443" y="317999"/>
                  <a:pt x="3071192" y="308113"/>
                </a:cubicBezTo>
                <a:cubicBezTo>
                  <a:pt x="3088463" y="300263"/>
                  <a:pt x="3196806" y="288684"/>
                  <a:pt x="3200400" y="288235"/>
                </a:cubicBezTo>
                <a:cubicBezTo>
                  <a:pt x="3216965" y="278296"/>
                  <a:pt x="3232817" y="267057"/>
                  <a:pt x="3250096" y="258418"/>
                </a:cubicBezTo>
                <a:cubicBezTo>
                  <a:pt x="3277851" y="244541"/>
                  <a:pt x="3323849" y="242202"/>
                  <a:pt x="3349487" y="238539"/>
                </a:cubicBezTo>
                <a:cubicBezTo>
                  <a:pt x="3359426" y="228600"/>
                  <a:pt x="3368727" y="217978"/>
                  <a:pt x="3379305" y="208722"/>
                </a:cubicBezTo>
                <a:cubicBezTo>
                  <a:pt x="3410358" y="181551"/>
                  <a:pt x="3431128" y="163198"/>
                  <a:pt x="3468757" y="149087"/>
                </a:cubicBezTo>
                <a:cubicBezTo>
                  <a:pt x="3481547" y="144291"/>
                  <a:pt x="3495261" y="142461"/>
                  <a:pt x="3508513" y="139148"/>
                </a:cubicBezTo>
                <a:cubicBezTo>
                  <a:pt x="3526601" y="84885"/>
                  <a:pt x="3503296" y="126849"/>
                  <a:pt x="3558209" y="99392"/>
                </a:cubicBezTo>
                <a:cubicBezTo>
                  <a:pt x="3573025" y="91984"/>
                  <a:pt x="3585239" y="80179"/>
                  <a:pt x="3597965" y="69574"/>
                </a:cubicBezTo>
                <a:cubicBezTo>
                  <a:pt x="3605164" y="63575"/>
                  <a:pt x="3609462" y="53887"/>
                  <a:pt x="3617844" y="49696"/>
                </a:cubicBezTo>
                <a:cubicBezTo>
                  <a:pt x="3630062" y="43587"/>
                  <a:pt x="3644348" y="43070"/>
                  <a:pt x="3657600" y="39757"/>
                </a:cubicBezTo>
                <a:cubicBezTo>
                  <a:pt x="3660913" y="29818"/>
                  <a:pt x="3660131" y="17347"/>
                  <a:pt x="3667539" y="9939"/>
                </a:cubicBezTo>
                <a:cubicBezTo>
                  <a:pt x="3674947" y="2531"/>
                  <a:pt x="3697357" y="0"/>
                  <a:pt x="369735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FFE437B-747A-4EF6-8BD6-51CEFD94017B}"/>
              </a:ext>
            </a:extLst>
          </p:cNvPr>
          <p:cNvGrpSpPr/>
          <p:nvPr/>
        </p:nvGrpSpPr>
        <p:grpSpPr>
          <a:xfrm>
            <a:off x="953311" y="4709678"/>
            <a:ext cx="9844391" cy="470592"/>
            <a:chOff x="953311" y="4709678"/>
            <a:chExt cx="9844391" cy="47059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4490232-6EA6-4FC3-ADD1-B30184D50DBF}"/>
                </a:ext>
              </a:extLst>
            </p:cNvPr>
            <p:cNvCxnSpPr/>
            <p:nvPr/>
          </p:nvCxnSpPr>
          <p:spPr>
            <a:xfrm flipV="1">
              <a:off x="953311" y="4912760"/>
              <a:ext cx="9844391" cy="7782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0145AD9-FCE3-48F8-A572-6D815DF2DD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2106" y="4709678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R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1734FFE-72EE-4085-AD58-B457CC4E0B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4663" y="4723070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FD4B56D-F3D2-443C-8CAC-757E6A23CE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5159" y="4723070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S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4B5B5E5-A4A3-46DF-8510-45E6B9B8FA42}"/>
              </a:ext>
            </a:extLst>
          </p:cNvPr>
          <p:cNvSpPr txBox="1"/>
          <p:nvPr/>
        </p:nvSpPr>
        <p:spPr>
          <a:xfrm>
            <a:off x="2145970" y="5306499"/>
            <a:ext cx="594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f</a:t>
            </a:r>
            <a:r>
              <a:rPr lang="en-US" sz="2400" b="1" baseline="-25000" dirty="0" err="1"/>
              <a:t>B</a:t>
            </a:r>
            <a:endParaRPr lang="en-US" sz="2400" b="1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C36C60-67BE-4860-B1D9-C9ED8C724C6B}"/>
              </a:ext>
            </a:extLst>
          </p:cNvPr>
          <p:cNvSpPr txBox="1"/>
          <p:nvPr/>
        </p:nvSpPr>
        <p:spPr>
          <a:xfrm>
            <a:off x="5273413" y="5306498"/>
            <a:ext cx="594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f</a:t>
            </a:r>
            <a:r>
              <a:rPr lang="en-US" sz="2400" b="1" baseline="-25000" dirty="0" err="1"/>
              <a:t>R</a:t>
            </a:r>
            <a:endParaRPr lang="en-US" sz="2400" b="1" baseline="-25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B285BC-CA24-47D2-854D-F3BED1CF6C94}"/>
              </a:ext>
            </a:extLst>
          </p:cNvPr>
          <p:cNvSpPr txBox="1"/>
          <p:nvPr/>
        </p:nvSpPr>
        <p:spPr>
          <a:xfrm>
            <a:off x="838200" y="4037810"/>
            <a:ext cx="399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Case 1a: sign(</a:t>
            </a:r>
            <a:r>
              <a:rPr lang="en-US" sz="2400" dirty="0" err="1"/>
              <a:t>f</a:t>
            </a:r>
            <a:r>
              <a:rPr lang="en-US" sz="2400" baseline="-25000" dirty="0" err="1"/>
              <a:t>B</a:t>
            </a:r>
            <a:r>
              <a:rPr lang="en-US" sz="2400" dirty="0"/>
              <a:t>) = sign(</a:t>
            </a:r>
            <a:r>
              <a:rPr lang="en-US" sz="2400" dirty="0" err="1"/>
              <a:t>f</a:t>
            </a:r>
            <a:r>
              <a:rPr lang="en-US" sz="2400" baseline="-25000" dirty="0" err="1"/>
              <a:t>R</a:t>
            </a:r>
            <a:r>
              <a:rPr lang="en-US" sz="2400" dirty="0"/>
              <a:t>)</a:t>
            </a:r>
            <a:endParaRPr lang="en-US" sz="2400" b="1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64C093F-B2EB-404D-A7C6-612347286EF4}"/>
              </a:ext>
            </a:extLst>
          </p:cNvPr>
          <p:cNvSpPr/>
          <p:nvPr/>
        </p:nvSpPr>
        <p:spPr>
          <a:xfrm>
            <a:off x="2604052" y="5237922"/>
            <a:ext cx="3667539" cy="1068297"/>
          </a:xfrm>
          <a:custGeom>
            <a:avLst/>
            <a:gdLst>
              <a:gd name="connsiteX0" fmla="*/ 0 w 3667539"/>
              <a:gd name="connsiteY0" fmla="*/ 0 h 835113"/>
              <a:gd name="connsiteX1" fmla="*/ 39757 w 3667539"/>
              <a:gd name="connsiteY1" fmla="*/ 159026 h 835113"/>
              <a:gd name="connsiteX2" fmla="*/ 119270 w 3667539"/>
              <a:gd name="connsiteY2" fmla="*/ 248478 h 835113"/>
              <a:gd name="connsiteX3" fmla="*/ 168965 w 3667539"/>
              <a:gd name="connsiteY3" fmla="*/ 268356 h 835113"/>
              <a:gd name="connsiteX4" fmla="*/ 318052 w 3667539"/>
              <a:gd name="connsiteY4" fmla="*/ 357808 h 835113"/>
              <a:gd name="connsiteX5" fmla="*/ 377687 w 3667539"/>
              <a:gd name="connsiteY5" fmla="*/ 397565 h 835113"/>
              <a:gd name="connsiteX6" fmla="*/ 516835 w 3667539"/>
              <a:gd name="connsiteY6" fmla="*/ 467139 h 835113"/>
              <a:gd name="connsiteX7" fmla="*/ 566531 w 3667539"/>
              <a:gd name="connsiteY7" fmla="*/ 496956 h 835113"/>
              <a:gd name="connsiteX8" fmla="*/ 636105 w 3667539"/>
              <a:gd name="connsiteY8" fmla="*/ 526774 h 835113"/>
              <a:gd name="connsiteX9" fmla="*/ 785191 w 3667539"/>
              <a:gd name="connsiteY9" fmla="*/ 596348 h 835113"/>
              <a:gd name="connsiteX10" fmla="*/ 884583 w 3667539"/>
              <a:gd name="connsiteY10" fmla="*/ 626165 h 835113"/>
              <a:gd name="connsiteX11" fmla="*/ 1133061 w 3667539"/>
              <a:gd name="connsiteY11" fmla="*/ 715617 h 835113"/>
              <a:gd name="connsiteX12" fmla="*/ 1421296 w 3667539"/>
              <a:gd name="connsiteY12" fmla="*/ 775252 h 835113"/>
              <a:gd name="connsiteX13" fmla="*/ 1540565 w 3667539"/>
              <a:gd name="connsiteY13" fmla="*/ 805069 h 835113"/>
              <a:gd name="connsiteX14" fmla="*/ 1759226 w 3667539"/>
              <a:gd name="connsiteY14" fmla="*/ 815008 h 835113"/>
              <a:gd name="connsiteX15" fmla="*/ 2425148 w 3667539"/>
              <a:gd name="connsiteY15" fmla="*/ 815008 h 835113"/>
              <a:gd name="connsiteX16" fmla="*/ 2464905 w 3667539"/>
              <a:gd name="connsiteY16" fmla="*/ 785191 h 835113"/>
              <a:gd name="connsiteX17" fmla="*/ 2584174 w 3667539"/>
              <a:gd name="connsiteY17" fmla="*/ 765313 h 835113"/>
              <a:gd name="connsiteX18" fmla="*/ 2663687 w 3667539"/>
              <a:gd name="connsiteY18" fmla="*/ 725556 h 835113"/>
              <a:gd name="connsiteX19" fmla="*/ 2852531 w 3667539"/>
              <a:gd name="connsiteY19" fmla="*/ 636104 h 835113"/>
              <a:gd name="connsiteX20" fmla="*/ 2902226 w 3667539"/>
              <a:gd name="connsiteY20" fmla="*/ 626165 h 835113"/>
              <a:gd name="connsiteX21" fmla="*/ 3081131 w 3667539"/>
              <a:gd name="connsiteY21" fmla="*/ 566530 h 835113"/>
              <a:gd name="connsiteX22" fmla="*/ 3210339 w 3667539"/>
              <a:gd name="connsiteY22" fmla="*/ 496956 h 835113"/>
              <a:gd name="connsiteX23" fmla="*/ 3260035 w 3667539"/>
              <a:gd name="connsiteY23" fmla="*/ 477078 h 835113"/>
              <a:gd name="connsiteX24" fmla="*/ 3309731 w 3667539"/>
              <a:gd name="connsiteY24" fmla="*/ 467139 h 835113"/>
              <a:gd name="connsiteX25" fmla="*/ 3369365 w 3667539"/>
              <a:gd name="connsiteY25" fmla="*/ 417443 h 835113"/>
              <a:gd name="connsiteX26" fmla="*/ 3409122 w 3667539"/>
              <a:gd name="connsiteY26" fmla="*/ 387626 h 835113"/>
              <a:gd name="connsiteX27" fmla="*/ 3498574 w 3667539"/>
              <a:gd name="connsiteY27" fmla="*/ 288235 h 835113"/>
              <a:gd name="connsiteX28" fmla="*/ 3558209 w 3667539"/>
              <a:gd name="connsiteY28" fmla="*/ 188843 h 835113"/>
              <a:gd name="connsiteX29" fmla="*/ 3578087 w 3667539"/>
              <a:gd name="connsiteY29" fmla="*/ 129208 h 835113"/>
              <a:gd name="connsiteX30" fmla="*/ 3647661 w 3667539"/>
              <a:gd name="connsiteY30" fmla="*/ 49695 h 835113"/>
              <a:gd name="connsiteX31" fmla="*/ 3667539 w 3667539"/>
              <a:gd name="connsiteY31" fmla="*/ 0 h 835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667539" h="835113">
                <a:moveTo>
                  <a:pt x="0" y="0"/>
                </a:moveTo>
                <a:cubicBezTo>
                  <a:pt x="13252" y="53009"/>
                  <a:pt x="21707" y="107453"/>
                  <a:pt x="39757" y="159026"/>
                </a:cubicBezTo>
                <a:cubicBezTo>
                  <a:pt x="46599" y="178575"/>
                  <a:pt x="110231" y="242151"/>
                  <a:pt x="119270" y="248478"/>
                </a:cubicBezTo>
                <a:cubicBezTo>
                  <a:pt x="133886" y="258709"/>
                  <a:pt x="152400" y="261730"/>
                  <a:pt x="168965" y="268356"/>
                </a:cubicBezTo>
                <a:cubicBezTo>
                  <a:pt x="280242" y="361087"/>
                  <a:pt x="171443" y="279616"/>
                  <a:pt x="318052" y="357808"/>
                </a:cubicBezTo>
                <a:cubicBezTo>
                  <a:pt x="339132" y="369051"/>
                  <a:pt x="357201" y="385273"/>
                  <a:pt x="377687" y="397565"/>
                </a:cubicBezTo>
                <a:cubicBezTo>
                  <a:pt x="591586" y="525906"/>
                  <a:pt x="378533" y="397990"/>
                  <a:pt x="516835" y="467139"/>
                </a:cubicBezTo>
                <a:cubicBezTo>
                  <a:pt x="534114" y="475778"/>
                  <a:pt x="549252" y="488317"/>
                  <a:pt x="566531" y="496956"/>
                </a:cubicBezTo>
                <a:cubicBezTo>
                  <a:pt x="589099" y="508240"/>
                  <a:pt x="613241" y="516104"/>
                  <a:pt x="636105" y="526774"/>
                </a:cubicBezTo>
                <a:cubicBezTo>
                  <a:pt x="692475" y="553080"/>
                  <a:pt x="727303" y="575917"/>
                  <a:pt x="785191" y="596348"/>
                </a:cubicBezTo>
                <a:cubicBezTo>
                  <a:pt x="817808" y="607860"/>
                  <a:pt x="851769" y="615227"/>
                  <a:pt x="884583" y="626165"/>
                </a:cubicBezTo>
                <a:cubicBezTo>
                  <a:pt x="973189" y="655700"/>
                  <a:pt x="1036217" y="691406"/>
                  <a:pt x="1133061" y="715617"/>
                </a:cubicBezTo>
                <a:cubicBezTo>
                  <a:pt x="1546397" y="818952"/>
                  <a:pt x="1068981" y="704790"/>
                  <a:pt x="1421296" y="775252"/>
                </a:cubicBezTo>
                <a:cubicBezTo>
                  <a:pt x="1461480" y="783289"/>
                  <a:pt x="1499866" y="800281"/>
                  <a:pt x="1540565" y="805069"/>
                </a:cubicBezTo>
                <a:cubicBezTo>
                  <a:pt x="1613028" y="813594"/>
                  <a:pt x="1686339" y="811695"/>
                  <a:pt x="1759226" y="815008"/>
                </a:cubicBezTo>
                <a:cubicBezTo>
                  <a:pt x="2015881" y="840676"/>
                  <a:pt x="1999312" y="842932"/>
                  <a:pt x="2425148" y="815008"/>
                </a:cubicBezTo>
                <a:cubicBezTo>
                  <a:pt x="2441678" y="813924"/>
                  <a:pt x="2450089" y="792599"/>
                  <a:pt x="2464905" y="785191"/>
                </a:cubicBezTo>
                <a:cubicBezTo>
                  <a:pt x="2486795" y="774246"/>
                  <a:pt x="2576712" y="766246"/>
                  <a:pt x="2584174" y="765313"/>
                </a:cubicBezTo>
                <a:cubicBezTo>
                  <a:pt x="2610678" y="752061"/>
                  <a:pt x="2637596" y="739605"/>
                  <a:pt x="2663687" y="725556"/>
                </a:cubicBezTo>
                <a:cubicBezTo>
                  <a:pt x="2732990" y="688239"/>
                  <a:pt x="2757442" y="655122"/>
                  <a:pt x="2852531" y="636104"/>
                </a:cubicBezTo>
                <a:lnTo>
                  <a:pt x="2902226" y="626165"/>
                </a:lnTo>
                <a:cubicBezTo>
                  <a:pt x="3040098" y="568718"/>
                  <a:pt x="2979012" y="583550"/>
                  <a:pt x="3081131" y="566530"/>
                </a:cubicBezTo>
                <a:cubicBezTo>
                  <a:pt x="3138706" y="531985"/>
                  <a:pt x="3140438" y="529218"/>
                  <a:pt x="3210339" y="496956"/>
                </a:cubicBezTo>
                <a:cubicBezTo>
                  <a:pt x="3226538" y="489479"/>
                  <a:pt x="3242946" y="482205"/>
                  <a:pt x="3260035" y="477078"/>
                </a:cubicBezTo>
                <a:cubicBezTo>
                  <a:pt x="3276216" y="472224"/>
                  <a:pt x="3293166" y="470452"/>
                  <a:pt x="3309731" y="467139"/>
                </a:cubicBezTo>
                <a:cubicBezTo>
                  <a:pt x="3329609" y="450574"/>
                  <a:pt x="3349160" y="433607"/>
                  <a:pt x="3369365" y="417443"/>
                </a:cubicBezTo>
                <a:cubicBezTo>
                  <a:pt x="3382300" y="407095"/>
                  <a:pt x="3396741" y="398631"/>
                  <a:pt x="3409122" y="387626"/>
                </a:cubicBezTo>
                <a:cubicBezTo>
                  <a:pt x="3453911" y="347814"/>
                  <a:pt x="3462210" y="333690"/>
                  <a:pt x="3498574" y="288235"/>
                </a:cubicBezTo>
                <a:cubicBezTo>
                  <a:pt x="3563787" y="125199"/>
                  <a:pt x="3462769" y="363816"/>
                  <a:pt x="3558209" y="188843"/>
                </a:cubicBezTo>
                <a:cubicBezTo>
                  <a:pt x="3568243" y="170448"/>
                  <a:pt x="3568716" y="147949"/>
                  <a:pt x="3578087" y="129208"/>
                </a:cubicBezTo>
                <a:cubicBezTo>
                  <a:pt x="3591772" y="101837"/>
                  <a:pt x="3627166" y="70190"/>
                  <a:pt x="3647661" y="49695"/>
                </a:cubicBezTo>
                <a:lnTo>
                  <a:pt x="3667539" y="0"/>
                </a:ln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7F04045-7E65-431A-9502-CEF1CB6E928F}"/>
                  </a:ext>
                </a:extLst>
              </p:cNvPr>
              <p:cNvSpPr txBox="1"/>
              <p:nvPr/>
            </p:nvSpPr>
            <p:spPr>
              <a:xfrm>
                <a:off x="8434552" y="1985881"/>
                <a:ext cx="17543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7F04045-7E65-431A-9502-CEF1CB6E9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552" y="1985881"/>
                <a:ext cx="1754391" cy="369332"/>
              </a:xfrm>
              <a:prstGeom prst="rect">
                <a:avLst/>
              </a:prstGeom>
              <a:blipFill>
                <a:blip r:embed="rId4"/>
                <a:stretch>
                  <a:fillRect l="-5923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B0D9E6C3-499E-4B79-80A9-8A3E813849C5}"/>
              </a:ext>
            </a:extLst>
          </p:cNvPr>
          <p:cNvGrpSpPr/>
          <p:nvPr/>
        </p:nvGrpSpPr>
        <p:grpSpPr>
          <a:xfrm>
            <a:off x="1723305" y="2821976"/>
            <a:ext cx="5392984" cy="915441"/>
            <a:chOff x="1723305" y="2821976"/>
            <a:chExt cx="5392984" cy="91544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BF6E44B-9E4D-47C0-A9E2-42ECBA33E8E9}"/>
                </a:ext>
              </a:extLst>
            </p:cNvPr>
            <p:cNvSpPr txBox="1"/>
            <p:nvPr/>
          </p:nvSpPr>
          <p:spPr>
            <a:xfrm>
              <a:off x="1723305" y="3368085"/>
              <a:ext cx="525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477704F-DFF5-4511-8A9F-9D0AE536B0DA}"/>
                </a:ext>
              </a:extLst>
            </p:cNvPr>
            <p:cNvSpPr txBox="1"/>
            <p:nvPr/>
          </p:nvSpPr>
          <p:spPr>
            <a:xfrm>
              <a:off x="6590772" y="2835766"/>
              <a:ext cx="525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5E7527C-091C-4392-800F-120B7DC56B48}"/>
                </a:ext>
              </a:extLst>
            </p:cNvPr>
            <p:cNvSpPr txBox="1"/>
            <p:nvPr/>
          </p:nvSpPr>
          <p:spPr>
            <a:xfrm>
              <a:off x="5079347" y="2821976"/>
              <a:ext cx="525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951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8" grpId="0" animBg="1"/>
      <p:bldP spid="28" grpId="0"/>
      <p:bldP spid="29" grpId="0"/>
      <p:bldP spid="30" grpId="0"/>
      <p:bldP spid="31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1DD3-B41E-4B59-A133-C432D763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Dekker’s Method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6EB022-7C5A-41F9-8822-251C374A1BE6}"/>
              </a:ext>
            </a:extLst>
          </p:cNvPr>
          <p:cNvCxnSpPr/>
          <p:nvPr/>
        </p:nvCxnSpPr>
        <p:spPr>
          <a:xfrm flipV="1">
            <a:off x="953311" y="2663897"/>
            <a:ext cx="9844391" cy="778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E007AF7-BB19-482C-A0BD-09CC5909762E}"/>
              </a:ext>
            </a:extLst>
          </p:cNvPr>
          <p:cNvSpPr>
            <a:spLocks noChangeAspect="1"/>
          </p:cNvSpPr>
          <p:nvPr/>
        </p:nvSpPr>
        <p:spPr>
          <a:xfrm>
            <a:off x="6245159" y="2474207"/>
            <a:ext cx="457200" cy="4572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170104-5C5F-4C65-9AEE-0D7B7DC84326}"/>
              </a:ext>
            </a:extLst>
          </p:cNvPr>
          <p:cNvSpPr>
            <a:spLocks noChangeAspect="1"/>
          </p:cNvSpPr>
          <p:nvPr/>
        </p:nvSpPr>
        <p:spPr>
          <a:xfrm>
            <a:off x="2214663" y="2474207"/>
            <a:ext cx="457200" cy="45720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53BEA6-15DC-40C8-9C71-B3CB3324DFED}"/>
              </a:ext>
            </a:extLst>
          </p:cNvPr>
          <p:cNvSpPr>
            <a:spLocks noChangeAspect="1"/>
          </p:cNvSpPr>
          <p:nvPr/>
        </p:nvSpPr>
        <p:spPr>
          <a:xfrm>
            <a:off x="2214663" y="3116092"/>
            <a:ext cx="457200" cy="4572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B8F21D-6197-4D24-BCFF-F1FE3E4F5F88}"/>
              </a:ext>
            </a:extLst>
          </p:cNvPr>
          <p:cNvSpPr>
            <a:spLocks noChangeAspect="1"/>
          </p:cNvSpPr>
          <p:nvPr/>
        </p:nvSpPr>
        <p:spPr>
          <a:xfrm>
            <a:off x="3226190" y="2474207"/>
            <a:ext cx="457200" cy="457200"/>
          </a:xfrm>
          <a:prstGeom prst="ellipse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F5B481-BB82-4C77-82F2-37E94C6F81EE}"/>
              </a:ext>
            </a:extLst>
          </p:cNvPr>
          <p:cNvSpPr>
            <a:spLocks noChangeAspect="1"/>
          </p:cNvSpPr>
          <p:nvPr/>
        </p:nvSpPr>
        <p:spPr>
          <a:xfrm>
            <a:off x="4229911" y="2474207"/>
            <a:ext cx="457200" cy="457200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F14894-2578-43A4-A6B0-5FFE70DF3719}"/>
              </a:ext>
            </a:extLst>
          </p:cNvPr>
          <p:cNvSpPr txBox="1"/>
          <p:nvPr/>
        </p:nvSpPr>
        <p:spPr>
          <a:xfrm>
            <a:off x="838200" y="1690688"/>
            <a:ext cx="399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Case 2: </a:t>
            </a:r>
            <a:r>
              <a:rPr lang="en-US" sz="2400" b="1" dirty="0"/>
              <a:t>s</a:t>
            </a:r>
            <a:r>
              <a:rPr lang="en-US" sz="2400" dirty="0"/>
              <a:t> lies outside </a:t>
            </a:r>
            <a:r>
              <a:rPr lang="en-US" sz="2400" b="1" dirty="0"/>
              <a:t>b</a:t>
            </a:r>
            <a:r>
              <a:rPr lang="en-US" sz="2400" dirty="0"/>
              <a:t> and </a:t>
            </a:r>
            <a:r>
              <a:rPr lang="en-US" sz="2400" b="1" dirty="0"/>
              <a:t>R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8F264FF-2551-4925-B6D1-D9FD4E73D51C}"/>
              </a:ext>
            </a:extLst>
          </p:cNvPr>
          <p:cNvSpPr/>
          <p:nvPr/>
        </p:nvSpPr>
        <p:spPr>
          <a:xfrm>
            <a:off x="4562061" y="1813886"/>
            <a:ext cx="1897105" cy="626415"/>
          </a:xfrm>
          <a:custGeom>
            <a:avLst/>
            <a:gdLst>
              <a:gd name="connsiteX0" fmla="*/ 885217 w 885217"/>
              <a:gd name="connsiteY0" fmla="*/ 642026 h 642026"/>
              <a:gd name="connsiteX1" fmla="*/ 865762 w 885217"/>
              <a:gd name="connsiteY1" fmla="*/ 593387 h 642026"/>
              <a:gd name="connsiteX2" fmla="*/ 787940 w 885217"/>
              <a:gd name="connsiteY2" fmla="*/ 447472 h 642026"/>
              <a:gd name="connsiteX3" fmla="*/ 710119 w 885217"/>
              <a:gd name="connsiteY3" fmla="*/ 272374 h 642026"/>
              <a:gd name="connsiteX4" fmla="*/ 671208 w 885217"/>
              <a:gd name="connsiteY4" fmla="*/ 204281 h 642026"/>
              <a:gd name="connsiteX5" fmla="*/ 544749 w 885217"/>
              <a:gd name="connsiteY5" fmla="*/ 9728 h 642026"/>
              <a:gd name="connsiteX6" fmla="*/ 496111 w 885217"/>
              <a:gd name="connsiteY6" fmla="*/ 0 h 642026"/>
              <a:gd name="connsiteX7" fmla="*/ 282102 w 885217"/>
              <a:gd name="connsiteY7" fmla="*/ 9728 h 642026"/>
              <a:gd name="connsiteX8" fmla="*/ 223736 w 885217"/>
              <a:gd name="connsiteY8" fmla="*/ 58366 h 642026"/>
              <a:gd name="connsiteX9" fmla="*/ 184825 w 885217"/>
              <a:gd name="connsiteY9" fmla="*/ 87549 h 642026"/>
              <a:gd name="connsiteX10" fmla="*/ 155642 w 885217"/>
              <a:gd name="connsiteY10" fmla="*/ 116732 h 642026"/>
              <a:gd name="connsiteX11" fmla="*/ 107004 w 885217"/>
              <a:gd name="connsiteY11" fmla="*/ 233464 h 642026"/>
              <a:gd name="connsiteX12" fmla="*/ 77821 w 885217"/>
              <a:gd name="connsiteY12" fmla="*/ 321013 h 642026"/>
              <a:gd name="connsiteX13" fmla="*/ 58366 w 885217"/>
              <a:gd name="connsiteY13" fmla="*/ 359923 h 642026"/>
              <a:gd name="connsiteX14" fmla="*/ 48638 w 885217"/>
              <a:gd name="connsiteY14" fmla="*/ 428017 h 642026"/>
              <a:gd name="connsiteX15" fmla="*/ 0 w 885217"/>
              <a:gd name="connsiteY15" fmla="*/ 554477 h 642026"/>
              <a:gd name="connsiteX16" fmla="*/ 0 w 885217"/>
              <a:gd name="connsiteY16" fmla="*/ 642026 h 64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85217" h="642026">
                <a:moveTo>
                  <a:pt x="885217" y="642026"/>
                </a:moveTo>
                <a:cubicBezTo>
                  <a:pt x="878732" y="625813"/>
                  <a:pt x="873571" y="609005"/>
                  <a:pt x="865762" y="593387"/>
                </a:cubicBezTo>
                <a:cubicBezTo>
                  <a:pt x="778115" y="418093"/>
                  <a:pt x="876647" y="639671"/>
                  <a:pt x="787940" y="447472"/>
                </a:cubicBezTo>
                <a:cubicBezTo>
                  <a:pt x="761174" y="389480"/>
                  <a:pt x="741808" y="327829"/>
                  <a:pt x="710119" y="272374"/>
                </a:cubicBezTo>
                <a:cubicBezTo>
                  <a:pt x="697149" y="249676"/>
                  <a:pt x="682399" y="227907"/>
                  <a:pt x="671208" y="204281"/>
                </a:cubicBezTo>
                <a:cubicBezTo>
                  <a:pt x="650743" y="161078"/>
                  <a:pt x="615579" y="23895"/>
                  <a:pt x="544749" y="9728"/>
                </a:cubicBezTo>
                <a:lnTo>
                  <a:pt x="496111" y="0"/>
                </a:lnTo>
                <a:cubicBezTo>
                  <a:pt x="424775" y="3243"/>
                  <a:pt x="353041" y="1543"/>
                  <a:pt x="282102" y="9728"/>
                </a:cubicBezTo>
                <a:cubicBezTo>
                  <a:pt x="234918" y="15172"/>
                  <a:pt x="249474" y="32628"/>
                  <a:pt x="223736" y="58366"/>
                </a:cubicBezTo>
                <a:cubicBezTo>
                  <a:pt x="212272" y="69830"/>
                  <a:pt x="197135" y="76998"/>
                  <a:pt x="184825" y="87549"/>
                </a:cubicBezTo>
                <a:cubicBezTo>
                  <a:pt x="174380" y="96502"/>
                  <a:pt x="165370" y="107004"/>
                  <a:pt x="155642" y="116732"/>
                </a:cubicBezTo>
                <a:cubicBezTo>
                  <a:pt x="120269" y="222854"/>
                  <a:pt x="154947" y="127990"/>
                  <a:pt x="107004" y="233464"/>
                </a:cubicBezTo>
                <a:cubicBezTo>
                  <a:pt x="46180" y="367277"/>
                  <a:pt x="119657" y="209451"/>
                  <a:pt x="77821" y="321013"/>
                </a:cubicBezTo>
                <a:cubicBezTo>
                  <a:pt x="72729" y="334591"/>
                  <a:pt x="64851" y="346953"/>
                  <a:pt x="58366" y="359923"/>
                </a:cubicBezTo>
                <a:cubicBezTo>
                  <a:pt x="55123" y="382621"/>
                  <a:pt x="54671" y="405896"/>
                  <a:pt x="48638" y="428017"/>
                </a:cubicBezTo>
                <a:cubicBezTo>
                  <a:pt x="31345" y="491425"/>
                  <a:pt x="0" y="459571"/>
                  <a:pt x="0" y="554477"/>
                </a:cubicBezTo>
                <a:lnTo>
                  <a:pt x="0" y="642026"/>
                </a:ln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No sign with solid fill">
            <a:extLst>
              <a:ext uri="{FF2B5EF4-FFF2-40B4-BE49-F238E27FC236}">
                <a16:creationId xmlns:a16="http://schemas.microsoft.com/office/drawing/2014/main" id="{519CBC02-0065-40E8-8C71-38B5B6165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8868" y="2386429"/>
            <a:ext cx="615190" cy="6151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D7A453B-B271-47D4-9DB9-11739B8674AB}"/>
              </a:ext>
            </a:extLst>
          </p:cNvPr>
          <p:cNvSpPr/>
          <p:nvPr/>
        </p:nvSpPr>
        <p:spPr>
          <a:xfrm>
            <a:off x="2671863" y="3001619"/>
            <a:ext cx="3709059" cy="520327"/>
          </a:xfrm>
          <a:custGeom>
            <a:avLst/>
            <a:gdLst>
              <a:gd name="connsiteX0" fmla="*/ 0 w 3697357"/>
              <a:gd name="connsiteY0" fmla="*/ 705679 h 785192"/>
              <a:gd name="connsiteX1" fmla="*/ 119270 w 3697357"/>
              <a:gd name="connsiteY1" fmla="*/ 715618 h 785192"/>
              <a:gd name="connsiteX2" fmla="*/ 178905 w 3697357"/>
              <a:gd name="connsiteY2" fmla="*/ 725557 h 785192"/>
              <a:gd name="connsiteX3" fmla="*/ 268357 w 3697357"/>
              <a:gd name="connsiteY3" fmla="*/ 745435 h 785192"/>
              <a:gd name="connsiteX4" fmla="*/ 298174 w 3697357"/>
              <a:gd name="connsiteY4" fmla="*/ 765313 h 785192"/>
              <a:gd name="connsiteX5" fmla="*/ 427383 w 3697357"/>
              <a:gd name="connsiteY5" fmla="*/ 785192 h 785192"/>
              <a:gd name="connsiteX6" fmla="*/ 1083365 w 3697357"/>
              <a:gd name="connsiteY6" fmla="*/ 765313 h 785192"/>
              <a:gd name="connsiteX7" fmla="*/ 1143000 w 3697357"/>
              <a:gd name="connsiteY7" fmla="*/ 755374 h 785192"/>
              <a:gd name="connsiteX8" fmla="*/ 1321905 w 3697357"/>
              <a:gd name="connsiteY8" fmla="*/ 715618 h 785192"/>
              <a:gd name="connsiteX9" fmla="*/ 1520687 w 3697357"/>
              <a:gd name="connsiteY9" fmla="*/ 695739 h 785192"/>
              <a:gd name="connsiteX10" fmla="*/ 1570383 w 3697357"/>
              <a:gd name="connsiteY10" fmla="*/ 685800 h 785192"/>
              <a:gd name="connsiteX11" fmla="*/ 1630018 w 3697357"/>
              <a:gd name="connsiteY11" fmla="*/ 655983 h 785192"/>
              <a:gd name="connsiteX12" fmla="*/ 1858618 w 3697357"/>
              <a:gd name="connsiteY12" fmla="*/ 646044 h 785192"/>
              <a:gd name="connsiteX13" fmla="*/ 1967948 w 3697357"/>
              <a:gd name="connsiteY13" fmla="*/ 636105 h 785192"/>
              <a:gd name="connsiteX14" fmla="*/ 2017644 w 3697357"/>
              <a:gd name="connsiteY14" fmla="*/ 616226 h 785192"/>
              <a:gd name="connsiteX15" fmla="*/ 2087218 w 3697357"/>
              <a:gd name="connsiteY15" fmla="*/ 606287 h 785192"/>
              <a:gd name="connsiteX16" fmla="*/ 2156792 w 3697357"/>
              <a:gd name="connsiteY16" fmla="*/ 586409 h 785192"/>
              <a:gd name="connsiteX17" fmla="*/ 2286000 w 3697357"/>
              <a:gd name="connsiteY17" fmla="*/ 566531 h 785192"/>
              <a:gd name="connsiteX18" fmla="*/ 2365513 w 3697357"/>
              <a:gd name="connsiteY18" fmla="*/ 546652 h 785192"/>
              <a:gd name="connsiteX19" fmla="*/ 2415209 w 3697357"/>
              <a:gd name="connsiteY19" fmla="*/ 536713 h 785192"/>
              <a:gd name="connsiteX20" fmla="*/ 2514600 w 3697357"/>
              <a:gd name="connsiteY20" fmla="*/ 496957 h 785192"/>
              <a:gd name="connsiteX21" fmla="*/ 2584174 w 3697357"/>
              <a:gd name="connsiteY21" fmla="*/ 467139 h 785192"/>
              <a:gd name="connsiteX22" fmla="*/ 2683565 w 3697357"/>
              <a:gd name="connsiteY22" fmla="*/ 447261 h 785192"/>
              <a:gd name="connsiteX23" fmla="*/ 2733261 w 3697357"/>
              <a:gd name="connsiteY23" fmla="*/ 437322 h 785192"/>
              <a:gd name="connsiteX24" fmla="*/ 2832652 w 3697357"/>
              <a:gd name="connsiteY24" fmla="*/ 397566 h 785192"/>
              <a:gd name="connsiteX25" fmla="*/ 2902226 w 3697357"/>
              <a:gd name="connsiteY25" fmla="*/ 367748 h 785192"/>
              <a:gd name="connsiteX26" fmla="*/ 3011557 w 3697357"/>
              <a:gd name="connsiteY26" fmla="*/ 347870 h 785192"/>
              <a:gd name="connsiteX27" fmla="*/ 3071192 w 3697357"/>
              <a:gd name="connsiteY27" fmla="*/ 308113 h 785192"/>
              <a:gd name="connsiteX28" fmla="*/ 3200400 w 3697357"/>
              <a:gd name="connsiteY28" fmla="*/ 288235 h 785192"/>
              <a:gd name="connsiteX29" fmla="*/ 3250096 w 3697357"/>
              <a:gd name="connsiteY29" fmla="*/ 258418 h 785192"/>
              <a:gd name="connsiteX30" fmla="*/ 3349487 w 3697357"/>
              <a:gd name="connsiteY30" fmla="*/ 238539 h 785192"/>
              <a:gd name="connsiteX31" fmla="*/ 3379305 w 3697357"/>
              <a:gd name="connsiteY31" fmla="*/ 208722 h 785192"/>
              <a:gd name="connsiteX32" fmla="*/ 3468757 w 3697357"/>
              <a:gd name="connsiteY32" fmla="*/ 149087 h 785192"/>
              <a:gd name="connsiteX33" fmla="*/ 3508513 w 3697357"/>
              <a:gd name="connsiteY33" fmla="*/ 139148 h 785192"/>
              <a:gd name="connsiteX34" fmla="*/ 3558209 w 3697357"/>
              <a:gd name="connsiteY34" fmla="*/ 99392 h 785192"/>
              <a:gd name="connsiteX35" fmla="*/ 3597965 w 3697357"/>
              <a:gd name="connsiteY35" fmla="*/ 69574 h 785192"/>
              <a:gd name="connsiteX36" fmla="*/ 3617844 w 3697357"/>
              <a:gd name="connsiteY36" fmla="*/ 49696 h 785192"/>
              <a:gd name="connsiteX37" fmla="*/ 3657600 w 3697357"/>
              <a:gd name="connsiteY37" fmla="*/ 39757 h 785192"/>
              <a:gd name="connsiteX38" fmla="*/ 3667539 w 3697357"/>
              <a:gd name="connsiteY38" fmla="*/ 9939 h 785192"/>
              <a:gd name="connsiteX39" fmla="*/ 3697357 w 3697357"/>
              <a:gd name="connsiteY39" fmla="*/ 0 h 78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697357" h="785192">
                <a:moveTo>
                  <a:pt x="0" y="705679"/>
                </a:moveTo>
                <a:cubicBezTo>
                  <a:pt x="81014" y="689475"/>
                  <a:pt x="22506" y="693287"/>
                  <a:pt x="119270" y="715618"/>
                </a:cubicBezTo>
                <a:cubicBezTo>
                  <a:pt x="138906" y="720150"/>
                  <a:pt x="159078" y="721952"/>
                  <a:pt x="178905" y="725557"/>
                </a:cubicBezTo>
                <a:cubicBezTo>
                  <a:pt x="225168" y="733968"/>
                  <a:pt x="225818" y="734800"/>
                  <a:pt x="268357" y="745435"/>
                </a:cubicBezTo>
                <a:cubicBezTo>
                  <a:pt x="278296" y="752061"/>
                  <a:pt x="287195" y="760608"/>
                  <a:pt x="298174" y="765313"/>
                </a:cubicBezTo>
                <a:cubicBezTo>
                  <a:pt x="328299" y="778224"/>
                  <a:pt x="409430" y="783197"/>
                  <a:pt x="427383" y="785192"/>
                </a:cubicBezTo>
                <a:lnTo>
                  <a:pt x="1083365" y="765313"/>
                </a:lnTo>
                <a:cubicBezTo>
                  <a:pt x="1103500" y="764474"/>
                  <a:pt x="1123193" y="759088"/>
                  <a:pt x="1143000" y="755374"/>
                </a:cubicBezTo>
                <a:cubicBezTo>
                  <a:pt x="1395442" y="708042"/>
                  <a:pt x="1107519" y="761557"/>
                  <a:pt x="1321905" y="715618"/>
                </a:cubicBezTo>
                <a:cubicBezTo>
                  <a:pt x="1392239" y="700547"/>
                  <a:pt x="1442588" y="701318"/>
                  <a:pt x="1520687" y="695739"/>
                </a:cubicBezTo>
                <a:cubicBezTo>
                  <a:pt x="1537252" y="692426"/>
                  <a:pt x="1554507" y="691573"/>
                  <a:pt x="1570383" y="685800"/>
                </a:cubicBezTo>
                <a:cubicBezTo>
                  <a:pt x="1591270" y="678205"/>
                  <a:pt x="1608002" y="659020"/>
                  <a:pt x="1630018" y="655983"/>
                </a:cubicBezTo>
                <a:cubicBezTo>
                  <a:pt x="1705575" y="645562"/>
                  <a:pt x="1782418" y="649357"/>
                  <a:pt x="1858618" y="646044"/>
                </a:cubicBezTo>
                <a:cubicBezTo>
                  <a:pt x="1895061" y="642731"/>
                  <a:pt x="1931981" y="642849"/>
                  <a:pt x="1967948" y="636105"/>
                </a:cubicBezTo>
                <a:cubicBezTo>
                  <a:pt x="1985484" y="632817"/>
                  <a:pt x="2000335" y="620553"/>
                  <a:pt x="2017644" y="616226"/>
                </a:cubicBezTo>
                <a:cubicBezTo>
                  <a:pt x="2040371" y="610544"/>
                  <a:pt x="2064311" y="611196"/>
                  <a:pt x="2087218" y="606287"/>
                </a:cubicBezTo>
                <a:cubicBezTo>
                  <a:pt x="2110802" y="601233"/>
                  <a:pt x="2133141" y="591139"/>
                  <a:pt x="2156792" y="586409"/>
                </a:cubicBezTo>
                <a:cubicBezTo>
                  <a:pt x="2199522" y="577863"/>
                  <a:pt x="2243194" y="574685"/>
                  <a:pt x="2286000" y="566531"/>
                </a:cubicBezTo>
                <a:cubicBezTo>
                  <a:pt x="2312838" y="561419"/>
                  <a:pt x="2338893" y="552795"/>
                  <a:pt x="2365513" y="546652"/>
                </a:cubicBezTo>
                <a:cubicBezTo>
                  <a:pt x="2381974" y="542853"/>
                  <a:pt x="2398644" y="540026"/>
                  <a:pt x="2415209" y="536713"/>
                </a:cubicBezTo>
                <a:cubicBezTo>
                  <a:pt x="2490999" y="479870"/>
                  <a:pt x="2414400" y="527788"/>
                  <a:pt x="2514600" y="496957"/>
                </a:cubicBezTo>
                <a:cubicBezTo>
                  <a:pt x="2538716" y="489537"/>
                  <a:pt x="2559968" y="474259"/>
                  <a:pt x="2584174" y="467139"/>
                </a:cubicBezTo>
                <a:cubicBezTo>
                  <a:pt x="2616588" y="457606"/>
                  <a:pt x="2650435" y="453887"/>
                  <a:pt x="2683565" y="447261"/>
                </a:cubicBezTo>
                <a:lnTo>
                  <a:pt x="2733261" y="437322"/>
                </a:lnTo>
                <a:cubicBezTo>
                  <a:pt x="2836693" y="375264"/>
                  <a:pt x="2729691" y="431887"/>
                  <a:pt x="2832652" y="397566"/>
                </a:cubicBezTo>
                <a:cubicBezTo>
                  <a:pt x="2856589" y="389587"/>
                  <a:pt x="2878289" y="375727"/>
                  <a:pt x="2902226" y="367748"/>
                </a:cubicBezTo>
                <a:cubicBezTo>
                  <a:pt x="2916116" y="363118"/>
                  <a:pt x="3001545" y="349539"/>
                  <a:pt x="3011557" y="347870"/>
                </a:cubicBezTo>
                <a:cubicBezTo>
                  <a:pt x="3031435" y="334618"/>
                  <a:pt x="3049443" y="317999"/>
                  <a:pt x="3071192" y="308113"/>
                </a:cubicBezTo>
                <a:cubicBezTo>
                  <a:pt x="3088463" y="300263"/>
                  <a:pt x="3196806" y="288684"/>
                  <a:pt x="3200400" y="288235"/>
                </a:cubicBezTo>
                <a:cubicBezTo>
                  <a:pt x="3216965" y="278296"/>
                  <a:pt x="3232817" y="267057"/>
                  <a:pt x="3250096" y="258418"/>
                </a:cubicBezTo>
                <a:cubicBezTo>
                  <a:pt x="3277851" y="244541"/>
                  <a:pt x="3323849" y="242202"/>
                  <a:pt x="3349487" y="238539"/>
                </a:cubicBezTo>
                <a:cubicBezTo>
                  <a:pt x="3359426" y="228600"/>
                  <a:pt x="3368727" y="217978"/>
                  <a:pt x="3379305" y="208722"/>
                </a:cubicBezTo>
                <a:cubicBezTo>
                  <a:pt x="3410358" y="181551"/>
                  <a:pt x="3431128" y="163198"/>
                  <a:pt x="3468757" y="149087"/>
                </a:cubicBezTo>
                <a:cubicBezTo>
                  <a:pt x="3481547" y="144291"/>
                  <a:pt x="3495261" y="142461"/>
                  <a:pt x="3508513" y="139148"/>
                </a:cubicBezTo>
                <a:cubicBezTo>
                  <a:pt x="3526601" y="84885"/>
                  <a:pt x="3503296" y="126849"/>
                  <a:pt x="3558209" y="99392"/>
                </a:cubicBezTo>
                <a:cubicBezTo>
                  <a:pt x="3573025" y="91984"/>
                  <a:pt x="3585239" y="80179"/>
                  <a:pt x="3597965" y="69574"/>
                </a:cubicBezTo>
                <a:cubicBezTo>
                  <a:pt x="3605164" y="63575"/>
                  <a:pt x="3609462" y="53887"/>
                  <a:pt x="3617844" y="49696"/>
                </a:cubicBezTo>
                <a:cubicBezTo>
                  <a:pt x="3630062" y="43587"/>
                  <a:pt x="3644348" y="43070"/>
                  <a:pt x="3657600" y="39757"/>
                </a:cubicBezTo>
                <a:cubicBezTo>
                  <a:pt x="3660913" y="29818"/>
                  <a:pt x="3660131" y="17347"/>
                  <a:pt x="3667539" y="9939"/>
                </a:cubicBezTo>
                <a:cubicBezTo>
                  <a:pt x="3674947" y="2531"/>
                  <a:pt x="3697357" y="0"/>
                  <a:pt x="3697357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0BFD575-C63D-4785-B9B4-0C91C27925D0}"/>
              </a:ext>
            </a:extLst>
          </p:cNvPr>
          <p:cNvGrpSpPr/>
          <p:nvPr/>
        </p:nvGrpSpPr>
        <p:grpSpPr>
          <a:xfrm>
            <a:off x="953311" y="4723070"/>
            <a:ext cx="9844391" cy="457200"/>
            <a:chOff x="953311" y="4723070"/>
            <a:chExt cx="9844391" cy="4572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4490232-6EA6-4FC3-ADD1-B30184D50DBF}"/>
                </a:ext>
              </a:extLst>
            </p:cNvPr>
            <p:cNvCxnSpPr/>
            <p:nvPr/>
          </p:nvCxnSpPr>
          <p:spPr>
            <a:xfrm flipV="1">
              <a:off x="953311" y="4912760"/>
              <a:ext cx="9844391" cy="7782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0145AD9-FCE3-48F8-A572-6D815DF2DD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9911" y="4723070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R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1734FFE-72EE-4085-AD58-B457CC4E0B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4663" y="4723070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B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FD4B56D-F3D2-443C-8CAC-757E6A23CE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5159" y="4723070"/>
              <a:ext cx="457200" cy="4572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S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4B5B5E5-A4A3-46DF-8510-45E6B9B8FA42}"/>
              </a:ext>
            </a:extLst>
          </p:cNvPr>
          <p:cNvSpPr txBox="1"/>
          <p:nvPr/>
        </p:nvSpPr>
        <p:spPr>
          <a:xfrm>
            <a:off x="2145970" y="5306499"/>
            <a:ext cx="594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f</a:t>
            </a:r>
            <a:r>
              <a:rPr lang="en-US" sz="2400" b="1" baseline="-25000" dirty="0" err="1"/>
              <a:t>B</a:t>
            </a:r>
            <a:endParaRPr lang="en-US" sz="2400" b="1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C36C60-67BE-4860-B1D9-C9ED8C724C6B}"/>
              </a:ext>
            </a:extLst>
          </p:cNvPr>
          <p:cNvSpPr txBox="1"/>
          <p:nvPr/>
        </p:nvSpPr>
        <p:spPr>
          <a:xfrm>
            <a:off x="4161218" y="5306498"/>
            <a:ext cx="594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f</a:t>
            </a:r>
            <a:r>
              <a:rPr lang="en-US" sz="2400" b="1" baseline="-25000" dirty="0" err="1"/>
              <a:t>R</a:t>
            </a:r>
            <a:endParaRPr lang="en-US" sz="2400" b="1" baseline="-25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B285BC-CA24-47D2-854D-F3BED1CF6C94}"/>
              </a:ext>
            </a:extLst>
          </p:cNvPr>
          <p:cNvSpPr txBox="1"/>
          <p:nvPr/>
        </p:nvSpPr>
        <p:spPr>
          <a:xfrm>
            <a:off x="838200" y="4037810"/>
            <a:ext cx="399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Case 2a: sign(</a:t>
            </a:r>
            <a:r>
              <a:rPr lang="en-US" sz="2400" dirty="0" err="1"/>
              <a:t>f</a:t>
            </a:r>
            <a:r>
              <a:rPr lang="en-US" sz="2400" baseline="-25000" dirty="0" err="1"/>
              <a:t>B</a:t>
            </a:r>
            <a:r>
              <a:rPr lang="en-US" sz="2400" dirty="0"/>
              <a:t>) = sign(</a:t>
            </a:r>
            <a:r>
              <a:rPr lang="en-US" sz="2400" dirty="0" err="1"/>
              <a:t>f</a:t>
            </a:r>
            <a:r>
              <a:rPr lang="en-US" sz="2400" baseline="-25000" dirty="0" err="1"/>
              <a:t>R</a:t>
            </a:r>
            <a:r>
              <a:rPr lang="en-US" sz="2400" dirty="0"/>
              <a:t>)</a:t>
            </a:r>
            <a:endParaRPr lang="en-US" sz="2400" b="1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64C093F-B2EB-404D-A7C6-612347286EF4}"/>
              </a:ext>
            </a:extLst>
          </p:cNvPr>
          <p:cNvSpPr/>
          <p:nvPr/>
        </p:nvSpPr>
        <p:spPr>
          <a:xfrm>
            <a:off x="2604052" y="5237922"/>
            <a:ext cx="3667539" cy="1068297"/>
          </a:xfrm>
          <a:custGeom>
            <a:avLst/>
            <a:gdLst>
              <a:gd name="connsiteX0" fmla="*/ 0 w 3667539"/>
              <a:gd name="connsiteY0" fmla="*/ 0 h 835113"/>
              <a:gd name="connsiteX1" fmla="*/ 39757 w 3667539"/>
              <a:gd name="connsiteY1" fmla="*/ 159026 h 835113"/>
              <a:gd name="connsiteX2" fmla="*/ 119270 w 3667539"/>
              <a:gd name="connsiteY2" fmla="*/ 248478 h 835113"/>
              <a:gd name="connsiteX3" fmla="*/ 168965 w 3667539"/>
              <a:gd name="connsiteY3" fmla="*/ 268356 h 835113"/>
              <a:gd name="connsiteX4" fmla="*/ 318052 w 3667539"/>
              <a:gd name="connsiteY4" fmla="*/ 357808 h 835113"/>
              <a:gd name="connsiteX5" fmla="*/ 377687 w 3667539"/>
              <a:gd name="connsiteY5" fmla="*/ 397565 h 835113"/>
              <a:gd name="connsiteX6" fmla="*/ 516835 w 3667539"/>
              <a:gd name="connsiteY6" fmla="*/ 467139 h 835113"/>
              <a:gd name="connsiteX7" fmla="*/ 566531 w 3667539"/>
              <a:gd name="connsiteY7" fmla="*/ 496956 h 835113"/>
              <a:gd name="connsiteX8" fmla="*/ 636105 w 3667539"/>
              <a:gd name="connsiteY8" fmla="*/ 526774 h 835113"/>
              <a:gd name="connsiteX9" fmla="*/ 785191 w 3667539"/>
              <a:gd name="connsiteY9" fmla="*/ 596348 h 835113"/>
              <a:gd name="connsiteX10" fmla="*/ 884583 w 3667539"/>
              <a:gd name="connsiteY10" fmla="*/ 626165 h 835113"/>
              <a:gd name="connsiteX11" fmla="*/ 1133061 w 3667539"/>
              <a:gd name="connsiteY11" fmla="*/ 715617 h 835113"/>
              <a:gd name="connsiteX12" fmla="*/ 1421296 w 3667539"/>
              <a:gd name="connsiteY12" fmla="*/ 775252 h 835113"/>
              <a:gd name="connsiteX13" fmla="*/ 1540565 w 3667539"/>
              <a:gd name="connsiteY13" fmla="*/ 805069 h 835113"/>
              <a:gd name="connsiteX14" fmla="*/ 1759226 w 3667539"/>
              <a:gd name="connsiteY14" fmla="*/ 815008 h 835113"/>
              <a:gd name="connsiteX15" fmla="*/ 2425148 w 3667539"/>
              <a:gd name="connsiteY15" fmla="*/ 815008 h 835113"/>
              <a:gd name="connsiteX16" fmla="*/ 2464905 w 3667539"/>
              <a:gd name="connsiteY16" fmla="*/ 785191 h 835113"/>
              <a:gd name="connsiteX17" fmla="*/ 2584174 w 3667539"/>
              <a:gd name="connsiteY17" fmla="*/ 765313 h 835113"/>
              <a:gd name="connsiteX18" fmla="*/ 2663687 w 3667539"/>
              <a:gd name="connsiteY18" fmla="*/ 725556 h 835113"/>
              <a:gd name="connsiteX19" fmla="*/ 2852531 w 3667539"/>
              <a:gd name="connsiteY19" fmla="*/ 636104 h 835113"/>
              <a:gd name="connsiteX20" fmla="*/ 2902226 w 3667539"/>
              <a:gd name="connsiteY20" fmla="*/ 626165 h 835113"/>
              <a:gd name="connsiteX21" fmla="*/ 3081131 w 3667539"/>
              <a:gd name="connsiteY21" fmla="*/ 566530 h 835113"/>
              <a:gd name="connsiteX22" fmla="*/ 3210339 w 3667539"/>
              <a:gd name="connsiteY22" fmla="*/ 496956 h 835113"/>
              <a:gd name="connsiteX23" fmla="*/ 3260035 w 3667539"/>
              <a:gd name="connsiteY23" fmla="*/ 477078 h 835113"/>
              <a:gd name="connsiteX24" fmla="*/ 3309731 w 3667539"/>
              <a:gd name="connsiteY24" fmla="*/ 467139 h 835113"/>
              <a:gd name="connsiteX25" fmla="*/ 3369365 w 3667539"/>
              <a:gd name="connsiteY25" fmla="*/ 417443 h 835113"/>
              <a:gd name="connsiteX26" fmla="*/ 3409122 w 3667539"/>
              <a:gd name="connsiteY26" fmla="*/ 387626 h 835113"/>
              <a:gd name="connsiteX27" fmla="*/ 3498574 w 3667539"/>
              <a:gd name="connsiteY27" fmla="*/ 288235 h 835113"/>
              <a:gd name="connsiteX28" fmla="*/ 3558209 w 3667539"/>
              <a:gd name="connsiteY28" fmla="*/ 188843 h 835113"/>
              <a:gd name="connsiteX29" fmla="*/ 3578087 w 3667539"/>
              <a:gd name="connsiteY29" fmla="*/ 129208 h 835113"/>
              <a:gd name="connsiteX30" fmla="*/ 3647661 w 3667539"/>
              <a:gd name="connsiteY30" fmla="*/ 49695 h 835113"/>
              <a:gd name="connsiteX31" fmla="*/ 3667539 w 3667539"/>
              <a:gd name="connsiteY31" fmla="*/ 0 h 835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667539" h="835113">
                <a:moveTo>
                  <a:pt x="0" y="0"/>
                </a:moveTo>
                <a:cubicBezTo>
                  <a:pt x="13252" y="53009"/>
                  <a:pt x="21707" y="107453"/>
                  <a:pt x="39757" y="159026"/>
                </a:cubicBezTo>
                <a:cubicBezTo>
                  <a:pt x="46599" y="178575"/>
                  <a:pt x="110231" y="242151"/>
                  <a:pt x="119270" y="248478"/>
                </a:cubicBezTo>
                <a:cubicBezTo>
                  <a:pt x="133886" y="258709"/>
                  <a:pt x="152400" y="261730"/>
                  <a:pt x="168965" y="268356"/>
                </a:cubicBezTo>
                <a:cubicBezTo>
                  <a:pt x="280242" y="361087"/>
                  <a:pt x="171443" y="279616"/>
                  <a:pt x="318052" y="357808"/>
                </a:cubicBezTo>
                <a:cubicBezTo>
                  <a:pt x="339132" y="369051"/>
                  <a:pt x="357201" y="385273"/>
                  <a:pt x="377687" y="397565"/>
                </a:cubicBezTo>
                <a:cubicBezTo>
                  <a:pt x="591586" y="525906"/>
                  <a:pt x="378533" y="397990"/>
                  <a:pt x="516835" y="467139"/>
                </a:cubicBezTo>
                <a:cubicBezTo>
                  <a:pt x="534114" y="475778"/>
                  <a:pt x="549252" y="488317"/>
                  <a:pt x="566531" y="496956"/>
                </a:cubicBezTo>
                <a:cubicBezTo>
                  <a:pt x="589099" y="508240"/>
                  <a:pt x="613241" y="516104"/>
                  <a:pt x="636105" y="526774"/>
                </a:cubicBezTo>
                <a:cubicBezTo>
                  <a:pt x="692475" y="553080"/>
                  <a:pt x="727303" y="575917"/>
                  <a:pt x="785191" y="596348"/>
                </a:cubicBezTo>
                <a:cubicBezTo>
                  <a:pt x="817808" y="607860"/>
                  <a:pt x="851769" y="615227"/>
                  <a:pt x="884583" y="626165"/>
                </a:cubicBezTo>
                <a:cubicBezTo>
                  <a:pt x="973189" y="655700"/>
                  <a:pt x="1036217" y="691406"/>
                  <a:pt x="1133061" y="715617"/>
                </a:cubicBezTo>
                <a:cubicBezTo>
                  <a:pt x="1546397" y="818952"/>
                  <a:pt x="1068981" y="704790"/>
                  <a:pt x="1421296" y="775252"/>
                </a:cubicBezTo>
                <a:cubicBezTo>
                  <a:pt x="1461480" y="783289"/>
                  <a:pt x="1499866" y="800281"/>
                  <a:pt x="1540565" y="805069"/>
                </a:cubicBezTo>
                <a:cubicBezTo>
                  <a:pt x="1613028" y="813594"/>
                  <a:pt x="1686339" y="811695"/>
                  <a:pt x="1759226" y="815008"/>
                </a:cubicBezTo>
                <a:cubicBezTo>
                  <a:pt x="2015881" y="840676"/>
                  <a:pt x="1999312" y="842932"/>
                  <a:pt x="2425148" y="815008"/>
                </a:cubicBezTo>
                <a:cubicBezTo>
                  <a:pt x="2441678" y="813924"/>
                  <a:pt x="2450089" y="792599"/>
                  <a:pt x="2464905" y="785191"/>
                </a:cubicBezTo>
                <a:cubicBezTo>
                  <a:pt x="2486795" y="774246"/>
                  <a:pt x="2576712" y="766246"/>
                  <a:pt x="2584174" y="765313"/>
                </a:cubicBezTo>
                <a:cubicBezTo>
                  <a:pt x="2610678" y="752061"/>
                  <a:pt x="2637596" y="739605"/>
                  <a:pt x="2663687" y="725556"/>
                </a:cubicBezTo>
                <a:cubicBezTo>
                  <a:pt x="2732990" y="688239"/>
                  <a:pt x="2757442" y="655122"/>
                  <a:pt x="2852531" y="636104"/>
                </a:cubicBezTo>
                <a:lnTo>
                  <a:pt x="2902226" y="626165"/>
                </a:lnTo>
                <a:cubicBezTo>
                  <a:pt x="3040098" y="568718"/>
                  <a:pt x="2979012" y="583550"/>
                  <a:pt x="3081131" y="566530"/>
                </a:cubicBezTo>
                <a:cubicBezTo>
                  <a:pt x="3138706" y="531985"/>
                  <a:pt x="3140438" y="529218"/>
                  <a:pt x="3210339" y="496956"/>
                </a:cubicBezTo>
                <a:cubicBezTo>
                  <a:pt x="3226538" y="489479"/>
                  <a:pt x="3242946" y="482205"/>
                  <a:pt x="3260035" y="477078"/>
                </a:cubicBezTo>
                <a:cubicBezTo>
                  <a:pt x="3276216" y="472224"/>
                  <a:pt x="3293166" y="470452"/>
                  <a:pt x="3309731" y="467139"/>
                </a:cubicBezTo>
                <a:cubicBezTo>
                  <a:pt x="3329609" y="450574"/>
                  <a:pt x="3349160" y="433607"/>
                  <a:pt x="3369365" y="417443"/>
                </a:cubicBezTo>
                <a:cubicBezTo>
                  <a:pt x="3382300" y="407095"/>
                  <a:pt x="3396741" y="398631"/>
                  <a:pt x="3409122" y="387626"/>
                </a:cubicBezTo>
                <a:cubicBezTo>
                  <a:pt x="3453911" y="347814"/>
                  <a:pt x="3462210" y="333690"/>
                  <a:pt x="3498574" y="288235"/>
                </a:cubicBezTo>
                <a:cubicBezTo>
                  <a:pt x="3563787" y="125199"/>
                  <a:pt x="3462769" y="363816"/>
                  <a:pt x="3558209" y="188843"/>
                </a:cubicBezTo>
                <a:cubicBezTo>
                  <a:pt x="3568243" y="170448"/>
                  <a:pt x="3568716" y="147949"/>
                  <a:pt x="3578087" y="129208"/>
                </a:cubicBezTo>
                <a:cubicBezTo>
                  <a:pt x="3591772" y="101837"/>
                  <a:pt x="3627166" y="70190"/>
                  <a:pt x="3647661" y="49695"/>
                </a:cubicBezTo>
                <a:lnTo>
                  <a:pt x="3667539" y="0"/>
                </a:ln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1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 animBg="1"/>
      <p:bldP spid="18" grpId="0" animBg="1"/>
      <p:bldP spid="28" grpId="0"/>
      <p:bldP spid="29" grpId="0"/>
      <p:bldP spid="30" grpId="0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3092</TotalTime>
  <Words>105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CH2120 Dekker’s Method</vt:lpstr>
      <vt:lpstr>The nth iteration</vt:lpstr>
      <vt:lpstr>The Bisection Method</vt:lpstr>
      <vt:lpstr>The Secant Method</vt:lpstr>
      <vt:lpstr>Dekker’s Method</vt:lpstr>
      <vt:lpstr>Dekker’s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Parag D. Pawar</dc:creator>
  <cp:lastModifiedBy>Dr Parag D. Pawar</cp:lastModifiedBy>
  <cp:revision>122</cp:revision>
  <dcterms:created xsi:type="dcterms:W3CDTF">2021-08-15T04:37:08Z</dcterms:created>
  <dcterms:modified xsi:type="dcterms:W3CDTF">2022-09-22T04:29:53Z</dcterms:modified>
</cp:coreProperties>
</file>