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315" r:id="rId3"/>
    <p:sldId id="257" r:id="rId4"/>
    <p:sldId id="258" r:id="rId5"/>
    <p:sldId id="319" r:id="rId6"/>
    <p:sldId id="320" r:id="rId7"/>
    <p:sldId id="316" r:id="rId8"/>
    <p:sldId id="318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E0F3A-E0F3-4F00-A7D8-72F31A191D23}" v="237" dt="2022-09-14T00:30:0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Parag D. Pawar" userId="45f730c0-1703-4ce0-909b-efb17736071d" providerId="ADAL" clId="{B1EE0F3A-E0F3-4F00-A7D8-72F31A191D23}"/>
    <pc:docChg chg="undo custSel addSld delSld modSld sldOrd addMainMaster modMainMaster">
      <pc:chgData name="Dr Parag D. Pawar" userId="45f730c0-1703-4ce0-909b-efb17736071d" providerId="ADAL" clId="{B1EE0F3A-E0F3-4F00-A7D8-72F31A191D23}" dt="2022-09-14T00:30:33.312" v="509" actId="1076"/>
      <pc:docMkLst>
        <pc:docMk/>
      </pc:docMkLst>
      <pc:sldChg chg="addSp delSp modSp del ord">
        <pc:chgData name="Dr Parag D. Pawar" userId="45f730c0-1703-4ce0-909b-efb17736071d" providerId="ADAL" clId="{B1EE0F3A-E0F3-4F00-A7D8-72F31A191D23}" dt="2022-09-13T11:11:40.548" v="57" actId="47"/>
        <pc:sldMkLst>
          <pc:docMk/>
          <pc:sldMk cId="3812888186" sldId="256"/>
        </pc:sldMkLst>
        <pc:graphicFrameChg chg="add del mod">
          <ac:chgData name="Dr Parag D. Pawar" userId="45f730c0-1703-4ce0-909b-efb17736071d" providerId="ADAL" clId="{B1EE0F3A-E0F3-4F00-A7D8-72F31A191D23}" dt="2022-09-13T11:03:37.741" v="29"/>
          <ac:graphicFrameMkLst>
            <pc:docMk/>
            <pc:sldMk cId="3812888186" sldId="256"/>
            <ac:graphicFrameMk id="4" creationId="{3F092AD5-FA13-5EBB-195A-966604FC2DE3}"/>
          </ac:graphicFrameMkLst>
        </pc:graphicFrameChg>
        <pc:graphicFrameChg chg="add del mod">
          <ac:chgData name="Dr Parag D. Pawar" userId="45f730c0-1703-4ce0-909b-efb17736071d" providerId="ADAL" clId="{B1EE0F3A-E0F3-4F00-A7D8-72F31A191D23}" dt="2022-09-13T11:03:42.856" v="31"/>
          <ac:graphicFrameMkLst>
            <pc:docMk/>
            <pc:sldMk cId="3812888186" sldId="256"/>
            <ac:graphicFrameMk id="5" creationId="{D024513E-4B71-6406-CD0D-FE9CACB3376E}"/>
          </ac:graphicFrameMkLst>
        </pc:graphicFrameChg>
      </pc:sldChg>
      <pc:sldChg chg="addSp delSp modSp mod ord delAnim modAnim">
        <pc:chgData name="Dr Parag D. Pawar" userId="45f730c0-1703-4ce0-909b-efb17736071d" providerId="ADAL" clId="{B1EE0F3A-E0F3-4F00-A7D8-72F31A191D23}" dt="2022-09-14T00:25:04.326" v="488" actId="114"/>
        <pc:sldMkLst>
          <pc:docMk/>
          <pc:sldMk cId="1819368583" sldId="257"/>
        </pc:sldMkLst>
        <pc:spChg chg="mod">
          <ac:chgData name="Dr Parag D. Pawar" userId="45f730c0-1703-4ce0-909b-efb17736071d" providerId="ADAL" clId="{B1EE0F3A-E0F3-4F00-A7D8-72F31A191D23}" dt="2022-09-14T00:25:04.326" v="488" actId="114"/>
          <ac:spMkLst>
            <pc:docMk/>
            <pc:sldMk cId="1819368583" sldId="257"/>
            <ac:spMk id="2" creationId="{0FDFDDF2-0268-4B8C-9695-64E3E4E90332}"/>
          </ac:spMkLst>
        </pc:spChg>
        <pc:spChg chg="mod">
          <ac:chgData name="Dr Parag D. Pawar" userId="45f730c0-1703-4ce0-909b-efb17736071d" providerId="ADAL" clId="{B1EE0F3A-E0F3-4F00-A7D8-72F31A191D23}" dt="2022-09-13T11:12:03.091" v="65" actId="20577"/>
          <ac:spMkLst>
            <pc:docMk/>
            <pc:sldMk cId="1819368583" sldId="257"/>
            <ac:spMk id="6" creationId="{A401640F-F4A2-4323-A4C4-ADFFB775FCF5}"/>
          </ac:spMkLst>
        </pc:spChg>
        <pc:spChg chg="mod">
          <ac:chgData name="Dr Parag D. Pawar" userId="45f730c0-1703-4ce0-909b-efb17736071d" providerId="ADAL" clId="{B1EE0F3A-E0F3-4F00-A7D8-72F31A191D23}" dt="2022-09-13T11:12:22.844" v="80" actId="20577"/>
          <ac:spMkLst>
            <pc:docMk/>
            <pc:sldMk cId="1819368583" sldId="257"/>
            <ac:spMk id="7" creationId="{86F933FA-938B-4844-A29A-BCBCB5063E73}"/>
          </ac:spMkLst>
        </pc:spChg>
        <pc:spChg chg="mod">
          <ac:chgData name="Dr Parag D. Pawar" userId="45f730c0-1703-4ce0-909b-efb17736071d" providerId="ADAL" clId="{B1EE0F3A-E0F3-4F00-A7D8-72F31A191D23}" dt="2022-09-13T11:12:12.081" v="76" actId="20577"/>
          <ac:spMkLst>
            <pc:docMk/>
            <pc:sldMk cId="1819368583" sldId="257"/>
            <ac:spMk id="9" creationId="{04661297-C04F-4453-B3C7-8A4533F8F7EA}"/>
          </ac:spMkLst>
        </pc:spChg>
        <pc:spChg chg="mod">
          <ac:chgData name="Dr Parag D. Pawar" userId="45f730c0-1703-4ce0-909b-efb17736071d" providerId="ADAL" clId="{B1EE0F3A-E0F3-4F00-A7D8-72F31A191D23}" dt="2022-09-13T11:12:17.961" v="78" actId="20577"/>
          <ac:spMkLst>
            <pc:docMk/>
            <pc:sldMk cId="1819368583" sldId="257"/>
            <ac:spMk id="10" creationId="{9105E0C3-6961-4C15-AFF2-CC54D22DA945}"/>
          </ac:spMkLst>
        </pc:spChg>
        <pc:spChg chg="del">
          <ac:chgData name="Dr Parag D. Pawar" userId="45f730c0-1703-4ce0-909b-efb17736071d" providerId="ADAL" clId="{B1EE0F3A-E0F3-4F00-A7D8-72F31A191D23}" dt="2022-09-13T11:18:19.640" v="151" actId="478"/>
          <ac:spMkLst>
            <pc:docMk/>
            <pc:sldMk cId="1819368583" sldId="257"/>
            <ac:spMk id="12" creationId="{A0457F48-13AF-433D-B407-10F2F0E05AD5}"/>
          </ac:spMkLst>
        </pc:spChg>
        <pc:spChg chg="add del mod">
          <ac:chgData name="Dr Parag D. Pawar" userId="45f730c0-1703-4ce0-909b-efb17736071d" providerId="ADAL" clId="{B1EE0F3A-E0F3-4F00-A7D8-72F31A191D23}" dt="2022-09-13T11:14:52.955" v="123" actId="478"/>
          <ac:spMkLst>
            <pc:docMk/>
            <pc:sldMk cId="1819368583" sldId="257"/>
            <ac:spMk id="18" creationId="{FCEA3BAE-8503-482C-6520-519ED013DD49}"/>
          </ac:spMkLst>
        </pc:spChg>
        <pc:spChg chg="add mod topLvl">
          <ac:chgData name="Dr Parag D. Pawar" userId="45f730c0-1703-4ce0-909b-efb17736071d" providerId="ADAL" clId="{B1EE0F3A-E0F3-4F00-A7D8-72F31A191D23}" dt="2022-09-13T11:22:59.933" v="400"/>
          <ac:spMkLst>
            <pc:docMk/>
            <pc:sldMk cId="1819368583" sldId="257"/>
            <ac:spMk id="21" creationId="{148D91D7-F3F9-38BA-A16C-7F4FC01C6A2D}"/>
          </ac:spMkLst>
        </pc:spChg>
        <pc:spChg chg="add mod topLvl">
          <ac:chgData name="Dr Parag D. Pawar" userId="45f730c0-1703-4ce0-909b-efb17736071d" providerId="ADAL" clId="{B1EE0F3A-E0F3-4F00-A7D8-72F31A191D23}" dt="2022-09-13T11:22:56.971" v="399"/>
          <ac:spMkLst>
            <pc:docMk/>
            <pc:sldMk cId="1819368583" sldId="257"/>
            <ac:spMk id="24" creationId="{28FEEE1E-0C3A-CEDC-191B-ED347C3C0D4A}"/>
          </ac:spMkLst>
        </pc:spChg>
        <pc:spChg chg="add mod topLvl">
          <ac:chgData name="Dr Parag D. Pawar" userId="45f730c0-1703-4ce0-909b-efb17736071d" providerId="ADAL" clId="{B1EE0F3A-E0F3-4F00-A7D8-72F31A191D23}" dt="2022-09-13T11:22:54.439" v="398"/>
          <ac:spMkLst>
            <pc:docMk/>
            <pc:sldMk cId="1819368583" sldId="257"/>
            <ac:spMk id="27" creationId="{2D2578F0-C599-91A2-DE27-D6AE5C94AB38}"/>
          </ac:spMkLst>
        </pc:spChg>
        <pc:spChg chg="add mod">
          <ac:chgData name="Dr Parag D. Pawar" userId="45f730c0-1703-4ce0-909b-efb17736071d" providerId="ADAL" clId="{B1EE0F3A-E0F3-4F00-A7D8-72F31A191D23}" dt="2022-09-13T11:28:32.512" v="429" actId="20577"/>
          <ac:spMkLst>
            <pc:docMk/>
            <pc:sldMk cId="1819368583" sldId="257"/>
            <ac:spMk id="30" creationId="{36A04B03-E2C3-D3BE-25FE-CD8AB696F284}"/>
          </ac:spMkLst>
        </pc:spChg>
        <pc:spChg chg="add mod">
          <ac:chgData name="Dr Parag D. Pawar" userId="45f730c0-1703-4ce0-909b-efb17736071d" providerId="ADAL" clId="{B1EE0F3A-E0F3-4F00-A7D8-72F31A191D23}" dt="2022-09-13T11:28:37.694" v="432" actId="20577"/>
          <ac:spMkLst>
            <pc:docMk/>
            <pc:sldMk cId="1819368583" sldId="257"/>
            <ac:spMk id="31" creationId="{1F644175-DEAF-CE5E-6D6F-BD90D8F24737}"/>
          </ac:spMkLst>
        </pc:spChg>
        <pc:spChg chg="add mod">
          <ac:chgData name="Dr Parag D. Pawar" userId="45f730c0-1703-4ce0-909b-efb17736071d" providerId="ADAL" clId="{B1EE0F3A-E0F3-4F00-A7D8-72F31A191D23}" dt="2022-09-13T11:24:50.825" v="413" actId="20577"/>
          <ac:spMkLst>
            <pc:docMk/>
            <pc:sldMk cId="1819368583" sldId="257"/>
            <ac:spMk id="32" creationId="{0B7D5568-A45A-58F4-12EC-FEF6869CE180}"/>
          </ac:spMkLst>
        </pc:spChg>
        <pc:grpChg chg="add del mod">
          <ac:chgData name="Dr Parag D. Pawar" userId="45f730c0-1703-4ce0-909b-efb17736071d" providerId="ADAL" clId="{B1EE0F3A-E0F3-4F00-A7D8-72F31A191D23}" dt="2022-09-13T11:19:09.610" v="162" actId="165"/>
          <ac:grpSpMkLst>
            <pc:docMk/>
            <pc:sldMk cId="1819368583" sldId="257"/>
            <ac:grpSpMk id="28" creationId="{9EB475BB-DC7F-3722-F4F0-083F7EEF342D}"/>
          </ac:grpSpMkLst>
        </pc:grpChg>
        <pc:grpChg chg="add mod">
          <ac:chgData name="Dr Parag D. Pawar" userId="45f730c0-1703-4ce0-909b-efb17736071d" providerId="ADAL" clId="{B1EE0F3A-E0F3-4F00-A7D8-72F31A191D23}" dt="2022-09-13T11:22:00.573" v="275" actId="20577"/>
          <ac:grpSpMkLst>
            <pc:docMk/>
            <pc:sldMk cId="1819368583" sldId="257"/>
            <ac:grpSpMk id="29" creationId="{DE8F37F8-FFBD-F760-72F0-D7856E47BE19}"/>
          </ac:grpSpMkLst>
        </pc:grpChg>
        <pc:grpChg chg="add mod">
          <ac:chgData name="Dr Parag D. Pawar" userId="45f730c0-1703-4ce0-909b-efb17736071d" providerId="ADAL" clId="{B1EE0F3A-E0F3-4F00-A7D8-72F31A191D23}" dt="2022-09-13T11:26:13.748" v="416" actId="164"/>
          <ac:grpSpMkLst>
            <pc:docMk/>
            <pc:sldMk cId="1819368583" sldId="257"/>
            <ac:grpSpMk id="33" creationId="{FE555D57-D2E4-85AE-B23E-EE6516439774}"/>
          </ac:grpSpMkLst>
        </pc:grpChg>
      </pc:sldChg>
      <pc:sldChg chg="addSp delSp modSp mod ord delAnim modAnim">
        <pc:chgData name="Dr Parag D. Pawar" userId="45f730c0-1703-4ce0-909b-efb17736071d" providerId="ADAL" clId="{B1EE0F3A-E0F3-4F00-A7D8-72F31A191D23}" dt="2022-09-13T11:30:15.690" v="481" actId="20577"/>
        <pc:sldMkLst>
          <pc:docMk/>
          <pc:sldMk cId="3078680369" sldId="258"/>
        </pc:sldMkLst>
        <pc:spChg chg="del mod">
          <ac:chgData name="Dr Parag D. Pawar" userId="45f730c0-1703-4ce0-909b-efb17736071d" providerId="ADAL" clId="{B1EE0F3A-E0F3-4F00-A7D8-72F31A191D23}" dt="2022-09-13T11:13:59.277" v="116" actId="478"/>
          <ac:spMkLst>
            <pc:docMk/>
            <pc:sldMk cId="3078680369" sldId="258"/>
            <ac:spMk id="2" creationId="{0FDFDDF2-0268-4B8C-9695-64E3E4E90332}"/>
          </ac:spMkLst>
        </pc:spChg>
        <pc:spChg chg="add del mod">
          <ac:chgData name="Dr Parag D. Pawar" userId="45f730c0-1703-4ce0-909b-efb17736071d" providerId="ADAL" clId="{B1EE0F3A-E0F3-4F00-A7D8-72F31A191D23}" dt="2022-09-13T11:26:57.951" v="421" actId="478"/>
          <ac:spMkLst>
            <pc:docMk/>
            <pc:sldMk cId="3078680369" sldId="258"/>
            <ac:spMk id="7" creationId="{7A57163A-09B1-1D9C-3FCC-794EEB957CFC}"/>
          </ac:spMkLst>
        </pc:spChg>
        <pc:spChg chg="mod">
          <ac:chgData name="Dr Parag D. Pawar" userId="45f730c0-1703-4ce0-909b-efb17736071d" providerId="ADAL" clId="{B1EE0F3A-E0F3-4F00-A7D8-72F31A191D23}" dt="2022-09-13T11:12:38.823" v="91" actId="20577"/>
          <ac:spMkLst>
            <pc:docMk/>
            <pc:sldMk cId="3078680369" sldId="258"/>
            <ac:spMk id="9" creationId="{04661297-C04F-4453-B3C7-8A4533F8F7EA}"/>
          </ac:spMkLst>
        </pc:spChg>
        <pc:spChg chg="mod">
          <ac:chgData name="Dr Parag D. Pawar" userId="45f730c0-1703-4ce0-909b-efb17736071d" providerId="ADAL" clId="{B1EE0F3A-E0F3-4F00-A7D8-72F31A191D23}" dt="2022-09-13T11:12:46.657" v="102" actId="20577"/>
          <ac:spMkLst>
            <pc:docMk/>
            <pc:sldMk cId="3078680369" sldId="258"/>
            <ac:spMk id="10" creationId="{9105E0C3-6961-4C15-AFF2-CC54D22DA945}"/>
          </ac:spMkLst>
        </pc:spChg>
        <pc:spChg chg="add del mod">
          <ac:chgData name="Dr Parag D. Pawar" userId="45f730c0-1703-4ce0-909b-efb17736071d" providerId="ADAL" clId="{B1EE0F3A-E0F3-4F00-A7D8-72F31A191D23}" dt="2022-09-13T11:18:07.173" v="149" actId="478"/>
          <ac:spMkLst>
            <pc:docMk/>
            <pc:sldMk cId="3078680369" sldId="258"/>
            <ac:spMk id="12" creationId="{A0457F48-13AF-433D-B407-10F2F0E05AD5}"/>
          </ac:spMkLst>
        </pc:spChg>
        <pc:spChg chg="add mod">
          <ac:chgData name="Dr Parag D. Pawar" userId="45f730c0-1703-4ce0-909b-efb17736071d" providerId="ADAL" clId="{B1EE0F3A-E0F3-4F00-A7D8-72F31A191D23}" dt="2022-09-13T11:27:39.562" v="424" actId="400"/>
          <ac:spMkLst>
            <pc:docMk/>
            <pc:sldMk cId="3078680369" sldId="258"/>
            <ac:spMk id="15" creationId="{1CEBC011-DEEE-41B8-A028-663DDE75C497}"/>
          </ac:spMkLst>
        </pc:spChg>
        <pc:spChg chg="add mod">
          <ac:chgData name="Dr Parag D. Pawar" userId="45f730c0-1703-4ce0-909b-efb17736071d" providerId="ADAL" clId="{B1EE0F3A-E0F3-4F00-A7D8-72F31A191D23}" dt="2022-09-13T11:27:36.814" v="423" actId="400"/>
          <ac:spMkLst>
            <pc:docMk/>
            <pc:sldMk cId="3078680369" sldId="258"/>
            <ac:spMk id="18" creationId="{A750F431-1B8D-12E5-38E3-A541C58B9137}"/>
          </ac:spMkLst>
        </pc:spChg>
        <pc:spChg chg="add mod">
          <ac:chgData name="Dr Parag D. Pawar" userId="45f730c0-1703-4ce0-909b-efb17736071d" providerId="ADAL" clId="{B1EE0F3A-E0F3-4F00-A7D8-72F31A191D23}" dt="2022-09-13T11:27:34.387" v="422" actId="400"/>
          <ac:spMkLst>
            <pc:docMk/>
            <pc:sldMk cId="3078680369" sldId="258"/>
            <ac:spMk id="21" creationId="{E2099D94-D1AC-47F7-C672-F3DA2015308C}"/>
          </ac:spMkLst>
        </pc:spChg>
        <pc:spChg chg="add mod">
          <ac:chgData name="Dr Parag D. Pawar" userId="45f730c0-1703-4ce0-909b-efb17736071d" providerId="ADAL" clId="{B1EE0F3A-E0F3-4F00-A7D8-72F31A191D23}" dt="2022-09-13T11:24:56.777" v="414"/>
          <ac:spMkLst>
            <pc:docMk/>
            <pc:sldMk cId="3078680369" sldId="258"/>
            <ac:spMk id="22" creationId="{C6982DAF-50CA-CE65-33F3-DB3CC24F9819}"/>
          </ac:spMkLst>
        </pc:spChg>
        <pc:spChg chg="add mod">
          <ac:chgData name="Dr Parag D. Pawar" userId="45f730c0-1703-4ce0-909b-efb17736071d" providerId="ADAL" clId="{B1EE0F3A-E0F3-4F00-A7D8-72F31A191D23}" dt="2022-09-13T11:30:15.690" v="481" actId="20577"/>
          <ac:spMkLst>
            <pc:docMk/>
            <pc:sldMk cId="3078680369" sldId="258"/>
            <ac:spMk id="23" creationId="{E349F748-254E-90F6-2D51-F31CD7DBE56A}"/>
          </ac:spMkLst>
        </pc:spChg>
      </pc:sldChg>
      <pc:sldChg chg="modSp mod">
        <pc:chgData name="Dr Parag D. Pawar" userId="45f730c0-1703-4ce0-909b-efb17736071d" providerId="ADAL" clId="{B1EE0F3A-E0F3-4F00-A7D8-72F31A191D23}" dt="2022-09-13T11:06:37.581" v="47" actId="14100"/>
        <pc:sldMkLst>
          <pc:docMk/>
          <pc:sldMk cId="3976472768" sldId="313"/>
        </pc:sldMkLst>
        <pc:spChg chg="mod">
          <ac:chgData name="Dr Parag D. Pawar" userId="45f730c0-1703-4ce0-909b-efb17736071d" providerId="ADAL" clId="{B1EE0F3A-E0F3-4F00-A7D8-72F31A191D23}" dt="2022-09-13T11:06:37.581" v="47" actId="14100"/>
          <ac:spMkLst>
            <pc:docMk/>
            <pc:sldMk cId="3976472768" sldId="313"/>
            <ac:spMk id="15" creationId="{AC45C728-F5D6-47D3-A75D-F77BC5A93998}"/>
          </ac:spMkLst>
        </pc:spChg>
      </pc:sldChg>
      <pc:sldChg chg="modSp mod">
        <pc:chgData name="Dr Parag D. Pawar" userId="45f730c0-1703-4ce0-909b-efb17736071d" providerId="ADAL" clId="{B1EE0F3A-E0F3-4F00-A7D8-72F31A191D23}" dt="2022-09-13T11:06:30.049" v="46" actId="14100"/>
        <pc:sldMkLst>
          <pc:docMk/>
          <pc:sldMk cId="1505866389" sldId="314"/>
        </pc:sldMkLst>
        <pc:spChg chg="mod">
          <ac:chgData name="Dr Parag D. Pawar" userId="45f730c0-1703-4ce0-909b-efb17736071d" providerId="ADAL" clId="{B1EE0F3A-E0F3-4F00-A7D8-72F31A191D23}" dt="2022-09-13T11:06:30.049" v="46" actId="14100"/>
          <ac:spMkLst>
            <pc:docMk/>
            <pc:sldMk cId="1505866389" sldId="314"/>
            <ac:spMk id="17" creationId="{FA402F76-B6CF-42A2-B32D-27FC9E514316}"/>
          </ac:spMkLst>
        </pc:spChg>
      </pc:sldChg>
      <pc:sldChg chg="modSp add mod">
        <pc:chgData name="Dr Parag D. Pawar" userId="45f730c0-1703-4ce0-909b-efb17736071d" providerId="ADAL" clId="{B1EE0F3A-E0F3-4F00-A7D8-72F31A191D23}" dt="2022-09-13T11:11:37.958" v="56" actId="14100"/>
        <pc:sldMkLst>
          <pc:docMk/>
          <pc:sldMk cId="3310889300" sldId="315"/>
        </pc:sldMkLst>
        <pc:spChg chg="mod">
          <ac:chgData name="Dr Parag D. Pawar" userId="45f730c0-1703-4ce0-909b-efb17736071d" providerId="ADAL" clId="{B1EE0F3A-E0F3-4F00-A7D8-72F31A191D23}" dt="2022-09-13T11:11:37.958" v="56" actId="14100"/>
          <ac:spMkLst>
            <pc:docMk/>
            <pc:sldMk cId="3310889300" sldId="315"/>
            <ac:spMk id="2" creationId="{26B157AD-C8C1-4627-A066-3EDFD01642D2}"/>
          </ac:spMkLst>
        </pc:spChg>
        <pc:spChg chg="mod">
          <ac:chgData name="Dr Parag D. Pawar" userId="45f730c0-1703-4ce0-909b-efb17736071d" providerId="ADAL" clId="{B1EE0F3A-E0F3-4F00-A7D8-72F31A191D23}" dt="2022-09-13T11:04:32.573" v="43" actId="20577"/>
          <ac:spMkLst>
            <pc:docMk/>
            <pc:sldMk cId="3310889300" sldId="315"/>
            <ac:spMk id="3" creationId="{3B28B955-5D1C-454C-ABD1-9F5845BD2694}"/>
          </ac:spMkLst>
        </pc:spChg>
      </pc:sldChg>
      <pc:sldChg chg="add">
        <pc:chgData name="Dr Parag D. Pawar" userId="45f730c0-1703-4ce0-909b-efb17736071d" providerId="ADAL" clId="{B1EE0F3A-E0F3-4F00-A7D8-72F31A191D23}" dt="2022-09-13T11:04:07.545" v="35"/>
        <pc:sldMkLst>
          <pc:docMk/>
          <pc:sldMk cId="3099559062" sldId="316"/>
        </pc:sldMkLst>
      </pc:sldChg>
      <pc:sldChg chg="add del ord">
        <pc:chgData name="Dr Parag D. Pawar" userId="45f730c0-1703-4ce0-909b-efb17736071d" providerId="ADAL" clId="{B1EE0F3A-E0F3-4F00-A7D8-72F31A191D23}" dt="2022-09-13T11:07:10.629" v="48" actId="47"/>
        <pc:sldMkLst>
          <pc:docMk/>
          <pc:sldMk cId="1737159854" sldId="317"/>
        </pc:sldMkLst>
      </pc:sldChg>
      <pc:sldChg chg="addSp modSp add mod modAnim">
        <pc:chgData name="Dr Parag D. Pawar" userId="45f730c0-1703-4ce0-909b-efb17736071d" providerId="ADAL" clId="{B1EE0F3A-E0F3-4F00-A7D8-72F31A191D23}" dt="2022-09-14T00:30:33.312" v="509" actId="1076"/>
        <pc:sldMkLst>
          <pc:docMk/>
          <pc:sldMk cId="428480627" sldId="318"/>
        </pc:sldMkLst>
        <pc:spChg chg="add mod">
          <ac:chgData name="Dr Parag D. Pawar" userId="45f730c0-1703-4ce0-909b-efb17736071d" providerId="ADAL" clId="{B1EE0F3A-E0F3-4F00-A7D8-72F31A191D23}" dt="2022-09-14T00:28:10.606" v="489"/>
          <ac:spMkLst>
            <pc:docMk/>
            <pc:sldMk cId="428480627" sldId="318"/>
            <ac:spMk id="7" creationId="{336B95A1-0DF2-153C-3D5C-1F8677D5F7AC}"/>
          </ac:spMkLst>
        </pc:spChg>
        <pc:spChg chg="add mod">
          <ac:chgData name="Dr Parag D. Pawar" userId="45f730c0-1703-4ce0-909b-efb17736071d" providerId="ADAL" clId="{B1EE0F3A-E0F3-4F00-A7D8-72F31A191D23}" dt="2022-09-14T00:28:10.606" v="489"/>
          <ac:spMkLst>
            <pc:docMk/>
            <pc:sldMk cId="428480627" sldId="318"/>
            <ac:spMk id="10" creationId="{9707389A-D6B0-06D1-46FE-82E9CAB622B9}"/>
          </ac:spMkLst>
        </pc:spChg>
        <pc:spChg chg="add mod">
          <ac:chgData name="Dr Parag D. Pawar" userId="45f730c0-1703-4ce0-909b-efb17736071d" providerId="ADAL" clId="{B1EE0F3A-E0F3-4F00-A7D8-72F31A191D23}" dt="2022-09-14T00:28:10.606" v="489"/>
          <ac:spMkLst>
            <pc:docMk/>
            <pc:sldMk cId="428480627" sldId="318"/>
            <ac:spMk id="11" creationId="{945D0575-F52A-F0E7-4346-156147A29DC1}"/>
          </ac:spMkLst>
        </pc:spChg>
        <pc:spChg chg="add mod">
          <ac:chgData name="Dr Parag D. Pawar" userId="45f730c0-1703-4ce0-909b-efb17736071d" providerId="ADAL" clId="{B1EE0F3A-E0F3-4F00-A7D8-72F31A191D23}" dt="2022-09-14T00:30:16.041" v="508" actId="1076"/>
          <ac:spMkLst>
            <pc:docMk/>
            <pc:sldMk cId="428480627" sldId="318"/>
            <ac:spMk id="12" creationId="{A19B231A-0A4D-6DE1-F224-1D1A3E84029F}"/>
          </ac:spMkLst>
        </pc:spChg>
        <pc:spChg chg="add mod">
          <ac:chgData name="Dr Parag D. Pawar" userId="45f730c0-1703-4ce0-909b-efb17736071d" providerId="ADAL" clId="{B1EE0F3A-E0F3-4F00-A7D8-72F31A191D23}" dt="2022-09-14T00:29:28.274" v="503" actId="164"/>
          <ac:spMkLst>
            <pc:docMk/>
            <pc:sldMk cId="428480627" sldId="318"/>
            <ac:spMk id="14" creationId="{74B8B72E-B8AC-B901-3771-7305E3734694}"/>
          </ac:spMkLst>
        </pc:spChg>
        <pc:spChg chg="add mod">
          <ac:chgData name="Dr Parag D. Pawar" userId="45f730c0-1703-4ce0-909b-efb17736071d" providerId="ADAL" clId="{B1EE0F3A-E0F3-4F00-A7D8-72F31A191D23}" dt="2022-09-14T00:30:33.312" v="509" actId="1076"/>
          <ac:spMkLst>
            <pc:docMk/>
            <pc:sldMk cId="428480627" sldId="318"/>
            <ac:spMk id="16" creationId="{EEC4184E-90EC-2533-1979-F4C909BCE86B}"/>
          </ac:spMkLst>
        </pc:spChg>
        <pc:grpChg chg="add mod">
          <ac:chgData name="Dr Parag D. Pawar" userId="45f730c0-1703-4ce0-909b-efb17736071d" providerId="ADAL" clId="{B1EE0F3A-E0F3-4F00-A7D8-72F31A191D23}" dt="2022-09-14T00:29:28.274" v="503" actId="164"/>
          <ac:grpSpMkLst>
            <pc:docMk/>
            <pc:sldMk cId="428480627" sldId="318"/>
            <ac:grpSpMk id="18" creationId="{10EC8241-996A-0702-AA79-DFEE777456A4}"/>
          </ac:grpSpMkLst>
        </pc:grpChg>
        <pc:graphicFrameChg chg="mod">
          <ac:chgData name="Dr Parag D. Pawar" userId="45f730c0-1703-4ce0-909b-efb17736071d" providerId="ADAL" clId="{B1EE0F3A-E0F3-4F00-A7D8-72F31A191D23}" dt="2022-09-14T00:30:04.672" v="506"/>
          <ac:graphicFrameMkLst>
            <pc:docMk/>
            <pc:sldMk cId="428480627" sldId="318"/>
            <ac:graphicFrameMk id="6" creationId="{B15108BF-884D-4177-91D8-29FEF6E9DD9D}"/>
          </ac:graphicFrameMkLst>
        </pc:graphicFrameChg>
      </pc:sldChg>
      <pc:sldChg chg="addSp delSp modSp add mod modAnim">
        <pc:chgData name="Dr Parag D. Pawar" userId="45f730c0-1703-4ce0-909b-efb17736071d" providerId="ADAL" clId="{B1EE0F3A-E0F3-4F00-A7D8-72F31A191D23}" dt="2022-09-13T11:30:11.960" v="479" actId="20577"/>
        <pc:sldMkLst>
          <pc:docMk/>
          <pc:sldMk cId="4215384242" sldId="319"/>
        </pc:sldMkLst>
        <pc:spChg chg="del mod">
          <ac:chgData name="Dr Parag D. Pawar" userId="45f730c0-1703-4ce0-909b-efb17736071d" providerId="ADAL" clId="{B1EE0F3A-E0F3-4F00-A7D8-72F31A191D23}" dt="2022-09-13T11:30:08.644" v="477" actId="478"/>
          <ac:spMkLst>
            <pc:docMk/>
            <pc:sldMk cId="4215384242" sldId="319"/>
            <ac:spMk id="2" creationId="{0FDFDDF2-0268-4B8C-9695-64E3E4E90332}"/>
          </ac:spMkLst>
        </pc:spChg>
        <pc:spChg chg="del mod">
          <ac:chgData name="Dr Parag D. Pawar" userId="45f730c0-1703-4ce0-909b-efb17736071d" providerId="ADAL" clId="{B1EE0F3A-E0F3-4F00-A7D8-72F31A191D23}" dt="2022-09-13T11:17:22.805" v="135" actId="478"/>
          <ac:spMkLst>
            <pc:docMk/>
            <pc:sldMk cId="4215384242" sldId="319"/>
            <ac:spMk id="12" creationId="{A0457F48-13AF-433D-B407-10F2F0E05AD5}"/>
          </ac:spMkLst>
        </pc:spChg>
        <pc:spChg chg="add del mod">
          <ac:chgData name="Dr Parag D. Pawar" userId="45f730c0-1703-4ce0-909b-efb17736071d" providerId="ADAL" clId="{B1EE0F3A-E0F3-4F00-A7D8-72F31A191D23}" dt="2022-09-13T11:17:21.657" v="134" actId="478"/>
          <ac:spMkLst>
            <pc:docMk/>
            <pc:sldMk cId="4215384242" sldId="319"/>
            <ac:spMk id="13" creationId="{A2C1E38F-7D78-D87B-154C-6CE866234A87}"/>
          </ac:spMkLst>
        </pc:spChg>
        <pc:spChg chg="add mod">
          <ac:chgData name="Dr Parag D. Pawar" userId="45f730c0-1703-4ce0-909b-efb17736071d" providerId="ADAL" clId="{B1EE0F3A-E0F3-4F00-A7D8-72F31A191D23}" dt="2022-09-13T11:22:30.931" v="375" actId="20577"/>
          <ac:spMkLst>
            <pc:docMk/>
            <pc:sldMk cId="4215384242" sldId="319"/>
            <ac:spMk id="16" creationId="{7C8FA93E-A903-8DFB-063E-9947C28281C1}"/>
          </ac:spMkLst>
        </pc:spChg>
        <pc:spChg chg="add del mod">
          <ac:chgData name="Dr Parag D. Pawar" userId="45f730c0-1703-4ce0-909b-efb17736071d" providerId="ADAL" clId="{B1EE0F3A-E0F3-4F00-A7D8-72F31A191D23}" dt="2022-09-13T11:17:33.288" v="140" actId="478"/>
          <ac:spMkLst>
            <pc:docMk/>
            <pc:sldMk cId="4215384242" sldId="319"/>
            <ac:spMk id="19" creationId="{5931EE10-06EC-DBD9-C88E-09E1C08E8491}"/>
          </ac:spMkLst>
        </pc:spChg>
        <pc:spChg chg="add mod">
          <ac:chgData name="Dr Parag D. Pawar" userId="45f730c0-1703-4ce0-909b-efb17736071d" providerId="ADAL" clId="{B1EE0F3A-E0F3-4F00-A7D8-72F31A191D23}" dt="2022-09-13T11:22:34.520" v="384" actId="20577"/>
          <ac:spMkLst>
            <pc:docMk/>
            <pc:sldMk cId="4215384242" sldId="319"/>
            <ac:spMk id="22" creationId="{0331FDEC-661D-3AD5-E3CE-91E396649E91}"/>
          </ac:spMkLst>
        </pc:spChg>
        <pc:spChg chg="add mod">
          <ac:chgData name="Dr Parag D. Pawar" userId="45f730c0-1703-4ce0-909b-efb17736071d" providerId="ADAL" clId="{B1EE0F3A-E0F3-4F00-A7D8-72F31A191D23}" dt="2022-09-13T11:22:38.278" v="394" actId="20577"/>
          <ac:spMkLst>
            <pc:docMk/>
            <pc:sldMk cId="4215384242" sldId="319"/>
            <ac:spMk id="24" creationId="{3BA6D793-DE58-D061-37C8-C05C00BF040F}"/>
          </ac:spMkLst>
        </pc:spChg>
        <pc:spChg chg="add mod">
          <ac:chgData name="Dr Parag D. Pawar" userId="45f730c0-1703-4ce0-909b-efb17736071d" providerId="ADAL" clId="{B1EE0F3A-E0F3-4F00-A7D8-72F31A191D23}" dt="2022-09-13T11:24:57.951" v="415"/>
          <ac:spMkLst>
            <pc:docMk/>
            <pc:sldMk cId="4215384242" sldId="319"/>
            <ac:spMk id="25" creationId="{78E6ACBE-9DF0-3048-6D16-A32872642A15}"/>
          </ac:spMkLst>
        </pc:spChg>
        <pc:spChg chg="add mod">
          <ac:chgData name="Dr Parag D. Pawar" userId="45f730c0-1703-4ce0-909b-efb17736071d" providerId="ADAL" clId="{B1EE0F3A-E0F3-4F00-A7D8-72F31A191D23}" dt="2022-09-13T11:30:11.960" v="479" actId="20577"/>
          <ac:spMkLst>
            <pc:docMk/>
            <pc:sldMk cId="4215384242" sldId="319"/>
            <ac:spMk id="26" creationId="{F3E0A871-8BDB-A71D-DD04-7D807A85BC31}"/>
          </ac:spMkLst>
        </pc:spChg>
      </pc:sldChg>
      <pc:sldChg chg="modSp add mod modAnim">
        <pc:chgData name="Dr Parag D. Pawar" userId="45f730c0-1703-4ce0-909b-efb17736071d" providerId="ADAL" clId="{B1EE0F3A-E0F3-4F00-A7D8-72F31A191D23}" dt="2022-09-13T11:33:25.424" v="486" actId="6549"/>
        <pc:sldMkLst>
          <pc:docMk/>
          <pc:sldMk cId="1241413051" sldId="320"/>
        </pc:sldMkLst>
        <pc:spChg chg="mod">
          <ac:chgData name="Dr Parag D. Pawar" userId="45f730c0-1703-4ce0-909b-efb17736071d" providerId="ADAL" clId="{B1EE0F3A-E0F3-4F00-A7D8-72F31A191D23}" dt="2022-09-13T11:33:25.424" v="486" actId="6549"/>
          <ac:spMkLst>
            <pc:docMk/>
            <pc:sldMk cId="1241413051" sldId="320"/>
            <ac:spMk id="16" creationId="{7C8FA93E-A903-8DFB-063E-9947C28281C1}"/>
          </ac:spMkLst>
        </pc:spChg>
        <pc:spChg chg="mod">
          <ac:chgData name="Dr Parag D. Pawar" userId="45f730c0-1703-4ce0-909b-efb17736071d" providerId="ADAL" clId="{B1EE0F3A-E0F3-4F00-A7D8-72F31A191D23}" dt="2022-09-13T11:33:21.729" v="485" actId="6549"/>
          <ac:spMkLst>
            <pc:docMk/>
            <pc:sldMk cId="1241413051" sldId="320"/>
            <ac:spMk id="22" creationId="{0331FDEC-661D-3AD5-E3CE-91E396649E91}"/>
          </ac:spMkLst>
        </pc:spChg>
        <pc:spChg chg="mod">
          <ac:chgData name="Dr Parag D. Pawar" userId="45f730c0-1703-4ce0-909b-efb17736071d" providerId="ADAL" clId="{B1EE0F3A-E0F3-4F00-A7D8-72F31A191D23}" dt="2022-09-13T11:33:16.675" v="484" actId="20577"/>
          <ac:spMkLst>
            <pc:docMk/>
            <pc:sldMk cId="1241413051" sldId="320"/>
            <ac:spMk id="24" creationId="{3BA6D793-DE58-D061-37C8-C05C00BF040F}"/>
          </ac:spMkLst>
        </pc:spChg>
      </pc:sldChg>
      <pc:sldMasterChg chg="add addSldLayout">
        <pc:chgData name="Dr Parag D. Pawar" userId="45f730c0-1703-4ce0-909b-efb17736071d" providerId="ADAL" clId="{B1EE0F3A-E0F3-4F00-A7D8-72F31A191D23}" dt="2022-09-13T11:04:07.545" v="34" actId="27028"/>
        <pc:sldMasterMkLst>
          <pc:docMk/>
          <pc:sldMasterMk cId="3997342922" sldId="2147483648"/>
        </pc:sldMasterMkLst>
        <pc:sldLayoutChg chg="add">
          <pc:chgData name="Dr Parag D. Pawar" userId="45f730c0-1703-4ce0-909b-efb17736071d" providerId="ADAL" clId="{B1EE0F3A-E0F3-4F00-A7D8-72F31A191D23}" dt="2022-09-13T11:03:58.568" v="32" actId="27028"/>
          <pc:sldLayoutMkLst>
            <pc:docMk/>
            <pc:sldMasterMk cId="3997342922" sldId="2147483648"/>
            <pc:sldLayoutMk cId="2164504540" sldId="2147483649"/>
          </pc:sldLayoutMkLst>
        </pc:sldLayoutChg>
        <pc:sldLayoutChg chg="add">
          <pc:chgData name="Dr Parag D. Pawar" userId="45f730c0-1703-4ce0-909b-efb17736071d" providerId="ADAL" clId="{B1EE0F3A-E0F3-4F00-A7D8-72F31A191D23}" dt="2022-09-13T11:04:07.545" v="34" actId="27028"/>
          <pc:sldLayoutMkLst>
            <pc:docMk/>
            <pc:sldMasterMk cId="3997342922" sldId="2147483648"/>
            <pc:sldLayoutMk cId="3281512020" sldId="2147483650"/>
          </pc:sldLayoutMkLst>
        </pc:sldLayoutChg>
      </pc:sldMasterChg>
      <pc:sldMasterChg chg="replId modSldLayout">
        <pc:chgData name="Dr Parag D. Pawar" userId="45f730c0-1703-4ce0-909b-efb17736071d" providerId="ADAL" clId="{B1EE0F3A-E0F3-4F00-A7D8-72F31A191D23}" dt="2022-09-13T11:04:07.545" v="34" actId="27028"/>
        <pc:sldMasterMkLst>
          <pc:docMk/>
          <pc:sldMasterMk cId="903011085" sldId="2147483660"/>
        </pc:sldMasterMkLst>
        <pc:sldLayoutChg chg="replId">
          <pc:chgData name="Dr Parag D. Pawar" userId="45f730c0-1703-4ce0-909b-efb17736071d" providerId="ADAL" clId="{B1EE0F3A-E0F3-4F00-A7D8-72F31A191D23}" dt="2022-09-13T11:03:58.568" v="32" actId="27028"/>
          <pc:sldLayoutMkLst>
            <pc:docMk/>
            <pc:sldMasterMk cId="903011085" sldId="2147483660"/>
            <pc:sldLayoutMk cId="2160067041" sldId="2147483661"/>
          </pc:sldLayoutMkLst>
        </pc:sldLayoutChg>
        <pc:sldLayoutChg chg="replId">
          <pc:chgData name="Dr Parag D. Pawar" userId="45f730c0-1703-4ce0-909b-efb17736071d" providerId="ADAL" clId="{B1EE0F3A-E0F3-4F00-A7D8-72F31A191D23}" dt="2022-09-13T11:04:07.545" v="34" actId="27028"/>
          <pc:sldLayoutMkLst>
            <pc:docMk/>
            <pc:sldMasterMk cId="903011085" sldId="2147483660"/>
            <pc:sldLayoutMk cId="3354942667" sldId="214748366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5%20The%20False-Position%20Method\NM%20Class%2014%20The%20False%20Position%20Method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5%20The%20False-Position%20Method\NM%20Class%2014%20The%20False%20Position%20Method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Sheet1!$C$4:$C$44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-1.7999999999999998</c:v>
                </c:pt>
                <c:pt idx="3">
                  <c:v>-1.6999999999999997</c:v>
                </c:pt>
                <c:pt idx="4">
                  <c:v>-1.5999999999999996</c:v>
                </c:pt>
                <c:pt idx="5">
                  <c:v>-1.4999999999999996</c:v>
                </c:pt>
                <c:pt idx="6">
                  <c:v>-1.3999999999999995</c:v>
                </c:pt>
                <c:pt idx="7">
                  <c:v>-1.2999999999999994</c:v>
                </c:pt>
                <c:pt idx="8">
                  <c:v>-1.1999999999999993</c:v>
                </c:pt>
                <c:pt idx="9">
                  <c:v>-1.0999999999999992</c:v>
                </c:pt>
                <c:pt idx="10">
                  <c:v>-0.99999999999999922</c:v>
                </c:pt>
                <c:pt idx="11">
                  <c:v>-0.89999999999999925</c:v>
                </c:pt>
                <c:pt idx="12">
                  <c:v>-0.79999999999999927</c:v>
                </c:pt>
                <c:pt idx="13">
                  <c:v>-0.69999999999999929</c:v>
                </c:pt>
                <c:pt idx="14">
                  <c:v>-0.59999999999999931</c:v>
                </c:pt>
                <c:pt idx="15">
                  <c:v>-0.49999999999999933</c:v>
                </c:pt>
                <c:pt idx="16">
                  <c:v>-0.39999999999999936</c:v>
                </c:pt>
                <c:pt idx="17">
                  <c:v>-0.29999999999999938</c:v>
                </c:pt>
                <c:pt idx="18">
                  <c:v>-0.19999999999999937</c:v>
                </c:pt>
                <c:pt idx="19">
                  <c:v>-9.9999999999999367E-2</c:v>
                </c:pt>
                <c:pt idx="20">
                  <c:v>6.3837823915946501E-16</c:v>
                </c:pt>
                <c:pt idx="21">
                  <c:v>0.10000000000000064</c:v>
                </c:pt>
                <c:pt idx="22">
                  <c:v>0.20000000000000065</c:v>
                </c:pt>
                <c:pt idx="23">
                  <c:v>0.30000000000000066</c:v>
                </c:pt>
                <c:pt idx="24">
                  <c:v>0.40000000000000069</c:v>
                </c:pt>
                <c:pt idx="25">
                  <c:v>0.50000000000000067</c:v>
                </c:pt>
                <c:pt idx="26">
                  <c:v>0.60000000000000064</c:v>
                </c:pt>
                <c:pt idx="27">
                  <c:v>0.70000000000000062</c:v>
                </c:pt>
                <c:pt idx="28">
                  <c:v>0.8000000000000006</c:v>
                </c:pt>
                <c:pt idx="29">
                  <c:v>0.90000000000000058</c:v>
                </c:pt>
                <c:pt idx="30">
                  <c:v>1.0000000000000007</c:v>
                </c:pt>
                <c:pt idx="31">
                  <c:v>1.1000000000000008</c:v>
                </c:pt>
                <c:pt idx="32">
                  <c:v>1.2000000000000008</c:v>
                </c:pt>
                <c:pt idx="33">
                  <c:v>1.3000000000000009</c:v>
                </c:pt>
                <c:pt idx="34">
                  <c:v>1.400000000000001</c:v>
                </c:pt>
                <c:pt idx="35">
                  <c:v>1.5000000000000011</c:v>
                </c:pt>
                <c:pt idx="36">
                  <c:v>1.6000000000000012</c:v>
                </c:pt>
                <c:pt idx="37">
                  <c:v>1.7000000000000013</c:v>
                </c:pt>
                <c:pt idx="38">
                  <c:v>1.8000000000000014</c:v>
                </c:pt>
                <c:pt idx="39">
                  <c:v>1.9000000000000015</c:v>
                </c:pt>
                <c:pt idx="40">
                  <c:v>2.0000000000000013</c:v>
                </c:pt>
              </c:numCache>
            </c:numRef>
          </c:xVal>
          <c:yVal>
            <c:numRef>
              <c:f>Sheet1!$D$4:$D$44</c:f>
              <c:numCache>
                <c:formatCode>General</c:formatCode>
                <c:ptCount val="41"/>
                <c:pt idx="0">
                  <c:v>-7.0446327100622943</c:v>
                </c:pt>
                <c:pt idx="1">
                  <c:v>-6.7958687069100492</c:v>
                </c:pt>
                <c:pt idx="2">
                  <c:v>-6.5391465190997815</c:v>
                </c:pt>
                <c:pt idx="3">
                  <c:v>-6.2743483345052029</c:v>
                </c:pt>
                <c:pt idx="4">
                  <c:v>-6.0014701210361601</c:v>
                </c:pt>
                <c:pt idx="5">
                  <c:v>-5.7206251467524822</c:v>
                </c:pt>
                <c:pt idx="6">
                  <c:v>-5.4320466939300651</c:v>
                </c:pt>
                <c:pt idx="7">
                  <c:v>-5.1360899784512037</c:v>
                </c:pt>
                <c:pt idx="8">
                  <c:v>-4.8332332978794259</c:v>
                </c:pt>
                <c:pt idx="9">
                  <c:v>-4.5240784437595121</c:v>
                </c:pt>
                <c:pt idx="10">
                  <c:v>-4.2093504259793368</c:v>
                </c:pt>
                <c:pt idx="11">
                  <c:v>-3.88989656936808</c:v>
                </c:pt>
                <c:pt idx="12">
                  <c:v>-3.5666850550167419</c:v>
                </c:pt>
                <c:pt idx="13">
                  <c:v>-3.2408029910290983</c:v>
                </c:pt>
                <c:pt idx="14">
                  <c:v>-2.9134541094890598</c:v>
                </c:pt>
                <c:pt idx="15">
                  <c:v>-2.5859561983168344</c:v>
                </c:pt>
                <c:pt idx="16">
                  <c:v>-2.2597383883442879</c:v>
                </c:pt>
                <c:pt idx="17">
                  <c:v>-1.9363384273430553</c:v>
                </c:pt>
                <c:pt idx="18">
                  <c:v>-1.6174000838730411</c:v>
                </c:pt>
                <c:pt idx="19">
                  <c:v>-1.3046708346827858</c:v>
                </c:pt>
                <c:pt idx="20">
                  <c:v>-0.99999999999999811</c:v>
                </c:pt>
                <c:pt idx="21">
                  <c:v>-0.70533750142881768</c:v>
                </c:pt>
                <c:pt idx="22">
                  <c:v>-0.42273342736510666</c:v>
                </c:pt>
                <c:pt idx="23">
                  <c:v>-0.15433860091466189</c:v>
                </c:pt>
                <c:pt idx="24">
                  <c:v>9.7593644667381962E-2</c:v>
                </c:pt>
                <c:pt idx="25">
                  <c:v>0.33070426790407637</c:v>
                </c:pt>
                <c:pt idx="26">
                  <c:v>0.54252367300452753</c:v>
                </c:pt>
                <c:pt idx="27">
                  <c:v>0.73046497976721536</c:v>
                </c:pt>
                <c:pt idx="28">
                  <c:v>0.89181516240705605</c:v>
                </c:pt>
                <c:pt idx="29">
                  <c:v>1.0237237984705345</c:v>
                </c:pt>
                <c:pt idx="30">
                  <c:v>1.1231891563488516</c:v>
                </c:pt>
                <c:pt idx="31">
                  <c:v>1.1870413361150027</c:v>
                </c:pt>
                <c:pt idx="32">
                  <c:v>1.2119221632306787</c:v>
                </c:pt>
                <c:pt idx="33">
                  <c:v>1.194261517797949</c:v>
                </c:pt>
                <c:pt idx="34">
                  <c:v>1.1302497631437838</c:v>
                </c:pt>
                <c:pt idx="35">
                  <c:v>1.0158059162659887</c:v>
                </c:pt>
                <c:pt idx="36">
                  <c:v>0.84654117864638767</c:v>
                </c:pt>
                <c:pt idx="37">
                  <c:v>0.61771741872526587</c:v>
                </c:pt>
                <c:pt idx="38">
                  <c:v>0.32420016646524452</c:v>
                </c:pt>
                <c:pt idx="39">
                  <c:v>-3.9594354591860892E-2</c:v>
                </c:pt>
                <c:pt idx="40">
                  <c:v>-0.47975867210497558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25-40B6-A0F8-89DBAB64D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"/>
          <c:min val="0.2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-0.99999375000000001</c:v>
                </c:pt>
                <c:pt idx="2">
                  <c:v>-0.99990000000000001</c:v>
                </c:pt>
                <c:pt idx="3">
                  <c:v>-0.99949374999999996</c:v>
                </c:pt>
                <c:pt idx="4">
                  <c:v>-0.99839999999999995</c:v>
                </c:pt>
                <c:pt idx="5">
                  <c:v>-0.99609375</c:v>
                </c:pt>
                <c:pt idx="6">
                  <c:v>-0.9919</c:v>
                </c:pt>
                <c:pt idx="7">
                  <c:v>-0.98499375</c:v>
                </c:pt>
                <c:pt idx="8">
                  <c:v>-0.97440000000000004</c:v>
                </c:pt>
                <c:pt idx="9">
                  <c:v>-0.95899374999999998</c:v>
                </c:pt>
                <c:pt idx="10">
                  <c:v>-0.9375</c:v>
                </c:pt>
                <c:pt idx="11">
                  <c:v>-0.9084937500000001</c:v>
                </c:pt>
                <c:pt idx="12">
                  <c:v>-0.87040000000000006</c:v>
                </c:pt>
                <c:pt idx="13">
                  <c:v>-0.82149374999999991</c:v>
                </c:pt>
                <c:pt idx="14">
                  <c:v>-0.75989999999999991</c:v>
                </c:pt>
                <c:pt idx="15">
                  <c:v>-0.68359374999999978</c:v>
                </c:pt>
                <c:pt idx="16">
                  <c:v>-0.5903999999999997</c:v>
                </c:pt>
                <c:pt idx="17">
                  <c:v>-0.47799374999999944</c:v>
                </c:pt>
                <c:pt idx="18">
                  <c:v>-0.34389999999999943</c:v>
                </c:pt>
                <c:pt idx="19">
                  <c:v>-0.18549374999999901</c:v>
                </c:pt>
                <c:pt idx="20">
                  <c:v>0</c:v>
                </c:pt>
                <c:pt idx="21">
                  <c:v>0.21550625000000112</c:v>
                </c:pt>
                <c:pt idx="22">
                  <c:v>0.46410000000000151</c:v>
                </c:pt>
                <c:pt idx="23">
                  <c:v>0.74900625000000232</c:v>
                </c:pt>
                <c:pt idx="24">
                  <c:v>1.073600000000003</c:v>
                </c:pt>
                <c:pt idx="25">
                  <c:v>1.4414062500000036</c:v>
                </c:pt>
                <c:pt idx="26">
                  <c:v>1.8561000000000045</c:v>
                </c:pt>
                <c:pt idx="27">
                  <c:v>2.321506250000005</c:v>
                </c:pt>
                <c:pt idx="28">
                  <c:v>2.8416000000000059</c:v>
                </c:pt>
                <c:pt idx="29">
                  <c:v>3.4205062500000079</c:v>
                </c:pt>
                <c:pt idx="30">
                  <c:v>4.062500000000008</c:v>
                </c:pt>
                <c:pt idx="31">
                  <c:v>4.7720062500000102</c:v>
                </c:pt>
                <c:pt idx="32">
                  <c:v>5.5536000000000119</c:v>
                </c:pt>
                <c:pt idx="33">
                  <c:v>6.4120062500000152</c:v>
                </c:pt>
                <c:pt idx="34">
                  <c:v>7.3521000000000161</c:v>
                </c:pt>
                <c:pt idx="35">
                  <c:v>8.3789062500000195</c:v>
                </c:pt>
                <c:pt idx="36">
                  <c:v>9.4976000000000216</c:v>
                </c:pt>
                <c:pt idx="37">
                  <c:v>10.713506250000023</c:v>
                </c:pt>
                <c:pt idx="38">
                  <c:v>12.032100000000028</c:v>
                </c:pt>
                <c:pt idx="39">
                  <c:v>13.459006250000032</c:v>
                </c:pt>
                <c:pt idx="40">
                  <c:v>15.000000000000028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0E-4B72-B7EF-61F745BE8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-0.99999375000000001</c:v>
                </c:pt>
                <c:pt idx="2">
                  <c:v>-0.99990000000000001</c:v>
                </c:pt>
                <c:pt idx="3">
                  <c:v>-0.99949374999999996</c:v>
                </c:pt>
                <c:pt idx="4">
                  <c:v>-0.99839999999999995</c:v>
                </c:pt>
                <c:pt idx="5">
                  <c:v>-0.99609375</c:v>
                </c:pt>
                <c:pt idx="6">
                  <c:v>-0.9919</c:v>
                </c:pt>
                <c:pt idx="7">
                  <c:v>-0.98499375</c:v>
                </c:pt>
                <c:pt idx="8">
                  <c:v>-0.97440000000000004</c:v>
                </c:pt>
                <c:pt idx="9">
                  <c:v>-0.95899374999999998</c:v>
                </c:pt>
                <c:pt idx="10">
                  <c:v>-0.9375</c:v>
                </c:pt>
                <c:pt idx="11">
                  <c:v>-0.9084937500000001</c:v>
                </c:pt>
                <c:pt idx="12">
                  <c:v>-0.87040000000000006</c:v>
                </c:pt>
                <c:pt idx="13">
                  <c:v>-0.82149374999999991</c:v>
                </c:pt>
                <c:pt idx="14">
                  <c:v>-0.75989999999999991</c:v>
                </c:pt>
                <c:pt idx="15">
                  <c:v>-0.68359374999999978</c:v>
                </c:pt>
                <c:pt idx="16">
                  <c:v>-0.5903999999999997</c:v>
                </c:pt>
                <c:pt idx="17">
                  <c:v>-0.47799374999999944</c:v>
                </c:pt>
                <c:pt idx="18">
                  <c:v>-0.34389999999999943</c:v>
                </c:pt>
                <c:pt idx="19">
                  <c:v>-0.18549374999999901</c:v>
                </c:pt>
                <c:pt idx="20">
                  <c:v>0</c:v>
                </c:pt>
                <c:pt idx="21">
                  <c:v>0.21550625000000112</c:v>
                </c:pt>
                <c:pt idx="22">
                  <c:v>0.46410000000000151</c:v>
                </c:pt>
                <c:pt idx="23">
                  <c:v>0.74900625000000232</c:v>
                </c:pt>
                <c:pt idx="24">
                  <c:v>1.073600000000003</c:v>
                </c:pt>
                <c:pt idx="25">
                  <c:v>1.4414062500000036</c:v>
                </c:pt>
                <c:pt idx="26">
                  <c:v>1.8561000000000045</c:v>
                </c:pt>
                <c:pt idx="27">
                  <c:v>2.321506250000005</c:v>
                </c:pt>
                <c:pt idx="28">
                  <c:v>2.8416000000000059</c:v>
                </c:pt>
                <c:pt idx="29">
                  <c:v>3.4205062500000079</c:v>
                </c:pt>
                <c:pt idx="30">
                  <c:v>4.062500000000008</c:v>
                </c:pt>
                <c:pt idx="31">
                  <c:v>4.7720062500000102</c:v>
                </c:pt>
                <c:pt idx="32">
                  <c:v>5.5536000000000119</c:v>
                </c:pt>
                <c:pt idx="33">
                  <c:v>6.4120062500000152</c:v>
                </c:pt>
                <c:pt idx="34">
                  <c:v>7.3521000000000161</c:v>
                </c:pt>
                <c:pt idx="35">
                  <c:v>8.3789062500000195</c:v>
                </c:pt>
                <c:pt idx="36">
                  <c:v>9.4976000000000216</c:v>
                </c:pt>
                <c:pt idx="37">
                  <c:v>10.713506250000023</c:v>
                </c:pt>
                <c:pt idx="38">
                  <c:v>12.032100000000028</c:v>
                </c:pt>
                <c:pt idx="39">
                  <c:v>13.459006250000032</c:v>
                </c:pt>
                <c:pt idx="40">
                  <c:v>15.000000000000028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0E-4B72-B7EF-61F745BE8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8FD-A3FC-4261-B91C-7BA0FCA8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5964D-21EA-4259-8D1D-8ECD65A3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376A-8D22-4B4F-A0FD-EB8B990D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6593-D175-47E0-9669-007CC8D7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7227-09A9-4314-9877-75BCEB4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29B5-1D60-410F-9B8B-CCCEB77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C33EC-0765-4391-B00E-8D4EC17D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C350-90A9-462C-8486-D0D43CB4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94DB-D60B-4098-8654-B603E917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A527-8C32-458F-BD63-7F59BC5F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8C1D3-D31E-4D7F-8095-1C0D102EF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7F77-0AF7-41AE-946F-84AF403E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D93-F5F6-42D7-BC86-3168E38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8F89-CB46-4262-9CDE-F7AC010A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4EA7-D9D6-4C08-8E05-573C5966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DCA-F8AA-461E-9F34-3D3E8C7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6E1-C427-4B43-B1DA-A2170D83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D1F-C4B8-4CB4-B5AE-2401A5F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590-2183-403A-A84C-BE665B0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DBC0-9976-41F7-9366-0FA6F10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2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0F75-08FA-4015-B5B3-F1B60FD7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7AAA-2A5D-418C-BB26-FBA18D4A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ACD-6D09-4388-9E29-C462E5A7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725-671E-4DC8-BA9F-C8DEDE0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706-8E09-448C-839C-8C22F21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5F6B-54BB-4352-8889-B19E662E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7033-2801-4735-A4B0-AC9668C5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3951-5562-430F-BA93-E5345B4F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638A-6BC8-4DB0-A89E-1C799C7E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89F0-C80C-4529-BB82-D1C62951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F84-121E-4564-8C47-4E589305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6A18-C140-4BB5-895C-D673272C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AE1-DA7F-4DE8-BCDB-84907992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023F-BE1A-4586-ADD2-18F49FDD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0A2F-8675-4627-B9C6-4C2D9DC0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9B9D-7591-4346-BE64-C50B1C22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807C-357E-417B-B6B5-B495042E5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C039-CFE6-450C-906F-85D08F96C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8BA0-4274-43B2-92F8-3BC9CE03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74B43-51D8-4C27-A455-55A5F355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9F464-FACF-468C-BBBA-0869577A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6122-3C36-4C5F-B3D7-CAFE2157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5B17-774F-4928-A249-0CD6B772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C34D3-57DD-4369-8049-94E5EE68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36967-71AA-455A-8A63-86C90D6E1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FB0F8-949E-4CAD-8D7D-5A12AF068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7B15E-06E1-45A1-993D-51668D4E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87A96-F558-48A9-9F8F-4D78A84C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41B93-C8AB-41E2-AE1A-192A88F1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9609-9619-4353-B828-A6B728FC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94083-E934-4ABA-A034-AFC7A064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6266-3D08-4C79-915A-892FC89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60745-3A4E-4F65-864A-85496490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5A387-9B3E-41FC-A38A-E95BE1AB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A993E-D4C1-4CDA-921B-B2A49C48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901E3-06FF-42F3-A3A0-170ED987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54C-4532-470F-B1C5-8CA976D8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6062-50A5-41E9-97B9-A1C4F4F8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E0D4-53E2-4C53-BFB0-2345CA4F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6CAA-57D8-4ECD-B3BD-4B4B7CAD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B0CB-5535-41ED-B2E4-D6874A1A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2C83-62AF-450D-BCC4-72AABC77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0428-2659-4BB1-A043-BCE63410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06EF9-5112-4A00-8AAF-E5E4EFD13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C57A-5842-4515-87E2-B6FC8494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4D41-46DF-4B00-916C-DC4CFB29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9F88-5978-4D62-820B-9BC8AD85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ADBF-25C7-40F6-B59C-FD817439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74CAB-62C4-4E6F-910F-E650BD3F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B180-2188-443D-A37F-FC28829F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3FA4-51CE-41B6-B4E9-31CA662C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AA89-5F2E-4421-9BFC-7BFCC270AD7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80A53-40C8-4008-A023-92C56E64D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E6CB-0A18-44EC-9A3F-0A6D59E71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60DD-67C0-46DF-ADEF-32ED33F1C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04FE-AEE5-4B70-B758-EB9C6DB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C7F3-D98C-4A3A-8517-75F5397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4B5E-C245-4625-9C2D-164AC7BA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C8E-830F-40A7-B779-19ACD20988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FCA2-4543-44E5-8A95-87C03895E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6BFA-4173-4742-8D29-4C3F02C3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759382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Bracketing Methods</a:t>
            </a:r>
            <a:endParaRPr lang="en-US" sz="6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B955-5D1C-454C-ABD1-9F5845BD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15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September 14, 2022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5DBED-77C9-446D-9462-B8A2A7B28FE9}"/>
              </a:ext>
            </a:extLst>
          </p:cNvPr>
          <p:cNvGrpSpPr/>
          <p:nvPr/>
        </p:nvGrpSpPr>
        <p:grpSpPr>
          <a:xfrm>
            <a:off x="5444138" y="640080"/>
            <a:ext cx="5634931" cy="5119073"/>
            <a:chOff x="5444138" y="640080"/>
            <a:chExt cx="5634931" cy="5119073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A9DDBC7C-327E-40B2-BB7A-9EA829542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1"/>
            <a:stretch/>
          </p:blipFill>
          <p:spPr>
            <a:xfrm>
              <a:off x="5444138" y="640080"/>
              <a:ext cx="5634931" cy="5119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/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8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B4C04-0107-4907-AE33-99373DEC1784}"/>
              </a:ext>
            </a:extLst>
          </p:cNvPr>
          <p:cNvSpPr txBox="1"/>
          <p:nvPr/>
        </p:nvSpPr>
        <p:spPr>
          <a:xfrm>
            <a:off x="4380689" y="1345979"/>
            <a:ext cx="20817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Program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FDDF2-0268-4B8C-9695-64E3E4E90332}"/>
              </a:ext>
            </a:extLst>
          </p:cNvPr>
          <p:cNvSpPr txBox="1"/>
          <p:nvPr/>
        </p:nvSpPr>
        <p:spPr>
          <a:xfrm>
            <a:off x="309236" y="2354862"/>
            <a:ext cx="3010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input: </a:t>
            </a:r>
            <a:r>
              <a:rPr lang="en-US" sz="1600" dirty="0" err="1"/>
              <a:t>xLow</a:t>
            </a:r>
            <a:r>
              <a:rPr lang="en-US" sz="1600" dirty="0"/>
              <a:t>, </a:t>
            </a:r>
            <a:r>
              <a:rPr lang="en-US" sz="1600" dirty="0" err="1"/>
              <a:t>xHigh</a:t>
            </a:r>
            <a:r>
              <a:rPr lang="en-US" sz="1600" dirty="0"/>
              <a:t>, tolerance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bisectionRoot</a:t>
            </a:r>
            <a:r>
              <a:rPr lang="en-US" sz="1600" dirty="0"/>
              <a:t>()</a:t>
            </a:r>
          </a:p>
          <a:p>
            <a:r>
              <a:rPr lang="en-US" sz="1600" dirty="0"/>
              <a:t>Display root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EB3F0A-5803-41FE-B25D-2A93BCF61DD2}"/>
              </a:ext>
            </a:extLst>
          </p:cNvPr>
          <p:cNvGrpSpPr/>
          <p:nvPr/>
        </p:nvGrpSpPr>
        <p:grpSpPr>
          <a:xfrm>
            <a:off x="1579124" y="1715311"/>
            <a:ext cx="3842425" cy="1701380"/>
            <a:chOff x="1579124" y="1715311"/>
            <a:chExt cx="3842425" cy="17013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E00675-2AB4-479A-91D5-151CC5C0361C}"/>
                </a:ext>
              </a:extLst>
            </p:cNvPr>
            <p:cNvSpPr txBox="1"/>
            <p:nvPr/>
          </p:nvSpPr>
          <p:spPr>
            <a:xfrm>
              <a:off x="1579124" y="3047359"/>
              <a:ext cx="208171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mainBisection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F1EAFA-0060-4CFF-AAA4-DBE282F89F40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619984" y="1715311"/>
              <a:ext cx="2801565" cy="133204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3207D0-871C-4585-90F4-C1CBEC12A423}"/>
              </a:ext>
            </a:extLst>
          </p:cNvPr>
          <p:cNvGrpSpPr/>
          <p:nvPr/>
        </p:nvGrpSpPr>
        <p:grpSpPr>
          <a:xfrm>
            <a:off x="1579124" y="3448694"/>
            <a:ext cx="2081719" cy="1693996"/>
            <a:chOff x="1579124" y="3448694"/>
            <a:chExt cx="2081719" cy="1693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A1F65-B592-44C9-BE72-D1C852DBEBBD}"/>
                </a:ext>
              </a:extLst>
            </p:cNvPr>
            <p:cNvSpPr txBox="1"/>
            <p:nvPr/>
          </p:nvSpPr>
          <p:spPr>
            <a:xfrm>
              <a:off x="1579124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bisectionRoot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ED72D3-76CF-4A6E-8B00-CA8A7271E64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619984" y="3448694"/>
              <a:ext cx="0" cy="132466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9969A2-FC32-4EC0-90B1-9EEE20CB7ACB}"/>
              </a:ext>
            </a:extLst>
          </p:cNvPr>
          <p:cNvGrpSpPr/>
          <p:nvPr/>
        </p:nvGrpSpPr>
        <p:grpSpPr>
          <a:xfrm>
            <a:off x="4380689" y="1715311"/>
            <a:ext cx="2081719" cy="3427379"/>
            <a:chOff x="4380689" y="1715311"/>
            <a:chExt cx="2081719" cy="34273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01640F-F4A2-4323-A4C4-ADFFB775FCF5}"/>
                </a:ext>
              </a:extLst>
            </p:cNvPr>
            <p:cNvSpPr txBox="1"/>
            <p:nvPr/>
          </p:nvSpPr>
          <p:spPr>
            <a:xfrm>
              <a:off x="4380689" y="3054164"/>
              <a:ext cx="208171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mainMethod_2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61297-C04F-4453-B3C7-8A4533F8F7EA}"/>
                </a:ext>
              </a:extLst>
            </p:cNvPr>
            <p:cNvSpPr txBox="1"/>
            <p:nvPr/>
          </p:nvSpPr>
          <p:spPr>
            <a:xfrm>
              <a:off x="4380689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method_2_Root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E48F56B-F744-4171-9A46-145EBD20FBC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5421549" y="1715311"/>
              <a:ext cx="0" cy="13388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4FDE65D-0671-4967-A4D4-5CF8CB53AD2B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421549" y="3423496"/>
              <a:ext cx="0" cy="134986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BC2F9-1BA4-4FC4-B544-4F163A29F15F}"/>
              </a:ext>
            </a:extLst>
          </p:cNvPr>
          <p:cNvGrpSpPr/>
          <p:nvPr/>
        </p:nvGrpSpPr>
        <p:grpSpPr>
          <a:xfrm>
            <a:off x="5421549" y="1715311"/>
            <a:ext cx="4931921" cy="3427379"/>
            <a:chOff x="5421549" y="1715311"/>
            <a:chExt cx="4931921" cy="34273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F933FA-938B-4844-A29A-BCBCB5063E73}"/>
                </a:ext>
              </a:extLst>
            </p:cNvPr>
            <p:cNvSpPr txBox="1"/>
            <p:nvPr/>
          </p:nvSpPr>
          <p:spPr>
            <a:xfrm>
              <a:off x="7182254" y="3054164"/>
              <a:ext cx="317121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mainMethod_3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5E0C3-6961-4C15-AFF2-CC54D22DA945}"/>
                </a:ext>
              </a:extLst>
            </p:cNvPr>
            <p:cNvSpPr txBox="1"/>
            <p:nvPr/>
          </p:nvSpPr>
          <p:spPr>
            <a:xfrm>
              <a:off x="7441660" y="4773358"/>
              <a:ext cx="277238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method_3_Root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386A8A-7BF9-4591-AEB6-2095C305CD9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421549" y="1715311"/>
              <a:ext cx="3346313" cy="13388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B4AA02E-A0DE-43C7-8FFC-3B2A2CEEAE6F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8767862" y="3423496"/>
              <a:ext cx="59990" cy="134986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8F37F8-FFBD-F760-72F0-D7856E47BE19}"/>
              </a:ext>
            </a:extLst>
          </p:cNvPr>
          <p:cNvGrpSpPr/>
          <p:nvPr/>
        </p:nvGrpSpPr>
        <p:grpSpPr>
          <a:xfrm>
            <a:off x="4380689" y="5286718"/>
            <a:ext cx="5833354" cy="1077219"/>
            <a:chOff x="4380689" y="5286718"/>
            <a:chExt cx="5833354" cy="10772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8D91D7-F3F9-38BA-A16C-7F4FC01C6A2D}"/>
                </a:ext>
              </a:extLst>
            </p:cNvPr>
            <p:cNvSpPr txBox="1"/>
            <p:nvPr/>
          </p:nvSpPr>
          <p:spPr>
            <a:xfrm>
              <a:off x="7441660" y="5286719"/>
              <a:ext cx="27723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Check 1: Initial guess = root</a:t>
              </a:r>
            </a:p>
            <a:p>
              <a:r>
                <a:rPr lang="en-US" sz="1600" dirty="0"/>
                <a:t>Check 2: Root is bracketed</a:t>
              </a:r>
            </a:p>
            <a:p>
              <a:r>
                <a:rPr lang="en-US" sz="1600" dirty="0"/>
                <a:t>Method: Perform iterations</a:t>
              </a:r>
            </a:p>
            <a:p>
              <a:r>
                <a:rPr lang="en-US" sz="1600" dirty="0"/>
                <a:t>Return root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FEEE1E-0C3A-CEDC-191B-ED347C3C0D4A}"/>
                </a:ext>
              </a:extLst>
            </p:cNvPr>
            <p:cNvSpPr txBox="1"/>
            <p:nvPr/>
          </p:nvSpPr>
          <p:spPr>
            <a:xfrm>
              <a:off x="4380689" y="5286718"/>
              <a:ext cx="27723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Check 1: Initial guess = root</a:t>
              </a:r>
            </a:p>
            <a:p>
              <a:r>
                <a:rPr lang="en-US" sz="1600" dirty="0"/>
                <a:t>Check 2: Root is bracketed</a:t>
              </a:r>
            </a:p>
            <a:p>
              <a:r>
                <a:rPr lang="en-US" sz="1600" dirty="0"/>
                <a:t>Method: Perform iterations</a:t>
              </a:r>
            </a:p>
            <a:p>
              <a:r>
                <a:rPr lang="en-US" sz="1600" dirty="0"/>
                <a:t>Return root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2578F0-C599-91A2-DE27-D6AE5C94AB38}"/>
              </a:ext>
            </a:extLst>
          </p:cNvPr>
          <p:cNvSpPr txBox="1"/>
          <p:nvPr/>
        </p:nvSpPr>
        <p:spPr>
          <a:xfrm>
            <a:off x="1579124" y="5286718"/>
            <a:ext cx="277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1: Initial guess = root</a:t>
            </a:r>
          </a:p>
          <a:p>
            <a:r>
              <a:rPr lang="en-US" sz="1600" dirty="0"/>
              <a:t>Check 2: Root is bracketed</a:t>
            </a:r>
          </a:p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555D57-D2E4-85AE-B23E-EE6516439774}"/>
              </a:ext>
            </a:extLst>
          </p:cNvPr>
          <p:cNvGrpSpPr/>
          <p:nvPr/>
        </p:nvGrpSpPr>
        <p:grpSpPr>
          <a:xfrm>
            <a:off x="5421548" y="2151152"/>
            <a:ext cx="6330420" cy="2142882"/>
            <a:chOff x="5421548" y="2151152"/>
            <a:chExt cx="6330420" cy="21428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A04B03-E2C3-D3BE-25FE-CD8AB696F284}"/>
                </a:ext>
              </a:extLst>
            </p:cNvPr>
            <p:cNvSpPr txBox="1"/>
            <p:nvPr/>
          </p:nvSpPr>
          <p:spPr>
            <a:xfrm>
              <a:off x="5421548" y="3463037"/>
              <a:ext cx="3010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input: </a:t>
              </a:r>
              <a:r>
                <a:rPr lang="en-US" sz="1600" dirty="0" err="1"/>
                <a:t>xLow</a:t>
              </a:r>
              <a:r>
                <a:rPr lang="en-US" sz="1600" dirty="0"/>
                <a:t>, </a:t>
              </a:r>
              <a:r>
                <a:rPr lang="en-US" sz="1600" dirty="0" err="1"/>
                <a:t>xHigh</a:t>
              </a:r>
              <a:r>
                <a:rPr lang="en-US" sz="1600" dirty="0"/>
                <a:t>, tolerance</a:t>
              </a:r>
            </a:p>
            <a:p>
              <a:r>
                <a:rPr lang="en-US" sz="1600" dirty="0"/>
                <a:t>Call method_2_Root()</a:t>
              </a:r>
            </a:p>
            <a:p>
              <a:r>
                <a:rPr lang="en-US" sz="1600" dirty="0"/>
                <a:t>Display root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644175-DEAF-CE5E-6D6F-BD90D8F24737}"/>
                </a:ext>
              </a:extLst>
            </p:cNvPr>
            <p:cNvSpPr txBox="1"/>
            <p:nvPr/>
          </p:nvSpPr>
          <p:spPr>
            <a:xfrm>
              <a:off x="8741027" y="2151152"/>
              <a:ext cx="3010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input: </a:t>
              </a:r>
              <a:r>
                <a:rPr lang="en-US" sz="1600" dirty="0" err="1"/>
                <a:t>xLow</a:t>
              </a:r>
              <a:r>
                <a:rPr lang="en-US" sz="1600" dirty="0"/>
                <a:t>, </a:t>
              </a:r>
              <a:r>
                <a:rPr lang="en-US" sz="1600" dirty="0" err="1"/>
                <a:t>xHigh</a:t>
              </a:r>
              <a:r>
                <a:rPr lang="en-US" sz="1600" dirty="0"/>
                <a:t>, tolerance</a:t>
              </a:r>
            </a:p>
            <a:p>
              <a:r>
                <a:rPr lang="en-US" sz="1600" dirty="0"/>
                <a:t>Call method_3_Root()</a:t>
              </a:r>
            </a:p>
            <a:p>
              <a:r>
                <a:rPr lang="en-US" sz="1600" dirty="0"/>
                <a:t>Display root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0B7D5568-A45A-58F4-12EC-FEF6869C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8193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B4C04-0107-4907-AE33-99373DEC1784}"/>
              </a:ext>
            </a:extLst>
          </p:cNvPr>
          <p:cNvSpPr txBox="1"/>
          <p:nvPr/>
        </p:nvSpPr>
        <p:spPr>
          <a:xfrm>
            <a:off x="4380689" y="1345979"/>
            <a:ext cx="20817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Program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6DB5F-8F8E-4AD7-BED3-EFD22173DE81}"/>
              </a:ext>
            </a:extLst>
          </p:cNvPr>
          <p:cNvGrpSpPr/>
          <p:nvPr/>
        </p:nvGrpSpPr>
        <p:grpSpPr>
          <a:xfrm>
            <a:off x="4182892" y="1715311"/>
            <a:ext cx="2477311" cy="1713689"/>
            <a:chOff x="4182892" y="1715311"/>
            <a:chExt cx="2477311" cy="17136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01640F-F4A2-4323-A4C4-ADFFB775FCF5}"/>
                </a:ext>
              </a:extLst>
            </p:cNvPr>
            <p:cNvSpPr txBox="1"/>
            <p:nvPr/>
          </p:nvSpPr>
          <p:spPr>
            <a:xfrm>
              <a:off x="4182892" y="3059668"/>
              <a:ext cx="247731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mainBracketingMethods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626258-995B-4348-B8D3-5BDFAF8AB61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5421548" y="1715311"/>
              <a:ext cx="1" cy="13443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0A1850-D467-42F8-B565-F6C6B0F4276D}"/>
              </a:ext>
            </a:extLst>
          </p:cNvPr>
          <p:cNvGrpSpPr/>
          <p:nvPr/>
        </p:nvGrpSpPr>
        <p:grpSpPr>
          <a:xfrm>
            <a:off x="1579124" y="3429000"/>
            <a:ext cx="8634919" cy="1713690"/>
            <a:chOff x="1579124" y="3429000"/>
            <a:chExt cx="8634919" cy="17136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A1F65-B592-44C9-BE72-D1C852DBEBBD}"/>
                </a:ext>
              </a:extLst>
            </p:cNvPr>
            <p:cNvSpPr txBox="1"/>
            <p:nvPr/>
          </p:nvSpPr>
          <p:spPr>
            <a:xfrm>
              <a:off x="1579124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bisectionRoot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61297-C04F-4453-B3C7-8A4533F8F7EA}"/>
                </a:ext>
              </a:extLst>
            </p:cNvPr>
            <p:cNvSpPr txBox="1"/>
            <p:nvPr/>
          </p:nvSpPr>
          <p:spPr>
            <a:xfrm>
              <a:off x="4380689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method_2_Root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5E0C3-6961-4C15-AFF2-CC54D22DA945}"/>
                </a:ext>
              </a:extLst>
            </p:cNvPr>
            <p:cNvSpPr txBox="1"/>
            <p:nvPr/>
          </p:nvSpPr>
          <p:spPr>
            <a:xfrm>
              <a:off x="7441660" y="4773358"/>
              <a:ext cx="277238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method_3_Root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79230-4B3A-4789-A776-324389E676F0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2619984" y="3429000"/>
              <a:ext cx="2801564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1DD44A-C2C3-43C2-8CDF-95A13674DF80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421548" y="3429000"/>
              <a:ext cx="1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353663-2514-4D7E-8378-A3E171D24053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421548" y="3429000"/>
              <a:ext cx="3406304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EBC011-DEEE-41B8-A028-663DDE75C497}"/>
              </a:ext>
            </a:extLst>
          </p:cNvPr>
          <p:cNvSpPr txBox="1"/>
          <p:nvPr/>
        </p:nvSpPr>
        <p:spPr>
          <a:xfrm>
            <a:off x="7441660" y="5286719"/>
            <a:ext cx="277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1: Initial guess = root</a:t>
            </a:r>
          </a:p>
          <a:p>
            <a:r>
              <a:rPr lang="en-US" sz="1600" dirty="0"/>
              <a:t>Check 2: Root is bracketed</a:t>
            </a:r>
          </a:p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0F431-1B8D-12E5-38E3-A541C58B9137}"/>
              </a:ext>
            </a:extLst>
          </p:cNvPr>
          <p:cNvSpPr txBox="1"/>
          <p:nvPr/>
        </p:nvSpPr>
        <p:spPr>
          <a:xfrm>
            <a:off x="4380689" y="5286718"/>
            <a:ext cx="277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1: Initial guess = root</a:t>
            </a:r>
          </a:p>
          <a:p>
            <a:r>
              <a:rPr lang="en-US" sz="1600" dirty="0"/>
              <a:t>Check 2: Root is bracketed</a:t>
            </a:r>
          </a:p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99D94-D1AC-47F7-C672-F3DA2015308C}"/>
              </a:ext>
            </a:extLst>
          </p:cNvPr>
          <p:cNvSpPr txBox="1"/>
          <p:nvPr/>
        </p:nvSpPr>
        <p:spPr>
          <a:xfrm>
            <a:off x="1579124" y="5286718"/>
            <a:ext cx="277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1: Initial guess = root</a:t>
            </a:r>
          </a:p>
          <a:p>
            <a:r>
              <a:rPr lang="en-US" sz="1600" dirty="0"/>
              <a:t>Check 2: Root is bracketed</a:t>
            </a:r>
          </a:p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6982DAF-50CA-CE65-33F3-DB3CC24F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49F748-254E-90F6-2D51-F31CD7DBE56A}"/>
              </a:ext>
            </a:extLst>
          </p:cNvPr>
          <p:cNvSpPr txBox="1"/>
          <p:nvPr/>
        </p:nvSpPr>
        <p:spPr>
          <a:xfrm>
            <a:off x="1114512" y="2828836"/>
            <a:ext cx="3010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input: </a:t>
            </a:r>
            <a:r>
              <a:rPr lang="en-US" sz="1600" dirty="0" err="1"/>
              <a:t>xLow</a:t>
            </a:r>
            <a:r>
              <a:rPr lang="en-US" sz="1600" dirty="0"/>
              <a:t>, </a:t>
            </a:r>
            <a:r>
              <a:rPr lang="en-US" sz="1600" dirty="0" err="1"/>
              <a:t>xHigh</a:t>
            </a:r>
            <a:r>
              <a:rPr lang="en-US" sz="1600" dirty="0"/>
              <a:t>, tolerance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bisectionRoot</a:t>
            </a:r>
            <a:r>
              <a:rPr lang="en-US" sz="1600" dirty="0"/>
              <a:t>()</a:t>
            </a:r>
          </a:p>
          <a:p>
            <a:r>
              <a:rPr lang="en-US" sz="1600" dirty="0"/>
              <a:t>Call method_1_Root()</a:t>
            </a:r>
          </a:p>
          <a:p>
            <a:r>
              <a:rPr lang="en-US" sz="1600" dirty="0"/>
              <a:t>Call method_2_Root()</a:t>
            </a:r>
          </a:p>
          <a:p>
            <a:r>
              <a:rPr lang="en-US" sz="1600" dirty="0"/>
              <a:t>Display roots</a:t>
            </a:r>
          </a:p>
        </p:txBody>
      </p:sp>
    </p:spTree>
    <p:extLst>
      <p:ext uri="{BB962C8B-B14F-4D97-AF65-F5344CB8AC3E}">
        <p14:creationId xmlns:p14="http://schemas.microsoft.com/office/powerpoint/2010/main" val="30786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B4C04-0107-4907-AE33-99373DEC1784}"/>
              </a:ext>
            </a:extLst>
          </p:cNvPr>
          <p:cNvSpPr txBox="1"/>
          <p:nvPr/>
        </p:nvSpPr>
        <p:spPr>
          <a:xfrm>
            <a:off x="4380689" y="1345979"/>
            <a:ext cx="20817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Program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6DB5F-8F8E-4AD7-BED3-EFD22173DE81}"/>
              </a:ext>
            </a:extLst>
          </p:cNvPr>
          <p:cNvGrpSpPr/>
          <p:nvPr/>
        </p:nvGrpSpPr>
        <p:grpSpPr>
          <a:xfrm>
            <a:off x="4182892" y="1715311"/>
            <a:ext cx="2477311" cy="1713689"/>
            <a:chOff x="4182892" y="1715311"/>
            <a:chExt cx="2477311" cy="17136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01640F-F4A2-4323-A4C4-ADFFB775FCF5}"/>
                </a:ext>
              </a:extLst>
            </p:cNvPr>
            <p:cNvSpPr txBox="1"/>
            <p:nvPr/>
          </p:nvSpPr>
          <p:spPr>
            <a:xfrm>
              <a:off x="4182892" y="3059668"/>
              <a:ext cx="247731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mainBracketingMethods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626258-995B-4348-B8D3-5BDFAF8AB61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5421548" y="1715311"/>
              <a:ext cx="1" cy="13443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0A1850-D467-42F8-B565-F6C6B0F4276D}"/>
              </a:ext>
            </a:extLst>
          </p:cNvPr>
          <p:cNvGrpSpPr/>
          <p:nvPr/>
        </p:nvGrpSpPr>
        <p:grpSpPr>
          <a:xfrm>
            <a:off x="1579124" y="3429000"/>
            <a:ext cx="8634919" cy="1713690"/>
            <a:chOff x="1579124" y="3429000"/>
            <a:chExt cx="8634919" cy="17136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A1F65-B592-44C9-BE72-D1C852DBEBBD}"/>
                </a:ext>
              </a:extLst>
            </p:cNvPr>
            <p:cNvSpPr txBox="1"/>
            <p:nvPr/>
          </p:nvSpPr>
          <p:spPr>
            <a:xfrm>
              <a:off x="1579124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bisectionRoot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61297-C04F-4453-B3C7-8A4533F8F7EA}"/>
                </a:ext>
              </a:extLst>
            </p:cNvPr>
            <p:cNvSpPr txBox="1"/>
            <p:nvPr/>
          </p:nvSpPr>
          <p:spPr>
            <a:xfrm>
              <a:off x="4380689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method_2_Root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5E0C3-6961-4C15-AFF2-CC54D22DA945}"/>
                </a:ext>
              </a:extLst>
            </p:cNvPr>
            <p:cNvSpPr txBox="1"/>
            <p:nvPr/>
          </p:nvSpPr>
          <p:spPr>
            <a:xfrm>
              <a:off x="7441660" y="4773358"/>
              <a:ext cx="277238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method_3_Root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79230-4B3A-4789-A776-324389E676F0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2619984" y="3429000"/>
              <a:ext cx="2801564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1DD44A-C2C3-43C2-8CDF-95A13674DF80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421548" y="3429000"/>
              <a:ext cx="1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353663-2514-4D7E-8378-A3E171D24053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421548" y="3429000"/>
              <a:ext cx="3406304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C8FA93E-A903-8DFB-063E-9947C28281C1}"/>
              </a:ext>
            </a:extLst>
          </p:cNvPr>
          <p:cNvSpPr txBox="1"/>
          <p:nvPr/>
        </p:nvSpPr>
        <p:spPr>
          <a:xfrm>
            <a:off x="7441660" y="5286719"/>
            <a:ext cx="277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trike="sngStrike" dirty="0"/>
              <a:t>Check 1: Initial guess = root</a:t>
            </a:r>
          </a:p>
          <a:p>
            <a:r>
              <a:rPr lang="en-US" sz="1600" strike="sngStrike" dirty="0"/>
              <a:t>Check 2: Root is bracketed</a:t>
            </a:r>
          </a:p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1FDEC-661D-3AD5-E3CE-91E396649E91}"/>
              </a:ext>
            </a:extLst>
          </p:cNvPr>
          <p:cNvSpPr txBox="1"/>
          <p:nvPr/>
        </p:nvSpPr>
        <p:spPr>
          <a:xfrm>
            <a:off x="4380689" y="5286718"/>
            <a:ext cx="277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trike="sngStrike" dirty="0"/>
              <a:t>Check 1: Initial guess = root</a:t>
            </a:r>
          </a:p>
          <a:p>
            <a:r>
              <a:rPr lang="en-US" sz="1600" strike="sngStrike" dirty="0"/>
              <a:t>Check 2: Root is bracketed</a:t>
            </a:r>
          </a:p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6D793-DE58-D061-37C8-C05C00BF040F}"/>
              </a:ext>
            </a:extLst>
          </p:cNvPr>
          <p:cNvSpPr txBox="1"/>
          <p:nvPr/>
        </p:nvSpPr>
        <p:spPr>
          <a:xfrm>
            <a:off x="1579124" y="5286718"/>
            <a:ext cx="277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trike="sngStrike" dirty="0"/>
              <a:t>Check 1: Initial guess = root</a:t>
            </a:r>
          </a:p>
          <a:p>
            <a:r>
              <a:rPr lang="en-US" sz="1600" strike="sngStrike" dirty="0"/>
              <a:t>Check 2: Root is bracketed</a:t>
            </a:r>
          </a:p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E6ACBE-9DF0-3048-6D16-A3287264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A871-8BDB-A71D-DD04-7D807A85BC31}"/>
              </a:ext>
            </a:extLst>
          </p:cNvPr>
          <p:cNvSpPr txBox="1"/>
          <p:nvPr/>
        </p:nvSpPr>
        <p:spPr>
          <a:xfrm>
            <a:off x="1114512" y="2828836"/>
            <a:ext cx="3010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input: </a:t>
            </a:r>
            <a:r>
              <a:rPr lang="en-US" sz="1600" dirty="0" err="1"/>
              <a:t>xLow</a:t>
            </a:r>
            <a:r>
              <a:rPr lang="en-US" sz="1600" dirty="0"/>
              <a:t>, </a:t>
            </a:r>
            <a:r>
              <a:rPr lang="en-US" sz="1600" dirty="0" err="1"/>
              <a:t>xHigh</a:t>
            </a:r>
            <a:r>
              <a:rPr lang="en-US" sz="1600" dirty="0"/>
              <a:t>, tolerance</a:t>
            </a:r>
          </a:p>
          <a:p>
            <a:r>
              <a:rPr lang="en-US" sz="1600" b="1" dirty="0"/>
              <a:t>Check 1: Initial guess = root</a:t>
            </a:r>
          </a:p>
          <a:p>
            <a:r>
              <a:rPr lang="en-US" sz="1600" b="1" dirty="0"/>
              <a:t>Check 2: Root is bracketed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bisectionRoot</a:t>
            </a:r>
            <a:r>
              <a:rPr lang="en-US" sz="1600" dirty="0"/>
              <a:t>()</a:t>
            </a:r>
          </a:p>
          <a:p>
            <a:r>
              <a:rPr lang="en-US" sz="1600" dirty="0"/>
              <a:t>Call method_1_Root()</a:t>
            </a:r>
          </a:p>
          <a:p>
            <a:r>
              <a:rPr lang="en-US" sz="1600" dirty="0"/>
              <a:t>Call method_2_Root()</a:t>
            </a:r>
          </a:p>
          <a:p>
            <a:r>
              <a:rPr lang="en-US" sz="1600" dirty="0"/>
              <a:t>Display roots</a:t>
            </a:r>
          </a:p>
        </p:txBody>
      </p:sp>
    </p:spTree>
    <p:extLst>
      <p:ext uri="{BB962C8B-B14F-4D97-AF65-F5344CB8AC3E}">
        <p14:creationId xmlns:p14="http://schemas.microsoft.com/office/powerpoint/2010/main" val="42153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B4C04-0107-4907-AE33-99373DEC1784}"/>
              </a:ext>
            </a:extLst>
          </p:cNvPr>
          <p:cNvSpPr txBox="1"/>
          <p:nvPr/>
        </p:nvSpPr>
        <p:spPr>
          <a:xfrm>
            <a:off x="4380689" y="1345979"/>
            <a:ext cx="20817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 Program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6DB5F-8F8E-4AD7-BED3-EFD22173DE81}"/>
              </a:ext>
            </a:extLst>
          </p:cNvPr>
          <p:cNvGrpSpPr/>
          <p:nvPr/>
        </p:nvGrpSpPr>
        <p:grpSpPr>
          <a:xfrm>
            <a:off x="4182892" y="1715311"/>
            <a:ext cx="2477311" cy="1713689"/>
            <a:chOff x="4182892" y="1715311"/>
            <a:chExt cx="2477311" cy="17136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01640F-F4A2-4323-A4C4-ADFFB775FCF5}"/>
                </a:ext>
              </a:extLst>
            </p:cNvPr>
            <p:cNvSpPr txBox="1"/>
            <p:nvPr/>
          </p:nvSpPr>
          <p:spPr>
            <a:xfrm>
              <a:off x="4182892" y="3059668"/>
              <a:ext cx="247731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mainBracketingMethods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626258-995B-4348-B8D3-5BDFAF8AB61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5421548" y="1715311"/>
              <a:ext cx="1" cy="13443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0A1850-D467-42F8-B565-F6C6B0F4276D}"/>
              </a:ext>
            </a:extLst>
          </p:cNvPr>
          <p:cNvGrpSpPr/>
          <p:nvPr/>
        </p:nvGrpSpPr>
        <p:grpSpPr>
          <a:xfrm>
            <a:off x="1579124" y="3429000"/>
            <a:ext cx="8634919" cy="1713690"/>
            <a:chOff x="1579124" y="3429000"/>
            <a:chExt cx="8634919" cy="17136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A1F65-B592-44C9-BE72-D1C852DBEBBD}"/>
                </a:ext>
              </a:extLst>
            </p:cNvPr>
            <p:cNvSpPr txBox="1"/>
            <p:nvPr/>
          </p:nvSpPr>
          <p:spPr>
            <a:xfrm>
              <a:off x="1579124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bisectionRoot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61297-C04F-4453-B3C7-8A4533F8F7EA}"/>
                </a:ext>
              </a:extLst>
            </p:cNvPr>
            <p:cNvSpPr txBox="1"/>
            <p:nvPr/>
          </p:nvSpPr>
          <p:spPr>
            <a:xfrm>
              <a:off x="4380689" y="4773358"/>
              <a:ext cx="208171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method_2_Root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5E0C3-6961-4C15-AFF2-CC54D22DA945}"/>
                </a:ext>
              </a:extLst>
            </p:cNvPr>
            <p:cNvSpPr txBox="1"/>
            <p:nvPr/>
          </p:nvSpPr>
          <p:spPr>
            <a:xfrm>
              <a:off x="7441660" y="4773358"/>
              <a:ext cx="277238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method_3_Root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79230-4B3A-4789-A776-324389E676F0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2619984" y="3429000"/>
              <a:ext cx="2801564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1DD44A-C2C3-43C2-8CDF-95A13674DF80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421548" y="3429000"/>
              <a:ext cx="1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353663-2514-4D7E-8378-A3E171D24053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421548" y="3429000"/>
              <a:ext cx="3406304" cy="13443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C8FA93E-A903-8DFB-063E-9947C28281C1}"/>
              </a:ext>
            </a:extLst>
          </p:cNvPr>
          <p:cNvSpPr txBox="1"/>
          <p:nvPr/>
        </p:nvSpPr>
        <p:spPr>
          <a:xfrm>
            <a:off x="7441660" y="5286719"/>
            <a:ext cx="2772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Method</a:t>
            </a:r>
            <a:r>
              <a:rPr lang="en-US" sz="1600" dirty="0"/>
              <a:t>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1FDEC-661D-3AD5-E3CE-91E396649E91}"/>
              </a:ext>
            </a:extLst>
          </p:cNvPr>
          <p:cNvSpPr txBox="1"/>
          <p:nvPr/>
        </p:nvSpPr>
        <p:spPr>
          <a:xfrm>
            <a:off x="4380689" y="5286718"/>
            <a:ext cx="2772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6D793-DE58-D061-37C8-C05C00BF040F}"/>
              </a:ext>
            </a:extLst>
          </p:cNvPr>
          <p:cNvSpPr txBox="1"/>
          <p:nvPr/>
        </p:nvSpPr>
        <p:spPr>
          <a:xfrm>
            <a:off x="1579124" y="5286718"/>
            <a:ext cx="2772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Method: Perform iterations</a:t>
            </a:r>
          </a:p>
          <a:p>
            <a:r>
              <a:rPr lang="en-US" sz="1600" dirty="0"/>
              <a:t>Return root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E6ACBE-9DF0-3048-6D16-A3287264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A871-8BDB-A71D-DD04-7D807A85BC31}"/>
              </a:ext>
            </a:extLst>
          </p:cNvPr>
          <p:cNvSpPr txBox="1"/>
          <p:nvPr/>
        </p:nvSpPr>
        <p:spPr>
          <a:xfrm>
            <a:off x="1114512" y="2828836"/>
            <a:ext cx="3010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input: </a:t>
            </a:r>
            <a:r>
              <a:rPr lang="en-US" sz="1600" dirty="0" err="1"/>
              <a:t>xLow</a:t>
            </a:r>
            <a:r>
              <a:rPr lang="en-US" sz="1600" dirty="0"/>
              <a:t>, </a:t>
            </a:r>
            <a:r>
              <a:rPr lang="en-US" sz="1600" dirty="0" err="1"/>
              <a:t>xHigh</a:t>
            </a:r>
            <a:r>
              <a:rPr lang="en-US" sz="1600" dirty="0"/>
              <a:t>, tolerance</a:t>
            </a:r>
          </a:p>
          <a:p>
            <a:r>
              <a:rPr lang="en-US" sz="1600" b="1" dirty="0"/>
              <a:t>Check 1: Initial guess = root</a:t>
            </a:r>
          </a:p>
          <a:p>
            <a:r>
              <a:rPr lang="en-US" sz="1600" b="1" dirty="0"/>
              <a:t>Check 2: Root is bracketed</a:t>
            </a:r>
          </a:p>
          <a:p>
            <a:r>
              <a:rPr lang="en-US" sz="1600" dirty="0"/>
              <a:t>Call </a:t>
            </a:r>
            <a:r>
              <a:rPr lang="en-US" sz="1600" dirty="0" err="1"/>
              <a:t>bisectionRoot</a:t>
            </a:r>
            <a:r>
              <a:rPr lang="en-US" sz="1600" dirty="0"/>
              <a:t>()</a:t>
            </a:r>
          </a:p>
          <a:p>
            <a:r>
              <a:rPr lang="en-US" sz="1600" dirty="0"/>
              <a:t>Call method_1_Root()</a:t>
            </a:r>
          </a:p>
          <a:p>
            <a:r>
              <a:rPr lang="en-US" sz="1600" dirty="0"/>
              <a:t>Call method_2_Root()</a:t>
            </a:r>
          </a:p>
          <a:p>
            <a:r>
              <a:rPr lang="en-US" sz="1600" dirty="0"/>
              <a:t>Display roots</a:t>
            </a:r>
          </a:p>
        </p:txBody>
      </p:sp>
    </p:spTree>
    <p:extLst>
      <p:ext uri="{BB962C8B-B14F-4D97-AF65-F5344CB8AC3E}">
        <p14:creationId xmlns:p14="http://schemas.microsoft.com/office/powerpoint/2010/main" val="124141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3x + sin(x) - e</a:t>
            </a:r>
            <a:r>
              <a:rPr lang="en-US" baseline="30000" dirty="0"/>
              <a:t>x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7D805B-AB98-4403-AF2B-556FC7F9C592}"/>
              </a:ext>
            </a:extLst>
          </p:cNvPr>
          <p:cNvGraphicFramePr>
            <a:graphicFrameLocks/>
          </p:cNvGraphicFramePr>
          <p:nvPr/>
        </p:nvGraphicFramePr>
        <p:xfrm>
          <a:off x="2039160" y="1690688"/>
          <a:ext cx="8113679" cy="445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B9CB552-9F41-45EB-A7BB-5519B2F56624}"/>
              </a:ext>
            </a:extLst>
          </p:cNvPr>
          <p:cNvSpPr/>
          <p:nvPr/>
        </p:nvSpPr>
        <p:spPr>
          <a:xfrm>
            <a:off x="6311771" y="2290864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6BCF-75AA-4A7C-A43E-1E010BCC098D}"/>
              </a:ext>
            </a:extLst>
          </p:cNvPr>
          <p:cNvSpPr/>
          <p:nvPr/>
        </p:nvSpPr>
        <p:spPr>
          <a:xfrm>
            <a:off x="8572112" y="2290864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B71DD3-B41E-4B59-A133-C432D76328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False-Position Method: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B71DD3-B41E-4B59-A133-C432D7632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55D3C70-3E78-4153-ABEE-3957B626E15A}"/>
              </a:ext>
            </a:extLst>
          </p:cNvPr>
          <p:cNvGrpSpPr/>
          <p:nvPr/>
        </p:nvGrpSpPr>
        <p:grpSpPr>
          <a:xfrm>
            <a:off x="2500008" y="2354094"/>
            <a:ext cx="7568267" cy="2207968"/>
            <a:chOff x="2500008" y="2354094"/>
            <a:chExt cx="7568267" cy="220796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AB4178D-92B4-47B2-8797-B53C9CC09832}"/>
                </a:ext>
              </a:extLst>
            </p:cNvPr>
            <p:cNvSpPr/>
            <p:nvPr/>
          </p:nvSpPr>
          <p:spPr>
            <a:xfrm>
              <a:off x="2500008" y="3900792"/>
              <a:ext cx="233463" cy="66127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1F46C5B4-753E-4875-BD87-3A77EB6CB521}"/>
                </a:ext>
              </a:extLst>
            </p:cNvPr>
            <p:cNvSpPr/>
            <p:nvPr/>
          </p:nvSpPr>
          <p:spPr>
            <a:xfrm rot="10800000">
              <a:off x="9834811" y="2354094"/>
              <a:ext cx="233464" cy="156315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E98A7F1-427A-4EFA-81C5-C7E69A809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202" y="2077209"/>
            <a:ext cx="1592369" cy="1592369"/>
          </a:xfrm>
          <a:prstGeom prst="rect">
            <a:avLst/>
          </a:prstGeom>
        </p:spPr>
      </p:pic>
      <p:sp>
        <p:nvSpPr>
          <p:cNvPr id="28" name="&quot;No&quot; Symbol 5">
            <a:extLst>
              <a:ext uri="{FF2B5EF4-FFF2-40B4-BE49-F238E27FC236}">
                <a16:creationId xmlns:a16="http://schemas.microsoft.com/office/drawing/2014/main" id="{7A010198-32C2-4F78-81B3-E65BC189DAEA}"/>
              </a:ext>
            </a:extLst>
          </p:cNvPr>
          <p:cNvSpPr/>
          <p:nvPr/>
        </p:nvSpPr>
        <p:spPr>
          <a:xfrm>
            <a:off x="6363646" y="3221405"/>
            <a:ext cx="1741715" cy="1533158"/>
          </a:xfrm>
          <a:prstGeom prst="noSmoking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5189A7-7713-460B-9340-7C6681CEF621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flipH="1">
            <a:off x="2616740" y="2354094"/>
            <a:ext cx="7334803" cy="22079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F69219-019C-4BF6-9449-3091750A039B}"/>
              </a:ext>
            </a:extLst>
          </p:cNvPr>
          <p:cNvGrpSpPr/>
          <p:nvPr/>
        </p:nvGrpSpPr>
        <p:grpSpPr>
          <a:xfrm>
            <a:off x="2607438" y="2354093"/>
            <a:ext cx="7371450" cy="3264503"/>
            <a:chOff x="2607438" y="2354093"/>
            <a:chExt cx="7371450" cy="326450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704C36-69B7-4B8F-9518-71A00B63D90F}"/>
                </a:ext>
              </a:extLst>
            </p:cNvPr>
            <p:cNvCxnSpPr/>
            <p:nvPr/>
          </p:nvCxnSpPr>
          <p:spPr>
            <a:xfrm>
              <a:off x="4771277" y="2354093"/>
              <a:ext cx="0" cy="2764313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FD0AA375-B4E5-4E7D-B7AC-3440AB37D6A8}"/>
                </a:ext>
              </a:extLst>
            </p:cNvPr>
            <p:cNvSpPr/>
            <p:nvPr/>
          </p:nvSpPr>
          <p:spPr>
            <a:xfrm>
              <a:off x="4771278" y="5008804"/>
              <a:ext cx="5207610" cy="317016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B3CC19DD-DA45-4BA3-8B78-D4845ADD9A3A}"/>
                </a:ext>
              </a:extLst>
            </p:cNvPr>
            <p:cNvSpPr/>
            <p:nvPr/>
          </p:nvSpPr>
          <p:spPr>
            <a:xfrm>
              <a:off x="2607438" y="5301580"/>
              <a:ext cx="2163840" cy="317016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52EE3AC-EA21-4B22-81E1-B73EE1144198}"/>
              </a:ext>
            </a:extLst>
          </p:cNvPr>
          <p:cNvSpPr/>
          <p:nvPr/>
        </p:nvSpPr>
        <p:spPr>
          <a:xfrm rot="10800000">
            <a:off x="4666907" y="3669578"/>
            <a:ext cx="171041" cy="263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D91291E-F4BC-45D4-A3A0-9F7448E6C9BC}"/>
              </a:ext>
            </a:extLst>
          </p:cNvPr>
          <p:cNvSpPr/>
          <p:nvPr/>
        </p:nvSpPr>
        <p:spPr>
          <a:xfrm>
            <a:off x="4771277" y="1895841"/>
            <a:ext cx="5160999" cy="1374651"/>
          </a:xfrm>
          <a:custGeom>
            <a:avLst/>
            <a:gdLst>
              <a:gd name="connsiteX0" fmla="*/ 3689131 w 3689131"/>
              <a:gd name="connsiteY0" fmla="*/ 620111 h 1502980"/>
              <a:gd name="connsiteX1" fmla="*/ 3657600 w 3689131"/>
              <a:gd name="connsiteY1" fmla="*/ 504497 h 1502980"/>
              <a:gd name="connsiteX2" fmla="*/ 3626069 w 3689131"/>
              <a:gd name="connsiteY2" fmla="*/ 451945 h 1502980"/>
              <a:gd name="connsiteX3" fmla="*/ 3499945 w 3689131"/>
              <a:gd name="connsiteY3" fmla="*/ 346842 h 1502980"/>
              <a:gd name="connsiteX4" fmla="*/ 3310758 w 3689131"/>
              <a:gd name="connsiteY4" fmla="*/ 220718 h 1502980"/>
              <a:gd name="connsiteX5" fmla="*/ 3216165 w 3689131"/>
              <a:gd name="connsiteY5" fmla="*/ 168166 h 1502980"/>
              <a:gd name="connsiteX6" fmla="*/ 2858814 w 3689131"/>
              <a:gd name="connsiteY6" fmla="*/ 63062 h 1502980"/>
              <a:gd name="connsiteX7" fmla="*/ 2690648 w 3689131"/>
              <a:gd name="connsiteY7" fmla="*/ 42042 h 1502980"/>
              <a:gd name="connsiteX8" fmla="*/ 2291255 w 3689131"/>
              <a:gd name="connsiteY8" fmla="*/ 0 h 1502980"/>
              <a:gd name="connsiteX9" fmla="*/ 1271752 w 3689131"/>
              <a:gd name="connsiteY9" fmla="*/ 10511 h 1502980"/>
              <a:gd name="connsiteX10" fmla="*/ 1072055 w 3689131"/>
              <a:gd name="connsiteY10" fmla="*/ 63062 h 1502980"/>
              <a:gd name="connsiteX11" fmla="*/ 977462 w 3689131"/>
              <a:gd name="connsiteY11" fmla="*/ 84083 h 1502980"/>
              <a:gd name="connsiteX12" fmla="*/ 893379 w 3689131"/>
              <a:gd name="connsiteY12" fmla="*/ 126125 h 1502980"/>
              <a:gd name="connsiteX13" fmla="*/ 798786 w 3689131"/>
              <a:gd name="connsiteY13" fmla="*/ 147145 h 1502980"/>
              <a:gd name="connsiteX14" fmla="*/ 714703 w 3689131"/>
              <a:gd name="connsiteY14" fmla="*/ 178676 h 1502980"/>
              <a:gd name="connsiteX15" fmla="*/ 662152 w 3689131"/>
              <a:gd name="connsiteY15" fmla="*/ 220718 h 1502980"/>
              <a:gd name="connsiteX16" fmla="*/ 504496 w 3689131"/>
              <a:gd name="connsiteY16" fmla="*/ 325821 h 1502980"/>
              <a:gd name="connsiteX17" fmla="*/ 451945 w 3689131"/>
              <a:gd name="connsiteY17" fmla="*/ 378373 h 1502980"/>
              <a:gd name="connsiteX18" fmla="*/ 388883 w 3689131"/>
              <a:gd name="connsiteY18" fmla="*/ 430925 h 1502980"/>
              <a:gd name="connsiteX19" fmla="*/ 346841 w 3689131"/>
              <a:gd name="connsiteY19" fmla="*/ 493987 h 1502980"/>
              <a:gd name="connsiteX20" fmla="*/ 315310 w 3689131"/>
              <a:gd name="connsiteY20" fmla="*/ 536028 h 1502980"/>
              <a:gd name="connsiteX21" fmla="*/ 273269 w 3689131"/>
              <a:gd name="connsiteY21" fmla="*/ 599090 h 1502980"/>
              <a:gd name="connsiteX22" fmla="*/ 241738 w 3689131"/>
              <a:gd name="connsiteY22" fmla="*/ 641131 h 1502980"/>
              <a:gd name="connsiteX23" fmla="*/ 210207 w 3689131"/>
              <a:gd name="connsiteY23" fmla="*/ 704193 h 1502980"/>
              <a:gd name="connsiteX24" fmla="*/ 178676 w 3689131"/>
              <a:gd name="connsiteY24" fmla="*/ 746235 h 1502980"/>
              <a:gd name="connsiteX25" fmla="*/ 126124 w 3689131"/>
              <a:gd name="connsiteY25" fmla="*/ 830318 h 1502980"/>
              <a:gd name="connsiteX26" fmla="*/ 84083 w 3689131"/>
              <a:gd name="connsiteY26" fmla="*/ 956442 h 1502980"/>
              <a:gd name="connsiteX27" fmla="*/ 21021 w 3689131"/>
              <a:gd name="connsiteY27" fmla="*/ 1135118 h 1502980"/>
              <a:gd name="connsiteX28" fmla="*/ 10510 w 3689131"/>
              <a:gd name="connsiteY28" fmla="*/ 1229711 h 1502980"/>
              <a:gd name="connsiteX29" fmla="*/ 0 w 3689131"/>
              <a:gd name="connsiteY29" fmla="*/ 1292773 h 1502980"/>
              <a:gd name="connsiteX30" fmla="*/ 10510 w 3689131"/>
              <a:gd name="connsiteY30" fmla="*/ 1502980 h 150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89131" h="1502980">
                <a:moveTo>
                  <a:pt x="3689131" y="620111"/>
                </a:moveTo>
                <a:cubicBezTo>
                  <a:pt x="3678621" y="581573"/>
                  <a:pt x="3671626" y="541899"/>
                  <a:pt x="3657600" y="504497"/>
                </a:cubicBezTo>
                <a:cubicBezTo>
                  <a:pt x="3650427" y="485369"/>
                  <a:pt x="3638611" y="468070"/>
                  <a:pt x="3626069" y="451945"/>
                </a:cubicBezTo>
                <a:cubicBezTo>
                  <a:pt x="3596923" y="414472"/>
                  <a:pt x="3533292" y="369928"/>
                  <a:pt x="3499945" y="346842"/>
                </a:cubicBezTo>
                <a:cubicBezTo>
                  <a:pt x="3437630" y="303701"/>
                  <a:pt x="3377011" y="257526"/>
                  <a:pt x="3310758" y="220718"/>
                </a:cubicBezTo>
                <a:cubicBezTo>
                  <a:pt x="3279227" y="203201"/>
                  <a:pt x="3249461" y="182039"/>
                  <a:pt x="3216165" y="168166"/>
                </a:cubicBezTo>
                <a:cubicBezTo>
                  <a:pt x="3138378" y="135754"/>
                  <a:pt x="2931699" y="77639"/>
                  <a:pt x="2858814" y="63062"/>
                </a:cubicBezTo>
                <a:cubicBezTo>
                  <a:pt x="2803419" y="51983"/>
                  <a:pt x="2746602" y="49813"/>
                  <a:pt x="2690648" y="42042"/>
                </a:cubicBezTo>
                <a:cubicBezTo>
                  <a:pt x="2381616" y="-878"/>
                  <a:pt x="2583600" y="16242"/>
                  <a:pt x="2291255" y="0"/>
                </a:cubicBezTo>
                <a:lnTo>
                  <a:pt x="1271752" y="10511"/>
                </a:lnTo>
                <a:cubicBezTo>
                  <a:pt x="1198140" y="12575"/>
                  <a:pt x="1140929" y="43930"/>
                  <a:pt x="1072055" y="63062"/>
                </a:cubicBezTo>
                <a:cubicBezTo>
                  <a:pt x="1040933" y="71707"/>
                  <a:pt x="1008993" y="77076"/>
                  <a:pt x="977462" y="84083"/>
                </a:cubicBezTo>
                <a:cubicBezTo>
                  <a:pt x="949434" y="98097"/>
                  <a:pt x="922929" y="115696"/>
                  <a:pt x="893379" y="126125"/>
                </a:cubicBezTo>
                <a:cubicBezTo>
                  <a:pt x="862920" y="136875"/>
                  <a:pt x="829774" y="138031"/>
                  <a:pt x="798786" y="147145"/>
                </a:cubicBezTo>
                <a:cubicBezTo>
                  <a:pt x="770069" y="155591"/>
                  <a:pt x="742731" y="168166"/>
                  <a:pt x="714703" y="178676"/>
                </a:cubicBezTo>
                <a:cubicBezTo>
                  <a:pt x="697186" y="192690"/>
                  <a:pt x="680596" y="207949"/>
                  <a:pt x="662152" y="220718"/>
                </a:cubicBezTo>
                <a:cubicBezTo>
                  <a:pt x="593188" y="268462"/>
                  <a:pt x="567873" y="273006"/>
                  <a:pt x="504496" y="325821"/>
                </a:cubicBezTo>
                <a:cubicBezTo>
                  <a:pt x="485465" y="341680"/>
                  <a:pt x="470275" y="361709"/>
                  <a:pt x="451945" y="378373"/>
                </a:cubicBezTo>
                <a:cubicBezTo>
                  <a:pt x="431698" y="396779"/>
                  <a:pt x="407289" y="410678"/>
                  <a:pt x="388883" y="430925"/>
                </a:cubicBezTo>
                <a:cubicBezTo>
                  <a:pt x="371889" y="449619"/>
                  <a:pt x="361329" y="473290"/>
                  <a:pt x="346841" y="493987"/>
                </a:cubicBezTo>
                <a:cubicBezTo>
                  <a:pt x="336796" y="508338"/>
                  <a:pt x="325355" y="521677"/>
                  <a:pt x="315310" y="536028"/>
                </a:cubicBezTo>
                <a:cubicBezTo>
                  <a:pt x="300822" y="556725"/>
                  <a:pt x="287757" y="578393"/>
                  <a:pt x="273269" y="599090"/>
                </a:cubicBezTo>
                <a:cubicBezTo>
                  <a:pt x="263224" y="613441"/>
                  <a:pt x="250751" y="626110"/>
                  <a:pt x="241738" y="641131"/>
                </a:cubicBezTo>
                <a:cubicBezTo>
                  <a:pt x="229646" y="661284"/>
                  <a:pt x="222299" y="684040"/>
                  <a:pt x="210207" y="704193"/>
                </a:cubicBezTo>
                <a:cubicBezTo>
                  <a:pt x="201194" y="719214"/>
                  <a:pt x="188858" y="731980"/>
                  <a:pt x="178676" y="746235"/>
                </a:cubicBezTo>
                <a:cubicBezTo>
                  <a:pt x="158452" y="774549"/>
                  <a:pt x="144539" y="799625"/>
                  <a:pt x="126124" y="830318"/>
                </a:cubicBezTo>
                <a:cubicBezTo>
                  <a:pt x="86181" y="970116"/>
                  <a:pt x="124738" y="844640"/>
                  <a:pt x="84083" y="956442"/>
                </a:cubicBezTo>
                <a:cubicBezTo>
                  <a:pt x="62499" y="1015799"/>
                  <a:pt x="21021" y="1135118"/>
                  <a:pt x="21021" y="1135118"/>
                </a:cubicBezTo>
                <a:cubicBezTo>
                  <a:pt x="17517" y="1166649"/>
                  <a:pt x="14703" y="1198264"/>
                  <a:pt x="10510" y="1229711"/>
                </a:cubicBezTo>
                <a:cubicBezTo>
                  <a:pt x="7693" y="1250835"/>
                  <a:pt x="0" y="1271462"/>
                  <a:pt x="0" y="1292773"/>
                </a:cubicBezTo>
                <a:cubicBezTo>
                  <a:pt x="0" y="1362930"/>
                  <a:pt x="10510" y="1432823"/>
                  <a:pt x="10510" y="1502980"/>
                </a:cubicBezTo>
              </a:path>
            </a:pathLst>
          </a:custGeom>
          <a:noFill/>
          <a:ln w="38100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7836A3-7C75-4782-9963-7F6DC9F963A5}"/>
              </a:ext>
            </a:extLst>
          </p:cNvPr>
          <p:cNvSpPr/>
          <p:nvPr/>
        </p:nvSpPr>
        <p:spPr>
          <a:xfrm>
            <a:off x="4371013" y="3475645"/>
            <a:ext cx="817124" cy="78794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6B95A1-0DF2-153C-3D5C-1F8677D5F7AC}"/>
                  </a:ext>
                </a:extLst>
              </p:cNvPr>
              <p:cNvSpPr txBox="1"/>
              <p:nvPr/>
            </p:nvSpPr>
            <p:spPr>
              <a:xfrm>
                <a:off x="125952" y="2239619"/>
                <a:ext cx="1796839" cy="79541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6B95A1-0DF2-153C-3D5C-1F8677D5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2" y="2239619"/>
                <a:ext cx="1796839" cy="795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07389A-D6B0-06D1-46FE-82E9CAB622B9}"/>
                  </a:ext>
                </a:extLst>
              </p:cNvPr>
              <p:cNvSpPr txBox="1"/>
              <p:nvPr/>
            </p:nvSpPr>
            <p:spPr>
              <a:xfrm>
                <a:off x="125952" y="3535441"/>
                <a:ext cx="1796839" cy="79541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07389A-D6B0-06D1-46FE-82E9CAB6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2" y="3535441"/>
                <a:ext cx="1796839" cy="79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D0575-F52A-F0E7-4346-156147A29DC1}"/>
                  </a:ext>
                </a:extLst>
              </p:cNvPr>
              <p:cNvSpPr txBox="1"/>
              <p:nvPr/>
            </p:nvSpPr>
            <p:spPr>
              <a:xfrm>
                <a:off x="91478" y="4823185"/>
                <a:ext cx="1869743" cy="7179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5D0575-F52A-F0E7-4346-156147A29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" y="4823185"/>
                <a:ext cx="1869743" cy="7179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0EC8241-996A-0702-AA79-DFEE777456A4}"/>
              </a:ext>
            </a:extLst>
          </p:cNvPr>
          <p:cNvGrpSpPr/>
          <p:nvPr/>
        </p:nvGrpSpPr>
        <p:grpSpPr>
          <a:xfrm>
            <a:off x="2408095" y="3454050"/>
            <a:ext cx="7776604" cy="955923"/>
            <a:chOff x="2408095" y="3454050"/>
            <a:chExt cx="7776604" cy="9559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9B231A-0A4D-6DE1-F224-1D1A3E84029F}"/>
                </a:ext>
              </a:extLst>
            </p:cNvPr>
            <p:cNvSpPr txBox="1"/>
            <p:nvPr/>
          </p:nvSpPr>
          <p:spPr>
            <a:xfrm>
              <a:off x="9736643" y="4006142"/>
              <a:ext cx="44805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B8B72E-B8AC-B901-3771-7305E3734694}"/>
                </a:ext>
              </a:extLst>
            </p:cNvPr>
            <p:cNvSpPr txBox="1"/>
            <p:nvPr/>
          </p:nvSpPr>
          <p:spPr>
            <a:xfrm>
              <a:off x="2408095" y="3454050"/>
              <a:ext cx="44805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C4184E-90EC-2533-1979-F4C909BCE86B}"/>
                </a:ext>
              </a:extLst>
            </p:cNvPr>
            <p:cNvSpPr txBox="1"/>
            <p:nvPr/>
          </p:nvSpPr>
          <p:spPr>
            <a:xfrm>
              <a:off x="4574419" y="4040641"/>
              <a:ext cx="44805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5" grpId="1" animBg="1"/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8589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B71DD3-B41E-4B59-A133-C432D76328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Modified False-Position Method: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0, 1.5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B71DD3-B41E-4B59-A133-C432D7632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9151C6-B924-414F-8915-B52252776BDC}"/>
              </a:ext>
            </a:extLst>
          </p:cNvPr>
          <p:cNvCxnSpPr>
            <a:cxnSpLocks/>
            <a:stCxn id="40" idx="2"/>
            <a:endCxn id="22" idx="2"/>
          </p:cNvCxnSpPr>
          <p:nvPr/>
        </p:nvCxnSpPr>
        <p:spPr>
          <a:xfrm flipH="1">
            <a:off x="2476188" y="2554357"/>
            <a:ext cx="7393172" cy="3039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81FB563-0593-4AE7-BA5C-A1EA5E18AAFA}"/>
              </a:ext>
            </a:extLst>
          </p:cNvPr>
          <p:cNvSpPr/>
          <p:nvPr/>
        </p:nvSpPr>
        <p:spPr>
          <a:xfrm>
            <a:off x="7021017" y="4544699"/>
            <a:ext cx="817124" cy="78794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95EF17-B4BE-414C-A94B-DA9F260184C4}"/>
                  </a:ext>
                </a:extLst>
              </p:cNvPr>
              <p:cNvSpPr txBox="1"/>
              <p:nvPr/>
            </p:nvSpPr>
            <p:spPr>
              <a:xfrm>
                <a:off x="10431168" y="2942617"/>
                <a:ext cx="1497910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95EF17-B4BE-414C-A94B-DA9F2601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168" y="2942617"/>
                <a:ext cx="1497910" cy="369332"/>
              </a:xfrm>
              <a:prstGeom prst="rect">
                <a:avLst/>
              </a:prstGeom>
              <a:blipFill>
                <a:blip r:embed="rId4"/>
                <a:stretch>
                  <a:fillRect l="-2024" t="-1639" r="-404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2BE1A5-C946-498A-8EBA-93AA486195FE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4098354" y="2554357"/>
            <a:ext cx="5761858" cy="30396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E33B-7CBF-4156-94E8-E28BB4F4519E}"/>
              </a:ext>
            </a:extLst>
          </p:cNvPr>
          <p:cNvGrpSpPr/>
          <p:nvPr/>
        </p:nvGrpSpPr>
        <p:grpSpPr>
          <a:xfrm>
            <a:off x="2367128" y="2554357"/>
            <a:ext cx="7614605" cy="3039662"/>
            <a:chOff x="2367128" y="2554357"/>
            <a:chExt cx="7614605" cy="303966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48F09DB5-D1D2-4241-88E4-4EADC1478C05}"/>
                </a:ext>
              </a:extLst>
            </p:cNvPr>
            <p:cNvSpPr/>
            <p:nvPr/>
          </p:nvSpPr>
          <p:spPr>
            <a:xfrm>
              <a:off x="2367128" y="4938670"/>
              <a:ext cx="218120" cy="655349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EF30AF53-B20F-4B52-B9E0-EC3570B77BA9}"/>
                </a:ext>
              </a:extLst>
            </p:cNvPr>
            <p:cNvSpPr/>
            <p:nvPr/>
          </p:nvSpPr>
          <p:spPr>
            <a:xfrm rot="10800000">
              <a:off x="9756988" y="2554357"/>
              <a:ext cx="224745" cy="244566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F1583-F607-4A68-9E64-2B394A4253C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5389123" y="2554357"/>
            <a:ext cx="4480237" cy="293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ADC0C5-834C-4131-9EAF-9A18C7B33DCB}"/>
              </a:ext>
            </a:extLst>
          </p:cNvPr>
          <p:cNvSpPr/>
          <p:nvPr/>
        </p:nvSpPr>
        <p:spPr>
          <a:xfrm>
            <a:off x="3989294" y="4938669"/>
            <a:ext cx="218120" cy="65534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10116CB-C610-472C-82B8-5C927A7020B1}"/>
              </a:ext>
            </a:extLst>
          </p:cNvPr>
          <p:cNvSpPr/>
          <p:nvPr/>
        </p:nvSpPr>
        <p:spPr>
          <a:xfrm>
            <a:off x="5263235" y="4938671"/>
            <a:ext cx="244676" cy="54772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C45C728-F5D6-47D3-A75D-F77BC5A93998}"/>
              </a:ext>
            </a:extLst>
          </p:cNvPr>
          <p:cNvSpPr/>
          <p:nvPr/>
        </p:nvSpPr>
        <p:spPr>
          <a:xfrm rot="16006435">
            <a:off x="5675673" y="4244993"/>
            <a:ext cx="322377" cy="9009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8589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B71DD3-B41E-4B59-A133-C432D76328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Modified False-Position Method: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0, 1.5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B71DD3-B41E-4B59-A133-C432D7632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48F09DB5-D1D2-4241-88E4-4EADC1478C05}"/>
              </a:ext>
            </a:extLst>
          </p:cNvPr>
          <p:cNvSpPr/>
          <p:nvPr/>
        </p:nvSpPr>
        <p:spPr>
          <a:xfrm>
            <a:off x="2367128" y="4938670"/>
            <a:ext cx="218120" cy="65534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9151C6-B924-414F-8915-B52252776BDC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2476188" y="2554357"/>
            <a:ext cx="7393172" cy="3039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81FB563-0593-4AE7-BA5C-A1EA5E18AAFA}"/>
              </a:ext>
            </a:extLst>
          </p:cNvPr>
          <p:cNvSpPr/>
          <p:nvPr/>
        </p:nvSpPr>
        <p:spPr>
          <a:xfrm>
            <a:off x="7021017" y="4544699"/>
            <a:ext cx="817124" cy="78794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95EF17-B4BE-414C-A94B-DA9F260184C4}"/>
                  </a:ext>
                </a:extLst>
              </p:cNvPr>
              <p:cNvSpPr txBox="1"/>
              <p:nvPr/>
            </p:nvSpPr>
            <p:spPr>
              <a:xfrm>
                <a:off x="10431168" y="2942617"/>
                <a:ext cx="1497910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95EF17-B4BE-414C-A94B-DA9F2601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168" y="2942617"/>
                <a:ext cx="1497910" cy="369332"/>
              </a:xfrm>
              <a:prstGeom prst="rect">
                <a:avLst/>
              </a:prstGeom>
              <a:blipFill>
                <a:blip r:embed="rId4"/>
                <a:stretch>
                  <a:fillRect l="-2024" t="-1639" r="-404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2BE1A5-C946-498A-8EBA-93AA486195FE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4098354" y="2554357"/>
            <a:ext cx="5761858" cy="30396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F30AF53-B20F-4B52-B9E0-EC3570B77BA9}"/>
              </a:ext>
            </a:extLst>
          </p:cNvPr>
          <p:cNvSpPr/>
          <p:nvPr/>
        </p:nvSpPr>
        <p:spPr>
          <a:xfrm rot="10800000">
            <a:off x="9756988" y="3774721"/>
            <a:ext cx="224745" cy="12252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F1583-F607-4A68-9E64-2B394A4253C6}"/>
              </a:ext>
            </a:extLst>
          </p:cNvPr>
          <p:cNvCxnSpPr>
            <a:cxnSpLocks/>
          </p:cNvCxnSpPr>
          <p:nvPr/>
        </p:nvCxnSpPr>
        <p:spPr>
          <a:xfrm flipH="1">
            <a:off x="5389124" y="2554357"/>
            <a:ext cx="4480236" cy="293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ADC0C5-834C-4131-9EAF-9A18C7B33DCB}"/>
              </a:ext>
            </a:extLst>
          </p:cNvPr>
          <p:cNvSpPr/>
          <p:nvPr/>
        </p:nvSpPr>
        <p:spPr>
          <a:xfrm>
            <a:off x="3989294" y="4938669"/>
            <a:ext cx="218120" cy="65534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10116CB-C610-472C-82B8-5C927A7020B1}"/>
              </a:ext>
            </a:extLst>
          </p:cNvPr>
          <p:cNvSpPr/>
          <p:nvPr/>
        </p:nvSpPr>
        <p:spPr>
          <a:xfrm>
            <a:off x="5263235" y="4938671"/>
            <a:ext cx="244676" cy="54772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6E368DE-5081-4377-BEDA-765F5F58109F}"/>
              </a:ext>
            </a:extLst>
          </p:cNvPr>
          <p:cNvSpPr/>
          <p:nvPr/>
        </p:nvSpPr>
        <p:spPr>
          <a:xfrm>
            <a:off x="6059966" y="4783026"/>
            <a:ext cx="290209" cy="311285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A90C28-683F-4EB7-9376-1CD3453A3232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5389124" y="3774721"/>
            <a:ext cx="4480236" cy="171167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D317D16F-CC8E-4F4A-ACBE-2111BE997416}"/>
              </a:ext>
            </a:extLst>
          </p:cNvPr>
          <p:cNvSpPr/>
          <p:nvPr/>
        </p:nvSpPr>
        <p:spPr>
          <a:xfrm rot="10800000">
            <a:off x="6798681" y="4997586"/>
            <a:ext cx="222336" cy="59643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A402F76-B6CF-42A2-B32D-27FC9E514316}"/>
              </a:ext>
            </a:extLst>
          </p:cNvPr>
          <p:cNvSpPr/>
          <p:nvPr/>
        </p:nvSpPr>
        <p:spPr>
          <a:xfrm rot="16006435">
            <a:off x="6050703" y="3820362"/>
            <a:ext cx="308708" cy="1633585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471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Office Theme</vt:lpstr>
      <vt:lpstr>Bracketing Methods</vt:lpstr>
      <vt:lpstr>Structure</vt:lpstr>
      <vt:lpstr>Structure</vt:lpstr>
      <vt:lpstr>Structure</vt:lpstr>
      <vt:lpstr>Structure</vt:lpstr>
      <vt:lpstr>f(x) = 3x + sin(x) - ex</vt:lpstr>
      <vt:lpstr>The False-Position Method: [0.2, 1]</vt:lpstr>
      <vt:lpstr>The Modified False-Position Method: [0, 1.5]</vt:lpstr>
      <vt:lpstr>The Modified False-Position Method: [0, 1.5]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Bracketing Methods</dc:title>
  <dc:creator>Parag D. Pawar</dc:creator>
  <cp:lastModifiedBy>Dr Parag D. Pawar</cp:lastModifiedBy>
  <cp:revision>8</cp:revision>
  <dcterms:created xsi:type="dcterms:W3CDTF">2021-09-22T17:09:05Z</dcterms:created>
  <dcterms:modified xsi:type="dcterms:W3CDTF">2022-09-14T00:30:34Z</dcterms:modified>
</cp:coreProperties>
</file>