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9" r:id="rId3"/>
    <p:sldId id="310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ag D. Pawar" initials="PDP" lastIdx="1" clrIdx="0">
    <p:extLst>
      <p:ext uri="{19B8F6BF-5375-455C-9EA6-DF929625EA0E}">
        <p15:presenceInfo xmlns:p15="http://schemas.microsoft.com/office/powerpoint/2012/main" userId="Parag D. Paw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Parag D. Pawar" userId="45f730c0-1703-4ce0-909b-efb17736071d" providerId="ADAL" clId="{24611726-3EC5-4FF1-8DCE-578D23FC2211}"/>
    <pc:docChg chg="modSld">
      <pc:chgData name="Dr Parag D. Pawar" userId="45f730c0-1703-4ce0-909b-efb17736071d" providerId="ADAL" clId="{24611726-3EC5-4FF1-8DCE-578D23FC2211}" dt="2022-09-19T02:27:22.685" v="2" actId="207"/>
      <pc:docMkLst>
        <pc:docMk/>
      </pc:docMkLst>
      <pc:sldChg chg="modSp mod">
        <pc:chgData name="Dr Parag D. Pawar" userId="45f730c0-1703-4ce0-909b-efb17736071d" providerId="ADAL" clId="{24611726-3EC5-4FF1-8DCE-578D23FC2211}" dt="2022-09-19T02:27:10.348" v="0" actId="207"/>
        <pc:sldMkLst>
          <pc:docMk/>
          <pc:sldMk cId="3310889300" sldId="256"/>
        </pc:sldMkLst>
        <pc:spChg chg="mod">
          <ac:chgData name="Dr Parag D. Pawar" userId="45f730c0-1703-4ce0-909b-efb17736071d" providerId="ADAL" clId="{24611726-3EC5-4FF1-8DCE-578D23FC2211}" dt="2022-09-19T02:27:10.348" v="0" actId="207"/>
          <ac:spMkLst>
            <pc:docMk/>
            <pc:sldMk cId="3310889300" sldId="256"/>
            <ac:spMk id="2" creationId="{26B157AD-C8C1-4627-A066-3EDFD01642D2}"/>
          </ac:spMkLst>
        </pc:spChg>
      </pc:sldChg>
      <pc:sldChg chg="modSp mod">
        <pc:chgData name="Dr Parag D. Pawar" userId="45f730c0-1703-4ce0-909b-efb17736071d" providerId="ADAL" clId="{24611726-3EC5-4FF1-8DCE-578D23FC2211}" dt="2022-09-19T02:27:19.427" v="1" actId="207"/>
        <pc:sldMkLst>
          <pc:docMk/>
          <pc:sldMk cId="845178090" sldId="308"/>
        </pc:sldMkLst>
        <pc:spChg chg="mod">
          <ac:chgData name="Dr Parag D. Pawar" userId="45f730c0-1703-4ce0-909b-efb17736071d" providerId="ADAL" clId="{24611726-3EC5-4FF1-8DCE-578D23FC2211}" dt="2022-09-19T02:27:19.427" v="1" actId="207"/>
          <ac:spMkLst>
            <pc:docMk/>
            <pc:sldMk cId="845178090" sldId="308"/>
            <ac:spMk id="2" creationId="{26B157AD-C8C1-4627-A066-3EDFD01642D2}"/>
          </ac:spMkLst>
        </pc:spChg>
      </pc:sldChg>
      <pc:sldChg chg="modSp mod">
        <pc:chgData name="Dr Parag D. Pawar" userId="45f730c0-1703-4ce0-909b-efb17736071d" providerId="ADAL" clId="{24611726-3EC5-4FF1-8DCE-578D23FC2211}" dt="2022-09-19T02:27:22.685" v="2" actId="207"/>
        <pc:sldMkLst>
          <pc:docMk/>
          <pc:sldMk cId="2190753808" sldId="312"/>
        </pc:sldMkLst>
        <pc:spChg chg="mod">
          <ac:chgData name="Dr Parag D. Pawar" userId="45f730c0-1703-4ce0-909b-efb17736071d" providerId="ADAL" clId="{24611726-3EC5-4FF1-8DCE-578D23FC2211}" dt="2022-09-19T02:27:22.685" v="2" actId="207"/>
          <ac:spMkLst>
            <pc:docMk/>
            <pc:sldMk cId="2190753808" sldId="312"/>
            <ac:spMk id="2" creationId="{26B157AD-C8C1-4627-A066-3EDFD01642D2}"/>
          </ac:spMkLst>
        </pc:spChg>
      </pc:sldChg>
    </pc:docChg>
  </pc:docChgLst>
  <pc:docChgLst>
    <pc:chgData name="Dr Parag D. Pawar" userId="45f730c0-1703-4ce0-909b-efb17736071d" providerId="ADAL" clId="{2C3E2C6B-F58A-4070-AB04-CFA9E08AB93F}"/>
    <pc:docChg chg="undo custSel addSld delSld modSld sldOrd">
      <pc:chgData name="Dr Parag D. Pawar" userId="45f730c0-1703-4ce0-909b-efb17736071d" providerId="ADAL" clId="{2C3E2C6B-F58A-4070-AB04-CFA9E08AB93F}" dt="2022-09-18T12:04:29.335" v="95" actId="14100"/>
      <pc:docMkLst>
        <pc:docMk/>
      </pc:docMkLst>
      <pc:sldChg chg="modSp mod">
        <pc:chgData name="Dr Parag D. Pawar" userId="45f730c0-1703-4ce0-909b-efb17736071d" providerId="ADAL" clId="{2C3E2C6B-F58A-4070-AB04-CFA9E08AB93F}" dt="2022-09-18T10:16:22.670" v="8" actId="20577"/>
        <pc:sldMkLst>
          <pc:docMk/>
          <pc:sldMk cId="3310889300" sldId="256"/>
        </pc:sldMkLst>
        <pc:spChg chg="mod">
          <ac:chgData name="Dr Parag D. Pawar" userId="45f730c0-1703-4ce0-909b-efb17736071d" providerId="ADAL" clId="{2C3E2C6B-F58A-4070-AB04-CFA9E08AB93F}" dt="2022-09-18T10:16:12.809" v="6" actId="20577"/>
          <ac:spMkLst>
            <pc:docMk/>
            <pc:sldMk cId="3310889300" sldId="256"/>
            <ac:spMk id="2" creationId="{26B157AD-C8C1-4627-A066-3EDFD01642D2}"/>
          </ac:spMkLst>
        </pc:spChg>
        <pc:spChg chg="mod">
          <ac:chgData name="Dr Parag D. Pawar" userId="45f730c0-1703-4ce0-909b-efb17736071d" providerId="ADAL" clId="{2C3E2C6B-F58A-4070-AB04-CFA9E08AB93F}" dt="2022-09-18T10:16:22.670" v="8" actId="20577"/>
          <ac:spMkLst>
            <pc:docMk/>
            <pc:sldMk cId="3310889300" sldId="256"/>
            <ac:spMk id="3" creationId="{3B28B955-5D1C-454C-ABD1-9F5845BD2694}"/>
          </ac:spMkLst>
        </pc:spChg>
      </pc:sldChg>
      <pc:sldChg chg="addSp delSp modSp add mod ord">
        <pc:chgData name="Dr Parag D. Pawar" userId="45f730c0-1703-4ce0-909b-efb17736071d" providerId="ADAL" clId="{2C3E2C6B-F58A-4070-AB04-CFA9E08AB93F}" dt="2022-09-18T12:04:19.407" v="91" actId="14100"/>
        <pc:sldMkLst>
          <pc:docMk/>
          <pc:sldMk cId="845178090" sldId="308"/>
        </pc:sldMkLst>
        <pc:spChg chg="mod">
          <ac:chgData name="Dr Parag D. Pawar" userId="45f730c0-1703-4ce0-909b-efb17736071d" providerId="ADAL" clId="{2C3E2C6B-F58A-4070-AB04-CFA9E08AB93F}" dt="2022-09-18T12:04:19.407" v="91" actId="14100"/>
          <ac:spMkLst>
            <pc:docMk/>
            <pc:sldMk cId="845178090" sldId="308"/>
            <ac:spMk id="2" creationId="{26B157AD-C8C1-4627-A066-3EDFD01642D2}"/>
          </ac:spMkLst>
        </pc:spChg>
        <pc:spChg chg="del">
          <ac:chgData name="Dr Parag D. Pawar" userId="45f730c0-1703-4ce0-909b-efb17736071d" providerId="ADAL" clId="{2C3E2C6B-F58A-4070-AB04-CFA9E08AB93F}" dt="2022-09-18T12:03:09.783" v="64" actId="478"/>
          <ac:spMkLst>
            <pc:docMk/>
            <pc:sldMk cId="845178090" sldId="308"/>
            <ac:spMk id="3" creationId="{3B28B955-5D1C-454C-ABD1-9F5845BD2694}"/>
          </ac:spMkLst>
        </pc:spChg>
        <pc:spChg chg="add del mod">
          <ac:chgData name="Dr Parag D. Pawar" userId="45f730c0-1703-4ce0-909b-efb17736071d" providerId="ADAL" clId="{2C3E2C6B-F58A-4070-AB04-CFA9E08AB93F}" dt="2022-09-18T12:03:12.550" v="65" actId="478"/>
          <ac:spMkLst>
            <pc:docMk/>
            <pc:sldMk cId="845178090" sldId="308"/>
            <ac:spMk id="7" creationId="{50519B98-834D-CDAA-B81A-A198F63E087D}"/>
          </ac:spMkLst>
        </pc:spChg>
        <pc:grpChg chg="del ord">
          <ac:chgData name="Dr Parag D. Pawar" userId="45f730c0-1703-4ce0-909b-efb17736071d" providerId="ADAL" clId="{2C3E2C6B-F58A-4070-AB04-CFA9E08AB93F}" dt="2022-09-18T12:04:04.280" v="87" actId="478"/>
          <ac:grpSpMkLst>
            <pc:docMk/>
            <pc:sldMk cId="845178090" sldId="308"/>
            <ac:grpSpMk id="9" creationId="{0165DBED-77C9-446D-9462-B8A2A7B28FE9}"/>
          </ac:grpSpMkLst>
        </pc:grpChg>
      </pc:sldChg>
      <pc:sldChg chg="addSp modSp del mod modAnim">
        <pc:chgData name="Dr Parag D. Pawar" userId="45f730c0-1703-4ce0-909b-efb17736071d" providerId="ADAL" clId="{2C3E2C6B-F58A-4070-AB04-CFA9E08AB93F}" dt="2022-09-18T12:02:24.751" v="49" actId="2696"/>
        <pc:sldMkLst>
          <pc:docMk/>
          <pc:sldMk cId="2025096279" sldId="308"/>
        </pc:sldMkLst>
        <pc:spChg chg="add mod">
          <ac:chgData name="Dr Parag D. Pawar" userId="45f730c0-1703-4ce0-909b-efb17736071d" providerId="ADAL" clId="{2C3E2C6B-F58A-4070-AB04-CFA9E08AB93F}" dt="2022-09-18T10:31:27.641" v="25" actId="13822"/>
          <ac:spMkLst>
            <pc:docMk/>
            <pc:sldMk cId="2025096279" sldId="308"/>
            <ac:spMk id="3" creationId="{EC60A959-105E-65FE-14CF-15E17576D50B}"/>
          </ac:spMkLst>
        </pc:spChg>
        <pc:spChg chg="add mod">
          <ac:chgData name="Dr Parag D. Pawar" userId="45f730c0-1703-4ce0-909b-efb17736071d" providerId="ADAL" clId="{2C3E2C6B-F58A-4070-AB04-CFA9E08AB93F}" dt="2022-09-18T10:32:14.609" v="34" actId="17032"/>
          <ac:spMkLst>
            <pc:docMk/>
            <pc:sldMk cId="2025096279" sldId="308"/>
            <ac:spMk id="6" creationId="{2F1CF98F-34D6-FAF5-F50C-A515340C60D7}"/>
          </ac:spMkLst>
        </pc:spChg>
        <pc:spChg chg="mod">
          <ac:chgData name="Dr Parag D. Pawar" userId="45f730c0-1703-4ce0-909b-efb17736071d" providerId="ADAL" clId="{2C3E2C6B-F58A-4070-AB04-CFA9E08AB93F}" dt="2022-09-18T10:44:51.916" v="45" actId="21"/>
          <ac:spMkLst>
            <pc:docMk/>
            <pc:sldMk cId="2025096279" sldId="308"/>
            <ac:spMk id="24" creationId="{3FBB6F7E-B38E-464A-913B-B1A19513C13A}"/>
          </ac:spMkLst>
        </pc:spChg>
        <pc:spChg chg="mod">
          <ac:chgData name="Dr Parag D. Pawar" userId="45f730c0-1703-4ce0-909b-efb17736071d" providerId="ADAL" clId="{2C3E2C6B-F58A-4070-AB04-CFA9E08AB93F}" dt="2022-09-18T10:44:51.390" v="44" actId="20577"/>
          <ac:spMkLst>
            <pc:docMk/>
            <pc:sldMk cId="2025096279" sldId="308"/>
            <ac:spMk id="25" creationId="{D50E4F9C-F652-466B-804B-37FA9F5BB8A9}"/>
          </ac:spMkLst>
        </pc:spChg>
        <pc:spChg chg="mod">
          <ac:chgData name="Dr Parag D. Pawar" userId="45f730c0-1703-4ce0-909b-efb17736071d" providerId="ADAL" clId="{2C3E2C6B-F58A-4070-AB04-CFA9E08AB93F}" dt="2022-09-18T10:44:44.234" v="42"/>
          <ac:spMkLst>
            <pc:docMk/>
            <pc:sldMk cId="2025096279" sldId="308"/>
            <ac:spMk id="26" creationId="{6CF4CA6F-E65A-403A-90A9-06F9E1971744}"/>
          </ac:spMkLst>
        </pc:spChg>
        <pc:spChg chg="mod">
          <ac:chgData name="Dr Parag D. Pawar" userId="45f730c0-1703-4ce0-909b-efb17736071d" providerId="ADAL" clId="{2C3E2C6B-F58A-4070-AB04-CFA9E08AB93F}" dt="2022-09-18T10:44:44.234" v="42"/>
          <ac:spMkLst>
            <pc:docMk/>
            <pc:sldMk cId="2025096279" sldId="308"/>
            <ac:spMk id="33" creationId="{FF3744E6-07C1-4B79-ACA3-208AB59E0C42}"/>
          </ac:spMkLst>
        </pc:spChg>
        <pc:grpChg chg="mod">
          <ac:chgData name="Dr Parag D. Pawar" userId="45f730c0-1703-4ce0-909b-efb17736071d" providerId="ADAL" clId="{2C3E2C6B-F58A-4070-AB04-CFA9E08AB93F}" dt="2022-09-18T10:44:51.390" v="44" actId="20577"/>
          <ac:grpSpMkLst>
            <pc:docMk/>
            <pc:sldMk cId="2025096279" sldId="308"/>
            <ac:grpSpMk id="23" creationId="{8176C27D-669D-4870-8885-AB80A564EB80}"/>
          </ac:grpSpMkLst>
        </pc:grpChg>
        <pc:grpChg chg="mod">
          <ac:chgData name="Dr Parag D. Pawar" userId="45f730c0-1703-4ce0-909b-efb17736071d" providerId="ADAL" clId="{2C3E2C6B-F58A-4070-AB04-CFA9E08AB93F}" dt="2022-09-18T10:44:44.234" v="42"/>
          <ac:grpSpMkLst>
            <pc:docMk/>
            <pc:sldMk cId="2025096279" sldId="308"/>
            <ac:grpSpMk id="35" creationId="{0AE23D7B-4060-4ABF-ABE0-E0068434727A}"/>
          </ac:grpSpMkLst>
        </pc:grpChg>
        <pc:grpChg chg="mod">
          <ac:chgData name="Dr Parag D. Pawar" userId="45f730c0-1703-4ce0-909b-efb17736071d" providerId="ADAL" clId="{2C3E2C6B-F58A-4070-AB04-CFA9E08AB93F}" dt="2022-09-18T10:44:44.234" v="42"/>
          <ac:grpSpMkLst>
            <pc:docMk/>
            <pc:sldMk cId="2025096279" sldId="308"/>
            <ac:grpSpMk id="36" creationId="{91F8CF5B-68FF-4E9C-9F8D-801485B93D7E}"/>
          </ac:grpSpMkLst>
        </pc:grpChg>
        <pc:cxnChg chg="mod">
          <ac:chgData name="Dr Parag D. Pawar" userId="45f730c0-1703-4ce0-909b-efb17736071d" providerId="ADAL" clId="{2C3E2C6B-F58A-4070-AB04-CFA9E08AB93F}" dt="2022-09-18T10:44:44.234" v="42"/>
          <ac:cxnSpMkLst>
            <pc:docMk/>
            <pc:sldMk cId="2025096279" sldId="308"/>
            <ac:cxnSpMk id="32" creationId="{E37123FD-3E23-4EEA-824A-82BE40724163}"/>
          </ac:cxnSpMkLst>
        </pc:cxnChg>
      </pc:sldChg>
      <pc:sldChg chg="modSp del">
        <pc:chgData name="Dr Parag D. Pawar" userId="45f730c0-1703-4ce0-909b-efb17736071d" providerId="ADAL" clId="{2C3E2C6B-F58A-4070-AB04-CFA9E08AB93F}" dt="2022-09-18T12:02:24.751" v="49" actId="2696"/>
        <pc:sldMkLst>
          <pc:docMk/>
          <pc:sldMk cId="1136191418" sldId="309"/>
        </pc:sldMkLst>
        <pc:spChg chg="mod">
          <ac:chgData name="Dr Parag D. Pawar" userId="45f730c0-1703-4ce0-909b-efb17736071d" providerId="ADAL" clId="{2C3E2C6B-F58A-4070-AB04-CFA9E08AB93F}" dt="2022-09-18T10:22:04.778" v="11" actId="20577"/>
          <ac:spMkLst>
            <pc:docMk/>
            <pc:sldMk cId="1136191418" sldId="309"/>
            <ac:spMk id="4" creationId="{6CD92DF9-4187-4019-AB55-1EA2D98EADA2}"/>
          </ac:spMkLst>
        </pc:spChg>
        <pc:spChg chg="mod">
          <ac:chgData name="Dr Parag D. Pawar" userId="45f730c0-1703-4ce0-909b-efb17736071d" providerId="ADAL" clId="{2C3E2C6B-F58A-4070-AB04-CFA9E08AB93F}" dt="2022-09-18T10:50:39.257" v="48" actId="20577"/>
          <ac:spMkLst>
            <pc:docMk/>
            <pc:sldMk cId="1136191418" sldId="309"/>
            <ac:spMk id="24" creationId="{3FBB6F7E-B38E-464A-913B-B1A19513C13A}"/>
          </ac:spMkLst>
        </pc:spChg>
        <pc:spChg chg="mod">
          <ac:chgData name="Dr Parag D. Pawar" userId="45f730c0-1703-4ce0-909b-efb17736071d" providerId="ADAL" clId="{2C3E2C6B-F58A-4070-AB04-CFA9E08AB93F}" dt="2022-09-18T10:50:39.257" v="48" actId="20577"/>
          <ac:spMkLst>
            <pc:docMk/>
            <pc:sldMk cId="1136191418" sldId="309"/>
            <ac:spMk id="25" creationId="{D50E4F9C-F652-466B-804B-37FA9F5BB8A9}"/>
          </ac:spMkLst>
        </pc:spChg>
        <pc:grpChg chg="mod">
          <ac:chgData name="Dr Parag D. Pawar" userId="45f730c0-1703-4ce0-909b-efb17736071d" providerId="ADAL" clId="{2C3E2C6B-F58A-4070-AB04-CFA9E08AB93F}" dt="2022-09-18T10:50:39.257" v="48" actId="20577"/>
          <ac:grpSpMkLst>
            <pc:docMk/>
            <pc:sldMk cId="1136191418" sldId="309"/>
            <ac:grpSpMk id="18" creationId="{F4A8CC0E-B9E7-4537-84A4-FB1D78DF4BB6}"/>
          </ac:grpSpMkLst>
        </pc:grpChg>
      </pc:sldChg>
      <pc:sldChg chg="add">
        <pc:chgData name="Dr Parag D. Pawar" userId="45f730c0-1703-4ce0-909b-efb17736071d" providerId="ADAL" clId="{2C3E2C6B-F58A-4070-AB04-CFA9E08AB93F}" dt="2022-09-18T12:02:47.344" v="53"/>
        <pc:sldMkLst>
          <pc:docMk/>
          <pc:sldMk cId="1569516328" sldId="309"/>
        </pc:sldMkLst>
      </pc:sldChg>
      <pc:sldChg chg="del">
        <pc:chgData name="Dr Parag D. Pawar" userId="45f730c0-1703-4ce0-909b-efb17736071d" providerId="ADAL" clId="{2C3E2C6B-F58A-4070-AB04-CFA9E08AB93F}" dt="2022-09-18T12:02:24.751" v="49" actId="2696"/>
        <pc:sldMkLst>
          <pc:docMk/>
          <pc:sldMk cId="2301739718" sldId="310"/>
        </pc:sldMkLst>
      </pc:sldChg>
      <pc:sldChg chg="add">
        <pc:chgData name="Dr Parag D. Pawar" userId="45f730c0-1703-4ce0-909b-efb17736071d" providerId="ADAL" clId="{2C3E2C6B-F58A-4070-AB04-CFA9E08AB93F}" dt="2022-09-18T12:02:47.380" v="55"/>
        <pc:sldMkLst>
          <pc:docMk/>
          <pc:sldMk cId="3299329430" sldId="310"/>
        </pc:sldMkLst>
      </pc:sldChg>
      <pc:sldChg chg="add">
        <pc:chgData name="Dr Parag D. Pawar" userId="45f730c0-1703-4ce0-909b-efb17736071d" providerId="ADAL" clId="{2C3E2C6B-F58A-4070-AB04-CFA9E08AB93F}" dt="2022-09-18T12:02:47.449" v="57"/>
        <pc:sldMkLst>
          <pc:docMk/>
          <pc:sldMk cId="3244538958" sldId="311"/>
        </pc:sldMkLst>
      </pc:sldChg>
      <pc:sldChg chg="delSp modSp add mod">
        <pc:chgData name="Dr Parag D. Pawar" userId="45f730c0-1703-4ce0-909b-efb17736071d" providerId="ADAL" clId="{2C3E2C6B-F58A-4070-AB04-CFA9E08AB93F}" dt="2022-09-18T12:04:29.335" v="95" actId="14100"/>
        <pc:sldMkLst>
          <pc:docMk/>
          <pc:sldMk cId="2190753808" sldId="312"/>
        </pc:sldMkLst>
        <pc:spChg chg="mod">
          <ac:chgData name="Dr Parag D. Pawar" userId="45f730c0-1703-4ce0-909b-efb17736071d" providerId="ADAL" clId="{2C3E2C6B-F58A-4070-AB04-CFA9E08AB93F}" dt="2022-09-18T12:04:29.335" v="95" actId="14100"/>
          <ac:spMkLst>
            <pc:docMk/>
            <pc:sldMk cId="2190753808" sldId="312"/>
            <ac:spMk id="2" creationId="{26B157AD-C8C1-4627-A066-3EDFD01642D2}"/>
          </ac:spMkLst>
        </pc:spChg>
        <pc:grpChg chg="del">
          <ac:chgData name="Dr Parag D. Pawar" userId="45f730c0-1703-4ce0-909b-efb17736071d" providerId="ADAL" clId="{2C3E2C6B-F58A-4070-AB04-CFA9E08AB93F}" dt="2022-09-18T12:04:23.287" v="92" actId="478"/>
          <ac:grpSpMkLst>
            <pc:docMk/>
            <pc:sldMk cId="2190753808" sldId="312"/>
            <ac:grpSpMk id="9" creationId="{0165DBED-77C9-446D-9462-B8A2A7B28FE9}"/>
          </ac:grpSpMkLst>
        </pc:grpChg>
      </pc:sldChg>
    </pc:docChg>
  </pc:docChgLst>
  <pc:docChgLst>
    <pc:chgData name="Dr Parag D. Pawar" userId="45f730c0-1703-4ce0-909b-efb17736071d" providerId="ADAL" clId="{B327DD77-43E2-46F1-8832-02D4BCC1CDE7}"/>
    <pc:docChg chg="undo custSel delSld modSld">
      <pc:chgData name="Dr Parag D. Pawar" userId="45f730c0-1703-4ce0-909b-efb17736071d" providerId="ADAL" clId="{B327DD77-43E2-46F1-8832-02D4BCC1CDE7}" dt="2022-09-20T08:53:53.745" v="25" actId="2696"/>
      <pc:docMkLst>
        <pc:docMk/>
      </pc:docMkLst>
      <pc:sldChg chg="modSp mod">
        <pc:chgData name="Dr Parag D. Pawar" userId="45f730c0-1703-4ce0-909b-efb17736071d" providerId="ADAL" clId="{B327DD77-43E2-46F1-8832-02D4BCC1CDE7}" dt="2022-09-20T08:53:48.568" v="24" actId="20577"/>
        <pc:sldMkLst>
          <pc:docMk/>
          <pc:sldMk cId="3310889300" sldId="256"/>
        </pc:sldMkLst>
        <pc:spChg chg="mod">
          <ac:chgData name="Dr Parag D. Pawar" userId="45f730c0-1703-4ce0-909b-efb17736071d" providerId="ADAL" clId="{B327DD77-43E2-46F1-8832-02D4BCC1CDE7}" dt="2022-09-20T08:53:44.132" v="20" actId="207"/>
          <ac:spMkLst>
            <pc:docMk/>
            <pc:sldMk cId="3310889300" sldId="256"/>
            <ac:spMk id="2" creationId="{26B157AD-C8C1-4627-A066-3EDFD01642D2}"/>
          </ac:spMkLst>
        </pc:spChg>
        <pc:spChg chg="mod">
          <ac:chgData name="Dr Parag D. Pawar" userId="45f730c0-1703-4ce0-909b-efb17736071d" providerId="ADAL" clId="{B327DD77-43E2-46F1-8832-02D4BCC1CDE7}" dt="2022-09-20T08:53:48.568" v="24" actId="20577"/>
          <ac:spMkLst>
            <pc:docMk/>
            <pc:sldMk cId="3310889300" sldId="256"/>
            <ac:spMk id="3" creationId="{3B28B955-5D1C-454C-ABD1-9F5845BD2694}"/>
          </ac:spMkLst>
        </pc:spChg>
      </pc:sldChg>
      <pc:sldChg chg="del">
        <pc:chgData name="Dr Parag D. Pawar" userId="45f730c0-1703-4ce0-909b-efb17736071d" providerId="ADAL" clId="{B327DD77-43E2-46F1-8832-02D4BCC1CDE7}" dt="2022-09-20T08:53:23.967" v="0" actId="2696"/>
        <pc:sldMkLst>
          <pc:docMk/>
          <pc:sldMk cId="3099559062" sldId="304"/>
        </pc:sldMkLst>
      </pc:sldChg>
      <pc:sldChg chg="del">
        <pc:chgData name="Dr Parag D. Pawar" userId="45f730c0-1703-4ce0-909b-efb17736071d" providerId="ADAL" clId="{B327DD77-43E2-46F1-8832-02D4BCC1CDE7}" dt="2022-09-20T08:53:23.967" v="0" actId="2696"/>
        <pc:sldMkLst>
          <pc:docMk/>
          <pc:sldMk cId="1737159854" sldId="306"/>
        </pc:sldMkLst>
      </pc:sldChg>
      <pc:sldChg chg="del">
        <pc:chgData name="Dr Parag D. Pawar" userId="45f730c0-1703-4ce0-909b-efb17736071d" providerId="ADAL" clId="{B327DD77-43E2-46F1-8832-02D4BCC1CDE7}" dt="2022-09-20T08:53:23.967" v="0" actId="2696"/>
        <pc:sldMkLst>
          <pc:docMk/>
          <pc:sldMk cId="3297321897" sldId="307"/>
        </pc:sldMkLst>
      </pc:sldChg>
      <pc:sldChg chg="del">
        <pc:chgData name="Dr Parag D. Pawar" userId="45f730c0-1703-4ce0-909b-efb17736071d" providerId="ADAL" clId="{B327DD77-43E2-46F1-8832-02D4BCC1CDE7}" dt="2022-09-20T08:53:23.967" v="0" actId="2696"/>
        <pc:sldMkLst>
          <pc:docMk/>
          <pc:sldMk cId="845178090" sldId="308"/>
        </pc:sldMkLst>
      </pc:sldChg>
      <pc:sldChg chg="del">
        <pc:chgData name="Dr Parag D. Pawar" userId="45f730c0-1703-4ce0-909b-efb17736071d" providerId="ADAL" clId="{B327DD77-43E2-46F1-8832-02D4BCC1CDE7}" dt="2022-09-20T08:53:53.745" v="25" actId="2696"/>
        <pc:sldMkLst>
          <pc:docMk/>
          <pc:sldMk cId="2190753808" sldId="31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Sheet1!$C$4:$C$44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-1.7999999999999998</c:v>
                </c:pt>
                <c:pt idx="3">
                  <c:v>-1.6999999999999997</c:v>
                </c:pt>
                <c:pt idx="4">
                  <c:v>-1.5999999999999996</c:v>
                </c:pt>
                <c:pt idx="5">
                  <c:v>-1.4999999999999996</c:v>
                </c:pt>
                <c:pt idx="6">
                  <c:v>-1.3999999999999995</c:v>
                </c:pt>
                <c:pt idx="7">
                  <c:v>-1.2999999999999994</c:v>
                </c:pt>
                <c:pt idx="8">
                  <c:v>-1.1999999999999993</c:v>
                </c:pt>
                <c:pt idx="9">
                  <c:v>-1.0999999999999992</c:v>
                </c:pt>
                <c:pt idx="10">
                  <c:v>-0.99999999999999922</c:v>
                </c:pt>
                <c:pt idx="11">
                  <c:v>-0.89999999999999925</c:v>
                </c:pt>
                <c:pt idx="12">
                  <c:v>-0.79999999999999927</c:v>
                </c:pt>
                <c:pt idx="13">
                  <c:v>-0.69999999999999929</c:v>
                </c:pt>
                <c:pt idx="14">
                  <c:v>-0.59999999999999931</c:v>
                </c:pt>
                <c:pt idx="15">
                  <c:v>-0.49999999999999933</c:v>
                </c:pt>
                <c:pt idx="16">
                  <c:v>-0.39999999999999936</c:v>
                </c:pt>
                <c:pt idx="17">
                  <c:v>-0.29999999999999938</c:v>
                </c:pt>
                <c:pt idx="18">
                  <c:v>-0.19999999999999937</c:v>
                </c:pt>
                <c:pt idx="19">
                  <c:v>-9.9999999999999367E-2</c:v>
                </c:pt>
                <c:pt idx="20">
                  <c:v>6.3837823915946501E-16</c:v>
                </c:pt>
                <c:pt idx="21">
                  <c:v>0.10000000000000064</c:v>
                </c:pt>
                <c:pt idx="22">
                  <c:v>0.20000000000000065</c:v>
                </c:pt>
                <c:pt idx="23">
                  <c:v>0.30000000000000066</c:v>
                </c:pt>
                <c:pt idx="24">
                  <c:v>0.40000000000000069</c:v>
                </c:pt>
                <c:pt idx="25">
                  <c:v>0.50000000000000067</c:v>
                </c:pt>
                <c:pt idx="26">
                  <c:v>0.60000000000000064</c:v>
                </c:pt>
                <c:pt idx="27">
                  <c:v>0.70000000000000062</c:v>
                </c:pt>
                <c:pt idx="28">
                  <c:v>0.8000000000000006</c:v>
                </c:pt>
                <c:pt idx="29">
                  <c:v>0.90000000000000058</c:v>
                </c:pt>
                <c:pt idx="30">
                  <c:v>1.0000000000000007</c:v>
                </c:pt>
                <c:pt idx="31">
                  <c:v>1.1000000000000008</c:v>
                </c:pt>
                <c:pt idx="32">
                  <c:v>1.2000000000000008</c:v>
                </c:pt>
                <c:pt idx="33">
                  <c:v>1.3000000000000009</c:v>
                </c:pt>
                <c:pt idx="34">
                  <c:v>1.400000000000001</c:v>
                </c:pt>
                <c:pt idx="35">
                  <c:v>1.5000000000000011</c:v>
                </c:pt>
                <c:pt idx="36">
                  <c:v>1.6000000000000012</c:v>
                </c:pt>
                <c:pt idx="37">
                  <c:v>1.7000000000000013</c:v>
                </c:pt>
                <c:pt idx="38">
                  <c:v>1.8000000000000014</c:v>
                </c:pt>
                <c:pt idx="39">
                  <c:v>1.9000000000000015</c:v>
                </c:pt>
                <c:pt idx="40">
                  <c:v>2.0000000000000013</c:v>
                </c:pt>
              </c:numCache>
            </c:numRef>
          </c:xVal>
          <c:yVal>
            <c:numRef>
              <c:f>Sheet1!$D$4:$D$44</c:f>
              <c:numCache>
                <c:formatCode>General</c:formatCode>
                <c:ptCount val="41"/>
                <c:pt idx="0">
                  <c:v>-7.0446327100622943</c:v>
                </c:pt>
                <c:pt idx="1">
                  <c:v>-6.7958687069100492</c:v>
                </c:pt>
                <c:pt idx="2">
                  <c:v>-6.5391465190997815</c:v>
                </c:pt>
                <c:pt idx="3">
                  <c:v>-6.2743483345052029</c:v>
                </c:pt>
                <c:pt idx="4">
                  <c:v>-6.0014701210361601</c:v>
                </c:pt>
                <c:pt idx="5">
                  <c:v>-5.7206251467524822</c:v>
                </c:pt>
                <c:pt idx="6">
                  <c:v>-5.4320466939300651</c:v>
                </c:pt>
                <c:pt idx="7">
                  <c:v>-5.1360899784512037</c:v>
                </c:pt>
                <c:pt idx="8">
                  <c:v>-4.8332332978794259</c:v>
                </c:pt>
                <c:pt idx="9">
                  <c:v>-4.5240784437595121</c:v>
                </c:pt>
                <c:pt idx="10">
                  <c:v>-4.2093504259793368</c:v>
                </c:pt>
                <c:pt idx="11">
                  <c:v>-3.88989656936808</c:v>
                </c:pt>
                <c:pt idx="12">
                  <c:v>-3.5666850550167419</c:v>
                </c:pt>
                <c:pt idx="13">
                  <c:v>-3.2408029910290983</c:v>
                </c:pt>
                <c:pt idx="14">
                  <c:v>-2.9134541094890598</c:v>
                </c:pt>
                <c:pt idx="15">
                  <c:v>-2.5859561983168344</c:v>
                </c:pt>
                <c:pt idx="16">
                  <c:v>-2.2597383883442879</c:v>
                </c:pt>
                <c:pt idx="17">
                  <c:v>-1.9363384273430553</c:v>
                </c:pt>
                <c:pt idx="18">
                  <c:v>-1.6174000838730411</c:v>
                </c:pt>
                <c:pt idx="19">
                  <c:v>-1.3046708346827858</c:v>
                </c:pt>
                <c:pt idx="20">
                  <c:v>-0.99999999999999811</c:v>
                </c:pt>
                <c:pt idx="21">
                  <c:v>-0.70533750142881768</c:v>
                </c:pt>
                <c:pt idx="22">
                  <c:v>-0.42273342736510666</c:v>
                </c:pt>
                <c:pt idx="23">
                  <c:v>-0.15433860091466189</c:v>
                </c:pt>
                <c:pt idx="24">
                  <c:v>9.7593644667381962E-2</c:v>
                </c:pt>
                <c:pt idx="25">
                  <c:v>0.33070426790407637</c:v>
                </c:pt>
                <c:pt idx="26">
                  <c:v>0.54252367300452753</c:v>
                </c:pt>
                <c:pt idx="27">
                  <c:v>0.73046497976721536</c:v>
                </c:pt>
                <c:pt idx="28">
                  <c:v>0.89181516240705605</c:v>
                </c:pt>
                <c:pt idx="29">
                  <c:v>1.0237237984705345</c:v>
                </c:pt>
                <c:pt idx="30">
                  <c:v>1.1231891563488516</c:v>
                </c:pt>
                <c:pt idx="31">
                  <c:v>1.1870413361150027</c:v>
                </c:pt>
                <c:pt idx="32">
                  <c:v>1.2119221632306787</c:v>
                </c:pt>
                <c:pt idx="33">
                  <c:v>1.194261517797949</c:v>
                </c:pt>
                <c:pt idx="34">
                  <c:v>1.1302497631437838</c:v>
                </c:pt>
                <c:pt idx="35">
                  <c:v>1.0158059162659887</c:v>
                </c:pt>
                <c:pt idx="36">
                  <c:v>0.84654117864638767</c:v>
                </c:pt>
                <c:pt idx="37">
                  <c:v>0.61771741872526587</c:v>
                </c:pt>
                <c:pt idx="38">
                  <c:v>0.32420016646524452</c:v>
                </c:pt>
                <c:pt idx="39">
                  <c:v>-3.9594354591860892E-2</c:v>
                </c:pt>
                <c:pt idx="40">
                  <c:v>-0.47975867210497558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25-40B6-A0F8-89DBAB64D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-0.85129192710534574</c:v>
                </c:pt>
                <c:pt idx="2">
                  <c:v>-0.70533750142881946</c:v>
                </c:pt>
                <c:pt idx="3">
                  <c:v>-0.56239611025468372</c:v>
                </c:pt>
                <c:pt idx="4">
                  <c:v>-0.42273342736510855</c:v>
                </c:pt>
                <c:pt idx="5">
                  <c:v>-0.28662145743321843</c:v>
                </c:pt>
                <c:pt idx="6">
                  <c:v>-0.15433860091466367</c:v>
                </c:pt>
                <c:pt idx="7">
                  <c:v>-2.6169741137805902E-2</c:v>
                </c:pt>
                <c:pt idx="8">
                  <c:v>9.7593644667380186E-2</c:v>
                </c:pt>
                <c:pt idx="9">
                  <c:v>0.21665334862106134</c:v>
                </c:pt>
                <c:pt idx="10">
                  <c:v>0.33070426790407481</c:v>
                </c:pt>
                <c:pt idx="11">
                  <c:v>0.43943421106326408</c:v>
                </c:pt>
                <c:pt idx="12">
                  <c:v>0.5425236730045262</c:v>
                </c:pt>
                <c:pt idx="13">
                  <c:v>0.63964557672214362</c:v>
                </c:pt>
                <c:pt idx="14">
                  <c:v>0.73046497976721447</c:v>
                </c:pt>
                <c:pt idx="15">
                  <c:v>0.81463874341065967</c:v>
                </c:pt>
                <c:pt idx="16">
                  <c:v>0.89181516240705561</c:v>
                </c:pt>
                <c:pt idx="17">
                  <c:v>0.96163355321430233</c:v>
                </c:pt>
                <c:pt idx="18">
                  <c:v>1.0237237984705341</c:v>
                </c:pt>
                <c:pt idx="19">
                  <c:v>1.077705845473528</c:v>
                </c:pt>
                <c:pt idx="20">
                  <c:v>1.1231891563488516</c:v>
                </c:pt>
                <c:pt idx="21">
                  <c:v>1.1597721075308534</c:v>
                </c:pt>
                <c:pt idx="22">
                  <c:v>1.1870413361150023</c:v>
                </c:pt>
                <c:pt idx="23">
                  <c:v>1.2045710305707531</c:v>
                </c:pt>
                <c:pt idx="24">
                  <c:v>1.2119221632306791</c:v>
                </c:pt>
                <c:pt idx="25">
                  <c:v>1.2086416618937448</c:v>
                </c:pt>
                <c:pt idx="26">
                  <c:v>1.1942615177979476</c:v>
                </c:pt>
                <c:pt idx="27">
                  <c:v>1.1682978271296847</c:v>
                </c:pt>
                <c:pt idx="28">
                  <c:v>1.1302497631437847</c:v>
                </c:pt>
                <c:pt idx="29">
                  <c:v>1.07959847586877</c:v>
                </c:pt>
                <c:pt idx="30">
                  <c:v>1.0158059162659878</c:v>
                </c:pt>
                <c:pt idx="31">
                  <c:v>0.93831358159861455</c:v>
                </c:pt>
                <c:pt idx="32">
                  <c:v>0.84654117864638945</c:v>
                </c:pt>
                <c:pt idx="33">
                  <c:v>0.73988520127406865</c:v>
                </c:pt>
                <c:pt idx="34">
                  <c:v>0.61771741872526675</c:v>
                </c:pt>
                <c:pt idx="35">
                  <c:v>0.47938327086820465</c:v>
                </c:pt>
                <c:pt idx="36">
                  <c:v>0.3242001664652463</c:v>
                </c:pt>
                <c:pt idx="37">
                  <c:v>0.15145568037346369</c:v>
                </c:pt>
                <c:pt idx="38">
                  <c:v>-3.9594354591860004E-2</c:v>
                </c:pt>
                <c:pt idx="39">
                  <c:v>-0.24972786558542914</c:v>
                </c:pt>
                <c:pt idx="40">
                  <c:v>-0.47975867210497292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D6-442E-AD72-CB7FA413A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.3"/>
          <c:min val="-0.30000000000000004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-0.85129192710534574</c:v>
                </c:pt>
                <c:pt idx="2">
                  <c:v>-0.70533750142881946</c:v>
                </c:pt>
                <c:pt idx="3">
                  <c:v>-0.56239611025468372</c:v>
                </c:pt>
                <c:pt idx="4">
                  <c:v>-0.42273342736510855</c:v>
                </c:pt>
                <c:pt idx="5">
                  <c:v>-0.28662145743321843</c:v>
                </c:pt>
                <c:pt idx="6">
                  <c:v>-0.15433860091466367</c:v>
                </c:pt>
                <c:pt idx="7">
                  <c:v>-2.6169741137805902E-2</c:v>
                </c:pt>
                <c:pt idx="8">
                  <c:v>9.7593644667380186E-2</c:v>
                </c:pt>
                <c:pt idx="9">
                  <c:v>0.21665334862106134</c:v>
                </c:pt>
                <c:pt idx="10">
                  <c:v>0.33070426790407481</c:v>
                </c:pt>
                <c:pt idx="11">
                  <c:v>0.43943421106326408</c:v>
                </c:pt>
                <c:pt idx="12">
                  <c:v>0.5425236730045262</c:v>
                </c:pt>
                <c:pt idx="13">
                  <c:v>0.63964557672214362</c:v>
                </c:pt>
                <c:pt idx="14">
                  <c:v>0.73046497976721447</c:v>
                </c:pt>
                <c:pt idx="15">
                  <c:v>0.81463874341065967</c:v>
                </c:pt>
                <c:pt idx="16">
                  <c:v>0.89181516240705561</c:v>
                </c:pt>
                <c:pt idx="17">
                  <c:v>0.96163355321430233</c:v>
                </c:pt>
                <c:pt idx="18">
                  <c:v>1.0237237984705341</c:v>
                </c:pt>
                <c:pt idx="19">
                  <c:v>1.077705845473528</c:v>
                </c:pt>
                <c:pt idx="20">
                  <c:v>1.1231891563488516</c:v>
                </c:pt>
                <c:pt idx="21">
                  <c:v>1.1597721075308534</c:v>
                </c:pt>
                <c:pt idx="22">
                  <c:v>1.1870413361150023</c:v>
                </c:pt>
                <c:pt idx="23">
                  <c:v>1.2045710305707531</c:v>
                </c:pt>
                <c:pt idx="24">
                  <c:v>1.2119221632306791</c:v>
                </c:pt>
                <c:pt idx="25">
                  <c:v>1.2086416618937448</c:v>
                </c:pt>
                <c:pt idx="26">
                  <c:v>1.1942615177979476</c:v>
                </c:pt>
                <c:pt idx="27">
                  <c:v>1.1682978271296847</c:v>
                </c:pt>
                <c:pt idx="28">
                  <c:v>1.1302497631437847</c:v>
                </c:pt>
                <c:pt idx="29">
                  <c:v>1.07959847586877</c:v>
                </c:pt>
                <c:pt idx="30">
                  <c:v>1.0158059162659878</c:v>
                </c:pt>
                <c:pt idx="31">
                  <c:v>0.93831358159861455</c:v>
                </c:pt>
                <c:pt idx="32">
                  <c:v>0.84654117864638945</c:v>
                </c:pt>
                <c:pt idx="33">
                  <c:v>0.73988520127406865</c:v>
                </c:pt>
                <c:pt idx="34">
                  <c:v>0.61771741872526675</c:v>
                </c:pt>
                <c:pt idx="35">
                  <c:v>0.47938327086820465</c:v>
                </c:pt>
                <c:pt idx="36">
                  <c:v>0.3242001664652463</c:v>
                </c:pt>
                <c:pt idx="37">
                  <c:v>0.15145568037346369</c:v>
                </c:pt>
                <c:pt idx="38">
                  <c:v>-3.9594354591860004E-2</c:v>
                </c:pt>
                <c:pt idx="39">
                  <c:v>-0.24972786558542914</c:v>
                </c:pt>
                <c:pt idx="40">
                  <c:v>-0.47975867210497292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D6-442E-AD72-CB7FA413A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.3"/>
          <c:min val="-0.30000000000000004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0956D-021F-4AF3-96CE-41CDC41D59EB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22F36-994F-4A4E-8014-3E31E849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0F75-08FA-4015-B5B3-F1B60FD75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7AAA-2A5D-418C-BB26-FBA18D4A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0ACD-6D09-4388-9E29-C462E5A7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9725-671E-4DC8-BA9F-C8DEDE0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3706-8E09-448C-839C-8C22F21A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552E-5327-457B-BBE5-6A096EA5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5B579-0823-4CF4-80FA-2971B4DB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9E1A-E931-4948-9194-9586C9AA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6312E-3A2D-4A97-99CD-8BCD242F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A3A9-811C-4A67-B831-1F298CF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51291-1161-45A1-9F01-6B95AE3A1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4DD6-E23E-4A66-8291-40D11F6AE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3346-A216-4E44-A5EC-E59919C0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717A-74D4-437D-8942-56A99972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8FFD-CEB8-462E-AD48-CF505BC8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DCA-F8AA-461E-9F34-3D3E8C77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6E1-C427-4B43-B1DA-A2170D83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FD1F-C4B8-4CB4-B5AE-2401A5F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590-2183-403A-A84C-BE665B0F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DBC0-9976-41F7-9366-0FA6F10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95F2-71A2-45ED-B333-CF143D88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AB68-6BBD-42F9-8C6F-8D26224E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D18C-34F9-4DB4-8190-2374B20C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6CCD-DCDC-4AFC-BB2F-E675A9F2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8D6B-5FBA-4F8B-9DF6-54E2A40E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6C31-1BDE-4D05-8DD2-B724538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758B-24EE-4E71-831A-F172CA61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E10FC-345D-4016-A192-3DD61D938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7B62-A779-42D4-AEC0-3F8CBCCF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5ADBC-1A63-4C5E-BB50-57A4F497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2BE3-924F-46FD-90E1-D6B5EF0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D12B-E0ED-4D0D-98F3-B0B3B18A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A7F-AC85-4C95-87EF-54BF768D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6FA4-7E42-4894-A13F-3850BEC76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05A26-F515-41AA-9F7F-2379FCC03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ACA72-FDB4-4E14-9C89-79868B33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1135D-A585-4C10-900F-16BCFF33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C3AEF-19E0-4193-9788-47051999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6C7F-5D05-47BA-AB8A-572D186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52E1-D544-4FB0-9251-626A19C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6011-4258-4D97-AA89-800834E1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008B5-DDB4-4B32-96D3-BC6DF258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EAFAA-F260-4246-9596-7F2BB0D7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71FF-0577-461C-B684-80A2774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C1A2-67F4-4484-8B2F-F06F134C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A61A-6D3C-4D70-B0DE-123EAC6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8F88-E0E6-453D-B233-8CD4A6C1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1C05-61BF-40E6-B6FB-468FE148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B5F8E-74A1-4B06-BC77-1B7C7EE40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0C6F9-835A-4A10-B3BA-E4EB6E60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8F819-90A8-4F63-8207-986446B3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75E-FC3B-4085-954D-7C22783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ADD9-DD39-49CB-9D0E-8D5C72DF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65774-B44D-4EE6-A03E-D66DFA35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10B31-B1C1-4E70-8714-E322CF5E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2A2C-FF65-492C-8A99-05AD7273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1596C-C4C5-4E3E-8393-124943C5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205E0-FF2F-4942-9830-AAA6557D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504FE-AEE5-4B70-B758-EB9C6DB6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C7F3-D98C-4A3A-8517-75F5397E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A4B5E-C245-4625-9C2D-164AC7BAD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8C8E-830F-40A7-B779-19ACD209888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FCA2-4543-44E5-8A95-87C03895E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6BFA-4173-4742-8D29-4C3F02C38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157AD-C8C1-4627-A066-3EDFD016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545711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CH2120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610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Secant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8B955-5D1C-454C-ABD1-9F5845BD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18</a:t>
            </a:r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September 21, 2022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65DBED-77C9-446D-9462-B8A2A7B28FE9}"/>
              </a:ext>
            </a:extLst>
          </p:cNvPr>
          <p:cNvGrpSpPr/>
          <p:nvPr/>
        </p:nvGrpSpPr>
        <p:grpSpPr>
          <a:xfrm>
            <a:off x="5444138" y="640080"/>
            <a:ext cx="5634931" cy="5119073"/>
            <a:chOff x="5444138" y="640080"/>
            <a:chExt cx="5634931" cy="5119073"/>
          </a:xfrm>
        </p:grpSpPr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A9DDBC7C-327E-40B2-BB7A-9EA829542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71"/>
            <a:stretch/>
          </p:blipFill>
          <p:spPr>
            <a:xfrm>
              <a:off x="5444138" y="640080"/>
              <a:ext cx="5634931" cy="51190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/>
                <p:nvPr/>
              </p:nvSpPr>
              <p:spPr>
                <a:xfrm rot="21137146">
                  <a:off x="7266634" y="1184885"/>
                  <a:ext cx="1869423" cy="630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7146">
                  <a:off x="7266634" y="1184885"/>
                  <a:ext cx="1869423" cy="6309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08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f(x) = 3x + sin(x) - e</a:t>
            </a:r>
            <a:r>
              <a:rPr lang="en-US" baseline="30000" dirty="0"/>
              <a:t>x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7D805B-AB98-4403-AF2B-556FC7F9C592}"/>
              </a:ext>
            </a:extLst>
          </p:cNvPr>
          <p:cNvGraphicFramePr>
            <a:graphicFrameLocks/>
          </p:cNvGraphicFramePr>
          <p:nvPr/>
        </p:nvGraphicFramePr>
        <p:xfrm>
          <a:off x="2039160" y="1690688"/>
          <a:ext cx="8113679" cy="4454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2BE632F-1CD6-41E0-B129-0D431971E0E4}"/>
              </a:ext>
            </a:extLst>
          </p:cNvPr>
          <p:cNvGrpSpPr/>
          <p:nvPr/>
        </p:nvGrpSpPr>
        <p:grpSpPr>
          <a:xfrm>
            <a:off x="6311771" y="2290864"/>
            <a:ext cx="3077465" cy="787940"/>
            <a:chOff x="6311771" y="2290864"/>
            <a:chExt cx="3077465" cy="7879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B9CB552-9F41-45EB-A7BB-5519B2F56624}"/>
                </a:ext>
              </a:extLst>
            </p:cNvPr>
            <p:cNvSpPr/>
            <p:nvPr/>
          </p:nvSpPr>
          <p:spPr>
            <a:xfrm>
              <a:off x="6311771" y="2290864"/>
              <a:ext cx="817124" cy="787940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016BCF-75AA-4A7C-A43E-1E010BCC098D}"/>
                </a:ext>
              </a:extLst>
            </p:cNvPr>
            <p:cNvSpPr/>
            <p:nvPr/>
          </p:nvSpPr>
          <p:spPr>
            <a:xfrm>
              <a:off x="8572112" y="2290864"/>
              <a:ext cx="817124" cy="787940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4D5C89-32E8-49D2-A2CC-9FFFF2D71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4" t="5324" r="21921"/>
          <a:stretch/>
        </p:blipFill>
        <p:spPr bwMode="auto">
          <a:xfrm>
            <a:off x="10320921" y="181948"/>
            <a:ext cx="1754488" cy="324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51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Secant Method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CF3268-EDBF-4AC8-88B4-26A15892F3B3}"/>
              </a:ext>
            </a:extLst>
          </p:cNvPr>
          <p:cNvSpPr/>
          <p:nvPr/>
        </p:nvSpPr>
        <p:spPr>
          <a:xfrm>
            <a:off x="6253405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2B2FD-F4DA-4274-B219-9B4C2E438C3D}"/>
              </a:ext>
            </a:extLst>
          </p:cNvPr>
          <p:cNvSpPr/>
          <p:nvPr/>
        </p:nvSpPr>
        <p:spPr>
          <a:xfrm>
            <a:off x="8552657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/>
        </p:nvGraphicFramePr>
        <p:xfrm>
          <a:off x="2040636" y="16906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Arrow: Down 27">
            <a:extLst>
              <a:ext uri="{FF2B5EF4-FFF2-40B4-BE49-F238E27FC236}">
                <a16:creationId xmlns:a16="http://schemas.microsoft.com/office/drawing/2014/main" id="{7CFB8E3A-D9FC-40D0-B02D-20CE0A75C196}"/>
              </a:ext>
            </a:extLst>
          </p:cNvPr>
          <p:cNvSpPr/>
          <p:nvPr/>
        </p:nvSpPr>
        <p:spPr>
          <a:xfrm rot="10800000">
            <a:off x="7504671" y="2641060"/>
            <a:ext cx="182880" cy="126939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4D7062-E87D-4D85-BDAF-51ACFB6163B0}"/>
              </a:ext>
            </a:extLst>
          </p:cNvPr>
          <p:cNvCxnSpPr>
            <a:cxnSpLocks/>
          </p:cNvCxnSpPr>
          <p:nvPr/>
        </p:nvCxnSpPr>
        <p:spPr>
          <a:xfrm flipH="1">
            <a:off x="2196548" y="1968980"/>
            <a:ext cx="7400858" cy="2463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E09F191-9644-4103-97C5-AB8C074B7BA2}"/>
              </a:ext>
            </a:extLst>
          </p:cNvPr>
          <p:cNvSpPr>
            <a:spLocks noChangeAspect="1"/>
          </p:cNvSpPr>
          <p:nvPr/>
        </p:nvSpPr>
        <p:spPr>
          <a:xfrm>
            <a:off x="8095457" y="403554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F46C5B4-753E-4875-BD87-3A77EB6CB521}"/>
              </a:ext>
            </a:extLst>
          </p:cNvPr>
          <p:cNvSpPr/>
          <p:nvPr/>
        </p:nvSpPr>
        <p:spPr>
          <a:xfrm rot="10800000">
            <a:off x="8215326" y="2422187"/>
            <a:ext cx="182880" cy="150264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2D149F2-D760-45EA-9B55-FDC48EDE1266}"/>
              </a:ext>
            </a:extLst>
          </p:cNvPr>
          <p:cNvSpPr/>
          <p:nvPr/>
        </p:nvSpPr>
        <p:spPr>
          <a:xfrm>
            <a:off x="3629378" y="3908493"/>
            <a:ext cx="195476" cy="136918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7067F4-1C4B-4811-930C-9F20268EED7B}"/>
              </a:ext>
            </a:extLst>
          </p:cNvPr>
          <p:cNvCxnSpPr>
            <a:cxnSpLocks/>
          </p:cNvCxnSpPr>
          <p:nvPr/>
        </p:nvCxnSpPr>
        <p:spPr>
          <a:xfrm flipH="1">
            <a:off x="3081130" y="1848678"/>
            <a:ext cx="5734880" cy="39060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504A6AF-6841-4122-943A-01F2B8C7403C}"/>
              </a:ext>
            </a:extLst>
          </p:cNvPr>
          <p:cNvSpPr/>
          <p:nvPr/>
        </p:nvSpPr>
        <p:spPr>
          <a:xfrm rot="10800000">
            <a:off x="5763632" y="3679893"/>
            <a:ext cx="182881" cy="2286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CF2320-212B-4D8A-9E26-BC8117EF8FB4}"/>
              </a:ext>
            </a:extLst>
          </p:cNvPr>
          <p:cNvCxnSpPr>
            <a:cxnSpLocks/>
          </p:cNvCxnSpPr>
          <p:nvPr/>
        </p:nvCxnSpPr>
        <p:spPr>
          <a:xfrm flipH="1">
            <a:off x="3327400" y="1752600"/>
            <a:ext cx="5070806" cy="37761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EC695D3-5403-4D60-A5EC-2417C9B3C420}"/>
              </a:ext>
            </a:extLst>
          </p:cNvPr>
          <p:cNvSpPr>
            <a:spLocks noChangeAspect="1"/>
          </p:cNvSpPr>
          <p:nvPr/>
        </p:nvSpPr>
        <p:spPr>
          <a:xfrm>
            <a:off x="7359671" y="402864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37A0CA-0934-4201-963F-991F8367981B}"/>
              </a:ext>
            </a:extLst>
          </p:cNvPr>
          <p:cNvSpPr>
            <a:spLocks noChangeAspect="1"/>
          </p:cNvSpPr>
          <p:nvPr/>
        </p:nvSpPr>
        <p:spPr>
          <a:xfrm>
            <a:off x="3265950" y="338144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pic>
        <p:nvPicPr>
          <p:cNvPr id="20" name="Graphic 19" descr="No sign with solid fill">
            <a:extLst>
              <a:ext uri="{FF2B5EF4-FFF2-40B4-BE49-F238E27FC236}">
                <a16:creationId xmlns:a16="http://schemas.microsoft.com/office/drawing/2014/main" id="{008E6ECC-1231-449D-B4C4-393AC77E0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6462" y="3962952"/>
            <a:ext cx="615190" cy="61519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4BA240D-0739-42E7-89D0-535C0A621F91}"/>
              </a:ext>
            </a:extLst>
          </p:cNvPr>
          <p:cNvSpPr>
            <a:spLocks noChangeAspect="1"/>
          </p:cNvSpPr>
          <p:nvPr/>
        </p:nvSpPr>
        <p:spPr>
          <a:xfrm>
            <a:off x="7367510" y="459084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4BDE4E-987A-4776-B2A2-7254FA7348B1}"/>
              </a:ext>
            </a:extLst>
          </p:cNvPr>
          <p:cNvSpPr>
            <a:spLocks noChangeAspect="1"/>
          </p:cNvSpPr>
          <p:nvPr/>
        </p:nvSpPr>
        <p:spPr>
          <a:xfrm>
            <a:off x="3229107" y="2785097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200C24-AC79-4F53-8151-18F4F3D59F8F}"/>
              </a:ext>
            </a:extLst>
          </p:cNvPr>
          <p:cNvSpPr>
            <a:spLocks noChangeAspect="1"/>
          </p:cNvSpPr>
          <p:nvPr/>
        </p:nvSpPr>
        <p:spPr>
          <a:xfrm>
            <a:off x="5673104" y="403554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pic>
        <p:nvPicPr>
          <p:cNvPr id="35" name="Graphic 34" descr="No sign with solid fill">
            <a:extLst>
              <a:ext uri="{FF2B5EF4-FFF2-40B4-BE49-F238E27FC236}">
                <a16:creationId xmlns:a16="http://schemas.microsoft.com/office/drawing/2014/main" id="{07073574-1E27-4FB8-8B92-25552501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515" y="4504027"/>
            <a:ext cx="615190" cy="615190"/>
          </a:xfrm>
          <a:prstGeom prst="rect">
            <a:avLst/>
          </a:prstGeom>
        </p:spPr>
      </p:pic>
      <p:pic>
        <p:nvPicPr>
          <p:cNvPr id="37" name="Graphic 36" descr="No sign with solid fill">
            <a:extLst>
              <a:ext uri="{FF2B5EF4-FFF2-40B4-BE49-F238E27FC236}">
                <a16:creationId xmlns:a16="http://schemas.microsoft.com/office/drawing/2014/main" id="{B2B78B0F-1814-4965-B0C6-95D0F1A9A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5620" y="3937964"/>
            <a:ext cx="615190" cy="615190"/>
          </a:xfrm>
          <a:prstGeom prst="rect">
            <a:avLst/>
          </a:prstGeom>
        </p:spPr>
      </p:pic>
      <p:pic>
        <p:nvPicPr>
          <p:cNvPr id="38" name="Graphic 37" descr="No sign with solid fill">
            <a:extLst>
              <a:ext uri="{FF2B5EF4-FFF2-40B4-BE49-F238E27FC236}">
                <a16:creationId xmlns:a16="http://schemas.microsoft.com/office/drawing/2014/main" id="{3648BCDA-F499-4FF7-B183-9988B339E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4141" y="3303031"/>
            <a:ext cx="615190" cy="6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9" grpId="0" animBg="1"/>
      <p:bldP spid="16" grpId="0" animBg="1"/>
      <p:bldP spid="22" grpId="0" animBg="1"/>
      <p:bldP spid="26" grpId="0" animBg="1"/>
      <p:bldP spid="26" grpId="1" animBg="1"/>
      <p:bldP spid="27" grpId="0" animBg="1"/>
      <p:bldP spid="27" grpId="1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Secant Method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CF3268-EDBF-4AC8-88B4-26A15892F3B3}"/>
              </a:ext>
            </a:extLst>
          </p:cNvPr>
          <p:cNvSpPr/>
          <p:nvPr/>
        </p:nvSpPr>
        <p:spPr>
          <a:xfrm>
            <a:off x="6253405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2B2FD-F4DA-4274-B219-9B4C2E438C3D}"/>
              </a:ext>
            </a:extLst>
          </p:cNvPr>
          <p:cNvSpPr/>
          <p:nvPr/>
        </p:nvSpPr>
        <p:spPr>
          <a:xfrm>
            <a:off x="8552657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/>
        </p:nvGraphicFramePr>
        <p:xfrm>
          <a:off x="2040636" y="16906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Arrow: Down 27">
            <a:extLst>
              <a:ext uri="{FF2B5EF4-FFF2-40B4-BE49-F238E27FC236}">
                <a16:creationId xmlns:a16="http://schemas.microsoft.com/office/drawing/2014/main" id="{7CFB8E3A-D9FC-40D0-B02D-20CE0A75C196}"/>
              </a:ext>
            </a:extLst>
          </p:cNvPr>
          <p:cNvSpPr/>
          <p:nvPr/>
        </p:nvSpPr>
        <p:spPr>
          <a:xfrm rot="10800000">
            <a:off x="7504671" y="2641060"/>
            <a:ext cx="182880" cy="126939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4D7062-E87D-4D85-BDAF-51ACFB6163B0}"/>
              </a:ext>
            </a:extLst>
          </p:cNvPr>
          <p:cNvCxnSpPr>
            <a:cxnSpLocks/>
          </p:cNvCxnSpPr>
          <p:nvPr/>
        </p:nvCxnSpPr>
        <p:spPr>
          <a:xfrm flipH="1">
            <a:off x="2196548" y="1968980"/>
            <a:ext cx="7400858" cy="2463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E09F191-9644-4103-97C5-AB8C074B7BA2}"/>
              </a:ext>
            </a:extLst>
          </p:cNvPr>
          <p:cNvSpPr>
            <a:spLocks noChangeAspect="1"/>
          </p:cNvSpPr>
          <p:nvPr/>
        </p:nvSpPr>
        <p:spPr>
          <a:xfrm>
            <a:off x="8095457" y="403554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F46C5B4-753E-4875-BD87-3A77EB6CB521}"/>
              </a:ext>
            </a:extLst>
          </p:cNvPr>
          <p:cNvSpPr/>
          <p:nvPr/>
        </p:nvSpPr>
        <p:spPr>
          <a:xfrm rot="10800000">
            <a:off x="8215326" y="2422187"/>
            <a:ext cx="182880" cy="150264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2D149F2-D760-45EA-9B55-FDC48EDE1266}"/>
              </a:ext>
            </a:extLst>
          </p:cNvPr>
          <p:cNvSpPr/>
          <p:nvPr/>
        </p:nvSpPr>
        <p:spPr>
          <a:xfrm>
            <a:off x="3629378" y="3908493"/>
            <a:ext cx="195476" cy="136918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C695D3-5403-4D60-A5EC-2417C9B3C420}"/>
              </a:ext>
            </a:extLst>
          </p:cNvPr>
          <p:cNvSpPr>
            <a:spLocks noChangeAspect="1"/>
          </p:cNvSpPr>
          <p:nvPr/>
        </p:nvSpPr>
        <p:spPr>
          <a:xfrm>
            <a:off x="7359671" y="402864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37A0CA-0934-4201-963F-991F8367981B}"/>
              </a:ext>
            </a:extLst>
          </p:cNvPr>
          <p:cNvSpPr>
            <a:spLocks noChangeAspect="1"/>
          </p:cNvSpPr>
          <p:nvPr/>
        </p:nvSpPr>
        <p:spPr>
          <a:xfrm>
            <a:off x="3265950" y="338144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FE996A-EC67-4274-9A92-E69954BF16AC}"/>
                  </a:ext>
                </a:extLst>
              </p:cNvPr>
              <p:cNvSpPr txBox="1"/>
              <p:nvPr/>
            </p:nvSpPr>
            <p:spPr>
              <a:xfrm>
                <a:off x="5237935" y="1722726"/>
                <a:ext cx="2613279" cy="7791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FE996A-EC67-4274-9A92-E69954BF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35" y="1722726"/>
                <a:ext cx="2613279" cy="779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BC412C-5F37-44A5-A58C-D8F69A847C76}"/>
                  </a:ext>
                </a:extLst>
              </p:cNvPr>
              <p:cNvSpPr txBox="1"/>
              <p:nvPr/>
            </p:nvSpPr>
            <p:spPr>
              <a:xfrm>
                <a:off x="2469837" y="2515305"/>
                <a:ext cx="2171748" cy="71679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BC412C-5F37-44A5-A58C-D8F69A847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837" y="2515305"/>
                <a:ext cx="2171748" cy="716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53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51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CH2120 The Secant Method</vt:lpstr>
      <vt:lpstr>f(x) = 3x + sin(x) - ex</vt:lpstr>
      <vt:lpstr>The Secant Method</vt:lpstr>
      <vt:lpstr>The Secant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D. Pawar</dc:creator>
  <cp:lastModifiedBy>Dr Parag D. Pawar</cp:lastModifiedBy>
  <cp:revision>91</cp:revision>
  <dcterms:created xsi:type="dcterms:W3CDTF">2021-08-15T04:37:08Z</dcterms:created>
  <dcterms:modified xsi:type="dcterms:W3CDTF">2022-09-20T08:53:54Z</dcterms:modified>
</cp:coreProperties>
</file>