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5861D76-AB71-461C-BB54-CAB4A6A707AE}">
  <a:tblStyle styleId="{35861D76-AB71-461C-BB54-CAB4A6A707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28e7f5c1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28e7f5c1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21a8f7b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21a8f7b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21a8f7b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21a8f7b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8c71ec2d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8c71ec2d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28e7f5c1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28e7f5c1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8c71ec2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8c71ec2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3.png"/><Relationship Id="rId9" Type="http://schemas.openxmlformats.org/officeDocument/2006/relationships/image" Target="../media/image2.png"/><Relationship Id="rId5" Type="http://schemas.openxmlformats.org/officeDocument/2006/relationships/image" Target="../media/image5.jpg"/><Relationship Id="rId6" Type="http://schemas.openxmlformats.org/officeDocument/2006/relationships/image" Target="../media/image8.png"/><Relationship Id="rId7" Type="http://schemas.openxmlformats.org/officeDocument/2006/relationships/image" Target="../media/image10.jp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4214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5" name="Google Shape;55;p13"/>
          <p:cNvSpPr txBox="1"/>
          <p:nvPr>
            <p:ph idx="1" type="body"/>
          </p:nvPr>
        </p:nvSpPr>
        <p:spPr>
          <a:xfrm>
            <a:off x="311700" y="1152475"/>
            <a:ext cx="8520600" cy="3875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                   </a:t>
            </a:r>
            <a:r>
              <a:rPr b="1" i="1" lang="en" sz="2400"/>
              <a:t>             </a:t>
            </a:r>
            <a:r>
              <a:rPr b="1" i="1" lang="en" sz="3000">
                <a:solidFill>
                  <a:srgbClr val="000000"/>
                </a:solidFill>
              </a:rPr>
              <a:t>The e- MCQ SYSTEM</a:t>
            </a:r>
            <a:endParaRPr b="1" i="1" sz="3000">
              <a:solidFill>
                <a:srgbClr val="000000"/>
              </a:solidFill>
            </a:endParaRPr>
          </a:p>
          <a:p>
            <a:pPr indent="0" lvl="0" marL="0" rtl="0" algn="l">
              <a:spcBef>
                <a:spcPts val="1600"/>
              </a:spcBef>
              <a:spcAft>
                <a:spcPts val="0"/>
              </a:spcAft>
              <a:buNone/>
            </a:pPr>
            <a:r>
              <a:t/>
            </a:r>
            <a:endParaRPr b="1" i="1" sz="2400"/>
          </a:p>
          <a:p>
            <a:pPr indent="0" lvl="0" marL="0" rtl="0" algn="l">
              <a:spcBef>
                <a:spcPts val="1600"/>
              </a:spcBef>
              <a:spcAft>
                <a:spcPts val="0"/>
              </a:spcAft>
              <a:buNone/>
            </a:pPr>
            <a:r>
              <a:t/>
            </a:r>
            <a:endParaRPr b="1" i="1" sz="2400"/>
          </a:p>
          <a:p>
            <a:pPr indent="0" lvl="0" marL="0" rtl="0" algn="l">
              <a:spcBef>
                <a:spcPts val="1600"/>
              </a:spcBef>
              <a:spcAft>
                <a:spcPts val="0"/>
              </a:spcAft>
              <a:buNone/>
            </a:pPr>
            <a:r>
              <a:t/>
            </a:r>
            <a:endParaRPr b="1" i="1" sz="2400"/>
          </a:p>
          <a:p>
            <a:pPr indent="0" lvl="0" marL="0" rtl="0" algn="l">
              <a:spcBef>
                <a:spcPts val="1600"/>
              </a:spcBef>
              <a:spcAft>
                <a:spcPts val="0"/>
              </a:spcAft>
              <a:buNone/>
            </a:pPr>
            <a:r>
              <a:t/>
            </a:r>
            <a:endParaRPr b="1" i="1" sz="2400"/>
          </a:p>
          <a:p>
            <a:pPr indent="0" lvl="0" marL="0" rtl="0" algn="r">
              <a:lnSpc>
                <a:spcPct val="100000"/>
              </a:lnSpc>
              <a:spcBef>
                <a:spcPts val="1600"/>
              </a:spcBef>
              <a:spcAft>
                <a:spcPts val="1600"/>
              </a:spcAft>
              <a:buNone/>
            </a:pPr>
            <a:r>
              <a:rPr b="1" lang="en" sz="1200"/>
              <a:t>Author &amp; Developer : ADITYA ANAND</a:t>
            </a:r>
            <a:r>
              <a:rPr b="1" i="1" lang="en" sz="1200"/>
              <a:t> </a:t>
            </a:r>
            <a:r>
              <a:rPr b="1" i="1" lang="en" sz="2400"/>
              <a:t>                          </a:t>
            </a:r>
            <a:endParaRPr b="1" i="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200150" y="456600"/>
            <a:ext cx="8520600" cy="120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t>                </a:t>
            </a:r>
            <a:r>
              <a:rPr b="1" lang="en" sz="3600">
                <a:solidFill>
                  <a:srgbClr val="FF0000"/>
                </a:solidFill>
              </a:rPr>
              <a:t>The e-</a:t>
            </a:r>
            <a:r>
              <a:rPr b="1" lang="en" sz="4000">
                <a:solidFill>
                  <a:srgbClr val="FF0000"/>
                </a:solidFill>
              </a:rPr>
              <a:t>MCQ SYSTEM</a:t>
            </a:r>
            <a:endParaRPr b="1" sz="4000">
              <a:solidFill>
                <a:srgbClr val="FF0000"/>
              </a:solidFill>
            </a:endParaRPr>
          </a:p>
        </p:txBody>
      </p:sp>
      <p:sp>
        <p:nvSpPr>
          <p:cNvPr id="61" name="Google Shape;61;p14"/>
          <p:cNvSpPr txBox="1"/>
          <p:nvPr>
            <p:ph idx="1" type="subTitle"/>
          </p:nvPr>
        </p:nvSpPr>
        <p:spPr>
          <a:xfrm>
            <a:off x="392300" y="2571750"/>
            <a:ext cx="8520600" cy="212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The idea of this project is to prepare a system for the conduction of an online test consisting of MCQs for the students. The main advantage of having this kind of system lies in the fact that the result of many students giving the test </a:t>
            </a:r>
            <a:r>
              <a:rPr lang="en" sz="1800"/>
              <a:t>simultaneously</a:t>
            </a:r>
            <a:r>
              <a:rPr lang="en" sz="1800"/>
              <a:t> is published instantly as the test is over. </a:t>
            </a:r>
            <a:endParaRPr sz="1800"/>
          </a:p>
          <a:p>
            <a:pPr indent="0" lvl="0" marL="0" rtl="0" algn="l">
              <a:spcBef>
                <a:spcPts val="0"/>
              </a:spcBef>
              <a:spcAft>
                <a:spcPts val="0"/>
              </a:spcAft>
              <a:buNone/>
            </a:pPr>
            <a:r>
              <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idx="1" type="subTitle"/>
          </p:nvPr>
        </p:nvSpPr>
        <p:spPr>
          <a:xfrm>
            <a:off x="483450" y="1955050"/>
            <a:ext cx="8420400" cy="290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 </a:t>
            </a:r>
            <a:r>
              <a:rPr b="1" lang="en" sz="1800">
                <a:solidFill>
                  <a:srgbClr val="434343"/>
                </a:solidFill>
              </a:rPr>
              <a:t>Frontend</a:t>
            </a:r>
            <a:r>
              <a:rPr lang="en" sz="1800"/>
              <a:t> :-  HTML &amp; CSS , Bootstrap , Bulma  , Java Script , Jinja</a:t>
            </a:r>
            <a:endParaRPr sz="1800"/>
          </a:p>
          <a:p>
            <a:pPr indent="-342900" lvl="0" marL="457200" rtl="0" algn="l">
              <a:lnSpc>
                <a:spcPct val="150000"/>
              </a:lnSpc>
              <a:spcBef>
                <a:spcPts val="0"/>
              </a:spcBef>
              <a:spcAft>
                <a:spcPts val="0"/>
              </a:spcAft>
              <a:buSzPts val="1800"/>
              <a:buChar char="●"/>
            </a:pPr>
            <a:r>
              <a:rPr b="1" lang="en" sz="1800"/>
              <a:t> Database</a:t>
            </a:r>
            <a:r>
              <a:rPr lang="en" sz="1800"/>
              <a:t> :- MySQL</a:t>
            </a:r>
            <a:endParaRPr sz="1800"/>
          </a:p>
          <a:p>
            <a:pPr indent="-342900" lvl="0" marL="457200" rtl="0" algn="l">
              <a:lnSpc>
                <a:spcPct val="150000"/>
              </a:lnSpc>
              <a:spcBef>
                <a:spcPts val="0"/>
              </a:spcBef>
              <a:spcAft>
                <a:spcPts val="0"/>
              </a:spcAft>
              <a:buSzPts val="1800"/>
              <a:buChar char="●"/>
            </a:pPr>
            <a:r>
              <a:rPr lang="en" sz="1800"/>
              <a:t> </a:t>
            </a:r>
            <a:r>
              <a:rPr b="1" lang="en" sz="1800"/>
              <a:t>Backend Driving Framework</a:t>
            </a:r>
            <a:r>
              <a:rPr lang="en" sz="1800"/>
              <a:t> :- Flask , Python</a:t>
            </a:r>
            <a:endParaRPr sz="1800"/>
          </a:p>
          <a:p>
            <a:pPr indent="0" lvl="0" marL="0" rtl="0" algn="l">
              <a:lnSpc>
                <a:spcPct val="150000"/>
              </a:lnSpc>
              <a:spcBef>
                <a:spcPts val="0"/>
              </a:spcBef>
              <a:spcAft>
                <a:spcPts val="0"/>
              </a:spcAft>
              <a:buClr>
                <a:schemeClr val="dk1"/>
              </a:buClr>
              <a:buSzPts val="1100"/>
              <a:buFont typeface="Arial"/>
              <a:buNone/>
            </a:pPr>
            <a:r>
              <a:t/>
            </a:r>
            <a:endParaRPr sz="1800"/>
          </a:p>
          <a:p>
            <a:pPr indent="0" lvl="0" marL="0" rtl="0" algn="l">
              <a:lnSpc>
                <a:spcPct val="150000"/>
              </a:lnSpc>
              <a:spcBef>
                <a:spcPts val="0"/>
              </a:spcBef>
              <a:spcAft>
                <a:spcPts val="0"/>
              </a:spcAft>
              <a:buNone/>
            </a:pPr>
            <a:r>
              <a:rPr lang="en"/>
              <a:t> </a:t>
            </a:r>
            <a:endParaRPr/>
          </a:p>
        </p:txBody>
      </p:sp>
      <p:sp>
        <p:nvSpPr>
          <p:cNvPr id="67" name="Google Shape;67;p15"/>
          <p:cNvSpPr txBox="1"/>
          <p:nvPr/>
        </p:nvSpPr>
        <p:spPr>
          <a:xfrm>
            <a:off x="2862975" y="594925"/>
            <a:ext cx="5341800" cy="8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rPr>
              <a:t>Technologies Used</a:t>
            </a:r>
            <a:endParaRPr b="1" sz="2400">
              <a:solidFill>
                <a:srgbClr val="FF0000"/>
              </a:solidFill>
            </a:endParaRPr>
          </a:p>
        </p:txBody>
      </p:sp>
      <p:pic>
        <p:nvPicPr>
          <p:cNvPr id="68" name="Google Shape;68;p15"/>
          <p:cNvPicPr preferRelativeResize="0"/>
          <p:nvPr/>
        </p:nvPicPr>
        <p:blipFill>
          <a:blip r:embed="rId3">
            <a:alphaModFix/>
          </a:blip>
          <a:stretch>
            <a:fillRect/>
          </a:stretch>
        </p:blipFill>
        <p:spPr>
          <a:xfrm>
            <a:off x="123505" y="3691100"/>
            <a:ext cx="1401751" cy="1192600"/>
          </a:xfrm>
          <a:prstGeom prst="rect">
            <a:avLst/>
          </a:prstGeom>
          <a:noFill/>
          <a:ln>
            <a:noFill/>
          </a:ln>
        </p:spPr>
      </p:pic>
      <p:pic>
        <p:nvPicPr>
          <p:cNvPr id="69" name="Google Shape;69;p15"/>
          <p:cNvPicPr preferRelativeResize="0"/>
          <p:nvPr/>
        </p:nvPicPr>
        <p:blipFill>
          <a:blip r:embed="rId4">
            <a:alphaModFix/>
          </a:blip>
          <a:stretch>
            <a:fillRect/>
          </a:stretch>
        </p:blipFill>
        <p:spPr>
          <a:xfrm>
            <a:off x="1401750" y="3962400"/>
            <a:ext cx="2600000" cy="650000"/>
          </a:xfrm>
          <a:prstGeom prst="rect">
            <a:avLst/>
          </a:prstGeom>
          <a:noFill/>
          <a:ln>
            <a:noFill/>
          </a:ln>
        </p:spPr>
      </p:pic>
      <p:pic>
        <p:nvPicPr>
          <p:cNvPr id="70" name="Google Shape;70;p15"/>
          <p:cNvPicPr preferRelativeResize="0"/>
          <p:nvPr/>
        </p:nvPicPr>
        <p:blipFill>
          <a:blip r:embed="rId5">
            <a:alphaModFix/>
          </a:blip>
          <a:stretch>
            <a:fillRect/>
          </a:stretch>
        </p:blipFill>
        <p:spPr>
          <a:xfrm>
            <a:off x="6446400" y="3788975"/>
            <a:ext cx="996850" cy="996850"/>
          </a:xfrm>
          <a:prstGeom prst="rect">
            <a:avLst/>
          </a:prstGeom>
          <a:noFill/>
          <a:ln>
            <a:noFill/>
          </a:ln>
        </p:spPr>
      </p:pic>
      <p:pic>
        <p:nvPicPr>
          <p:cNvPr id="71" name="Google Shape;71;p15"/>
          <p:cNvPicPr preferRelativeResize="0"/>
          <p:nvPr/>
        </p:nvPicPr>
        <p:blipFill>
          <a:blip r:embed="rId6">
            <a:alphaModFix/>
          </a:blip>
          <a:stretch>
            <a:fillRect/>
          </a:stretch>
        </p:blipFill>
        <p:spPr>
          <a:xfrm>
            <a:off x="7245900" y="3210050"/>
            <a:ext cx="1961600" cy="1961600"/>
          </a:xfrm>
          <a:prstGeom prst="rect">
            <a:avLst/>
          </a:prstGeom>
          <a:noFill/>
          <a:ln>
            <a:noFill/>
          </a:ln>
        </p:spPr>
      </p:pic>
      <p:pic>
        <p:nvPicPr>
          <p:cNvPr id="72" name="Google Shape;72;p15"/>
          <p:cNvPicPr preferRelativeResize="0"/>
          <p:nvPr/>
        </p:nvPicPr>
        <p:blipFill>
          <a:blip r:embed="rId7">
            <a:alphaModFix/>
          </a:blip>
          <a:stretch>
            <a:fillRect/>
          </a:stretch>
        </p:blipFill>
        <p:spPr>
          <a:xfrm>
            <a:off x="4001750" y="3788975"/>
            <a:ext cx="996849" cy="996849"/>
          </a:xfrm>
          <a:prstGeom prst="rect">
            <a:avLst/>
          </a:prstGeom>
          <a:noFill/>
          <a:ln>
            <a:noFill/>
          </a:ln>
        </p:spPr>
      </p:pic>
      <p:pic>
        <p:nvPicPr>
          <p:cNvPr id="73" name="Google Shape;73;p15"/>
          <p:cNvPicPr preferRelativeResize="0"/>
          <p:nvPr/>
        </p:nvPicPr>
        <p:blipFill>
          <a:blip r:embed="rId8">
            <a:alphaModFix/>
          </a:blip>
          <a:stretch>
            <a:fillRect/>
          </a:stretch>
        </p:blipFill>
        <p:spPr>
          <a:xfrm>
            <a:off x="7633450" y="1816475"/>
            <a:ext cx="1510550" cy="1510550"/>
          </a:xfrm>
          <a:prstGeom prst="rect">
            <a:avLst/>
          </a:prstGeom>
          <a:noFill/>
          <a:ln>
            <a:noFill/>
          </a:ln>
        </p:spPr>
      </p:pic>
      <p:pic>
        <p:nvPicPr>
          <p:cNvPr id="74" name="Google Shape;74;p15"/>
          <p:cNvPicPr preferRelativeResize="0"/>
          <p:nvPr/>
        </p:nvPicPr>
        <p:blipFill>
          <a:blip r:embed="rId9">
            <a:alphaModFix/>
          </a:blip>
          <a:stretch>
            <a:fillRect/>
          </a:stretch>
        </p:blipFill>
        <p:spPr>
          <a:xfrm>
            <a:off x="5068964" y="3691108"/>
            <a:ext cx="1307075" cy="13364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8400" y="152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0000"/>
                </a:solidFill>
              </a:rPr>
              <a:t>Database Tables</a:t>
            </a:r>
            <a:endParaRPr b="1" sz="2400">
              <a:solidFill>
                <a:srgbClr val="FF0000"/>
              </a:solidFill>
            </a:endParaRPr>
          </a:p>
        </p:txBody>
      </p:sp>
      <p:sp>
        <p:nvSpPr>
          <p:cNvPr id="80" name="Google Shape;80;p16"/>
          <p:cNvSpPr txBox="1"/>
          <p:nvPr>
            <p:ph idx="1" type="body"/>
          </p:nvPr>
        </p:nvSpPr>
        <p:spPr>
          <a:xfrm>
            <a:off x="311700" y="1301363"/>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r>
              <a:rPr b="1" lang="en"/>
              <a:t>User</a:t>
            </a:r>
            <a:r>
              <a:rPr lang="en"/>
              <a:t>                            </a:t>
            </a:r>
            <a:r>
              <a:rPr b="1" lang="en"/>
              <a:t>	                                    Question</a:t>
            </a:r>
            <a:endParaRPr b="1"/>
          </a:p>
        </p:txBody>
      </p:sp>
      <p:graphicFrame>
        <p:nvGraphicFramePr>
          <p:cNvPr id="81" name="Google Shape;81;p16"/>
          <p:cNvGraphicFramePr/>
          <p:nvPr/>
        </p:nvGraphicFramePr>
        <p:xfrm>
          <a:off x="1906825" y="1059285"/>
          <a:ext cx="3000000" cy="3000000"/>
        </p:xfrm>
        <a:graphic>
          <a:graphicData uri="http://schemas.openxmlformats.org/drawingml/2006/table">
            <a:tbl>
              <a:tblPr>
                <a:noFill/>
                <a:tableStyleId>{35861D76-AB71-461C-BB54-CAB4A6A707AE}</a:tableStyleId>
              </a:tblPr>
              <a:tblGrid>
                <a:gridCol w="1585175"/>
              </a:tblGrid>
              <a:tr h="515900">
                <a:tc>
                  <a:txBody>
                    <a:bodyPr/>
                    <a:lstStyle/>
                    <a:p>
                      <a:pPr indent="0" lvl="0" marL="0" rtl="0" algn="l">
                        <a:spcBef>
                          <a:spcPts val="0"/>
                        </a:spcBef>
                        <a:spcAft>
                          <a:spcPts val="0"/>
                        </a:spcAft>
                        <a:buNone/>
                      </a:pPr>
                      <a:r>
                        <a:rPr lang="en" sz="1800" u="sng"/>
                        <a:t>email</a:t>
                      </a:r>
                      <a:endParaRPr sz="1800" u="sng"/>
                    </a:p>
                  </a:txBody>
                  <a:tcPr marT="91425" marB="91425" marR="91425" marL="91425"/>
                </a:tc>
              </a:tr>
              <a:tr h="466525">
                <a:tc>
                  <a:txBody>
                    <a:bodyPr/>
                    <a:lstStyle/>
                    <a:p>
                      <a:pPr indent="0" lvl="0" marL="0" rtl="0" algn="l">
                        <a:spcBef>
                          <a:spcPts val="0"/>
                        </a:spcBef>
                        <a:spcAft>
                          <a:spcPts val="0"/>
                        </a:spcAft>
                        <a:buNone/>
                      </a:pPr>
                      <a:r>
                        <a:rPr lang="en" sz="1800"/>
                        <a:t>Password</a:t>
                      </a:r>
                      <a:endParaRPr sz="1800"/>
                    </a:p>
                  </a:txBody>
                  <a:tcPr marT="91425" marB="91425" marR="91425" marL="91425"/>
                </a:tc>
              </a:tr>
              <a:tr h="448600">
                <a:tc>
                  <a:txBody>
                    <a:bodyPr/>
                    <a:lstStyle/>
                    <a:p>
                      <a:pPr indent="0" lvl="0" marL="0" rtl="0" algn="l">
                        <a:spcBef>
                          <a:spcPts val="0"/>
                        </a:spcBef>
                        <a:spcAft>
                          <a:spcPts val="0"/>
                        </a:spcAft>
                        <a:buNone/>
                      </a:pPr>
                      <a:r>
                        <a:rPr lang="en" sz="1800"/>
                        <a:t>First_Name</a:t>
                      </a:r>
                      <a:endParaRPr sz="1800"/>
                    </a:p>
                  </a:txBody>
                  <a:tcPr marT="91425" marB="91425" marR="91425" marL="91425"/>
                </a:tc>
              </a:tr>
              <a:tr h="448600">
                <a:tc>
                  <a:txBody>
                    <a:bodyPr/>
                    <a:lstStyle/>
                    <a:p>
                      <a:pPr indent="0" lvl="0" marL="0" rtl="0" algn="l">
                        <a:spcBef>
                          <a:spcPts val="0"/>
                        </a:spcBef>
                        <a:spcAft>
                          <a:spcPts val="0"/>
                        </a:spcAft>
                        <a:buNone/>
                      </a:pPr>
                      <a:r>
                        <a:rPr lang="en" sz="1800"/>
                        <a:t>Last_Name</a:t>
                      </a:r>
                      <a:endParaRPr sz="1800"/>
                    </a:p>
                  </a:txBody>
                  <a:tcPr marT="91425" marB="91425" marR="91425" marL="91425"/>
                </a:tc>
              </a:tr>
              <a:tr h="448600">
                <a:tc>
                  <a:txBody>
                    <a:bodyPr/>
                    <a:lstStyle/>
                    <a:p>
                      <a:pPr indent="0" lvl="0" marL="0" rtl="0" algn="l">
                        <a:spcBef>
                          <a:spcPts val="0"/>
                        </a:spcBef>
                        <a:spcAft>
                          <a:spcPts val="0"/>
                        </a:spcAft>
                        <a:buNone/>
                      </a:pPr>
                      <a:r>
                        <a:rPr lang="en" sz="1800"/>
                        <a:t>email</a:t>
                      </a:r>
                      <a:endParaRPr sz="1800"/>
                    </a:p>
                  </a:txBody>
                  <a:tcPr marT="91425" marB="91425" marR="91425" marL="91425"/>
                </a:tc>
              </a:tr>
              <a:tr h="448600">
                <a:tc>
                  <a:txBody>
                    <a:bodyPr/>
                    <a:lstStyle/>
                    <a:p>
                      <a:pPr indent="0" lvl="0" marL="0" rtl="0" algn="l">
                        <a:spcBef>
                          <a:spcPts val="0"/>
                        </a:spcBef>
                        <a:spcAft>
                          <a:spcPts val="0"/>
                        </a:spcAft>
                        <a:buNone/>
                      </a:pPr>
                      <a:r>
                        <a:rPr lang="en" sz="1800"/>
                        <a:t>DOB</a:t>
                      </a:r>
                      <a:endParaRPr sz="1800"/>
                    </a:p>
                  </a:txBody>
                  <a:tcPr marT="91425" marB="91425" marR="91425" marL="91425"/>
                </a:tc>
              </a:tr>
              <a:tr h="448600">
                <a:tc>
                  <a:txBody>
                    <a:bodyPr/>
                    <a:lstStyle/>
                    <a:p>
                      <a:pPr indent="0" lvl="0" marL="0" rtl="0" algn="l">
                        <a:spcBef>
                          <a:spcPts val="0"/>
                        </a:spcBef>
                        <a:spcAft>
                          <a:spcPts val="0"/>
                        </a:spcAft>
                        <a:buNone/>
                      </a:pPr>
                      <a:r>
                        <a:rPr lang="en" sz="1800"/>
                        <a:t>Gender</a:t>
                      </a:r>
                      <a:endParaRPr sz="1800"/>
                    </a:p>
                  </a:txBody>
                  <a:tcPr marT="91425" marB="91425" marR="91425" marL="91425"/>
                </a:tc>
              </a:tr>
              <a:tr h="448600">
                <a:tc>
                  <a:txBody>
                    <a:bodyPr/>
                    <a:lstStyle/>
                    <a:p>
                      <a:pPr indent="0" lvl="0" marL="0" rtl="0" algn="l">
                        <a:spcBef>
                          <a:spcPts val="0"/>
                        </a:spcBef>
                        <a:spcAft>
                          <a:spcPts val="0"/>
                        </a:spcAft>
                        <a:buNone/>
                      </a:pPr>
                      <a:r>
                        <a:rPr lang="en" sz="1800"/>
                        <a:t>Phone no.</a:t>
                      </a:r>
                      <a:endParaRPr sz="1800"/>
                    </a:p>
                  </a:txBody>
                  <a:tcPr marT="91425" marB="91425" marR="91425" marL="91425"/>
                </a:tc>
              </a:tr>
            </a:tbl>
          </a:graphicData>
        </a:graphic>
      </p:graphicFrame>
      <p:graphicFrame>
        <p:nvGraphicFramePr>
          <p:cNvPr id="82" name="Google Shape;82;p16"/>
          <p:cNvGraphicFramePr/>
          <p:nvPr/>
        </p:nvGraphicFramePr>
        <p:xfrm>
          <a:off x="7371100" y="1017725"/>
          <a:ext cx="3000000" cy="3000000"/>
        </p:xfrm>
        <a:graphic>
          <a:graphicData uri="http://schemas.openxmlformats.org/drawingml/2006/table">
            <a:tbl>
              <a:tblPr>
                <a:noFill/>
                <a:tableStyleId>{35861D76-AB71-461C-BB54-CAB4A6A707AE}</a:tableStyleId>
              </a:tblPr>
              <a:tblGrid>
                <a:gridCol w="1585175"/>
              </a:tblGrid>
              <a:tr h="445450">
                <a:tc>
                  <a:txBody>
                    <a:bodyPr/>
                    <a:lstStyle/>
                    <a:p>
                      <a:pPr indent="0" lvl="0" marL="0" rtl="0" algn="l">
                        <a:spcBef>
                          <a:spcPts val="0"/>
                        </a:spcBef>
                        <a:spcAft>
                          <a:spcPts val="0"/>
                        </a:spcAft>
                        <a:buNone/>
                      </a:pPr>
                      <a:r>
                        <a:rPr lang="en" sz="1800" u="sng"/>
                        <a:t>q_no</a:t>
                      </a:r>
                      <a:endParaRPr sz="1800" u="sng"/>
                    </a:p>
                  </a:txBody>
                  <a:tcPr marT="91425" marB="91425" marR="91425" marL="91425"/>
                </a:tc>
              </a:tr>
              <a:tr h="445450">
                <a:tc>
                  <a:txBody>
                    <a:bodyPr/>
                    <a:lstStyle/>
                    <a:p>
                      <a:pPr indent="0" lvl="0" marL="0" rtl="0" algn="l">
                        <a:spcBef>
                          <a:spcPts val="0"/>
                        </a:spcBef>
                        <a:spcAft>
                          <a:spcPts val="0"/>
                        </a:spcAft>
                        <a:buNone/>
                      </a:pPr>
                      <a:r>
                        <a:rPr lang="en" sz="1800"/>
                        <a:t>Question</a:t>
                      </a:r>
                      <a:endParaRPr sz="1800"/>
                    </a:p>
                  </a:txBody>
                  <a:tcPr marT="91425" marB="91425" marR="91425" marL="91425"/>
                </a:tc>
              </a:tr>
              <a:tr h="445450">
                <a:tc>
                  <a:txBody>
                    <a:bodyPr/>
                    <a:lstStyle/>
                    <a:p>
                      <a:pPr indent="0" lvl="0" marL="0" rtl="0" algn="l">
                        <a:spcBef>
                          <a:spcPts val="0"/>
                        </a:spcBef>
                        <a:spcAft>
                          <a:spcPts val="0"/>
                        </a:spcAft>
                        <a:buNone/>
                      </a:pPr>
                      <a:r>
                        <a:rPr lang="en" sz="1800"/>
                        <a:t>Option A</a:t>
                      </a:r>
                      <a:endParaRPr sz="1800"/>
                    </a:p>
                  </a:txBody>
                  <a:tcPr marT="91425" marB="91425" marR="91425" marL="91425"/>
                </a:tc>
              </a:tr>
              <a:tr h="445450">
                <a:tc>
                  <a:txBody>
                    <a:bodyPr/>
                    <a:lstStyle/>
                    <a:p>
                      <a:pPr indent="0" lvl="0" marL="0" rtl="0" algn="l">
                        <a:spcBef>
                          <a:spcPts val="0"/>
                        </a:spcBef>
                        <a:spcAft>
                          <a:spcPts val="0"/>
                        </a:spcAft>
                        <a:buClr>
                          <a:schemeClr val="dk1"/>
                        </a:buClr>
                        <a:buSzPts val="1100"/>
                        <a:buFont typeface="Arial"/>
                        <a:buNone/>
                      </a:pPr>
                      <a:r>
                        <a:rPr lang="en" sz="1800">
                          <a:solidFill>
                            <a:schemeClr val="dk1"/>
                          </a:solidFill>
                        </a:rPr>
                        <a:t>Option B</a:t>
                      </a:r>
                      <a:endParaRPr sz="1800"/>
                    </a:p>
                  </a:txBody>
                  <a:tcPr marT="91425" marB="91425" marR="91425" marL="91425"/>
                </a:tc>
              </a:tr>
              <a:tr h="445450">
                <a:tc>
                  <a:txBody>
                    <a:bodyPr/>
                    <a:lstStyle/>
                    <a:p>
                      <a:pPr indent="0" lvl="0" marL="0" rtl="0" algn="l">
                        <a:spcBef>
                          <a:spcPts val="0"/>
                        </a:spcBef>
                        <a:spcAft>
                          <a:spcPts val="0"/>
                        </a:spcAft>
                        <a:buClr>
                          <a:schemeClr val="dk1"/>
                        </a:buClr>
                        <a:buSzPts val="1100"/>
                        <a:buFont typeface="Arial"/>
                        <a:buNone/>
                      </a:pPr>
                      <a:r>
                        <a:rPr lang="en" sz="1800">
                          <a:solidFill>
                            <a:schemeClr val="dk1"/>
                          </a:solidFill>
                        </a:rPr>
                        <a:t>Option C</a:t>
                      </a:r>
                      <a:endParaRPr sz="1800"/>
                    </a:p>
                  </a:txBody>
                  <a:tcPr marT="91425" marB="91425" marR="91425" marL="91425"/>
                </a:tc>
              </a:tr>
              <a:tr h="445450">
                <a:tc>
                  <a:txBody>
                    <a:bodyPr/>
                    <a:lstStyle/>
                    <a:p>
                      <a:pPr indent="0" lvl="0" marL="0" rtl="0" algn="l">
                        <a:spcBef>
                          <a:spcPts val="0"/>
                        </a:spcBef>
                        <a:spcAft>
                          <a:spcPts val="0"/>
                        </a:spcAft>
                        <a:buClr>
                          <a:schemeClr val="dk1"/>
                        </a:buClr>
                        <a:buSzPts val="1100"/>
                        <a:buFont typeface="Arial"/>
                        <a:buNone/>
                      </a:pPr>
                      <a:r>
                        <a:rPr lang="en" sz="1800">
                          <a:solidFill>
                            <a:schemeClr val="dk1"/>
                          </a:solidFill>
                        </a:rPr>
                        <a:t>Option D</a:t>
                      </a:r>
                      <a:endParaRPr sz="1800"/>
                    </a:p>
                  </a:txBody>
                  <a:tcPr marT="91425" marB="91425" marR="91425" marL="91425"/>
                </a:tc>
              </a:tr>
              <a:tr h="445450">
                <a:tc>
                  <a:txBody>
                    <a:bodyPr/>
                    <a:lstStyle/>
                    <a:p>
                      <a:pPr indent="0" lvl="0" marL="0" rtl="0" algn="l">
                        <a:spcBef>
                          <a:spcPts val="0"/>
                        </a:spcBef>
                        <a:spcAft>
                          <a:spcPts val="0"/>
                        </a:spcAft>
                        <a:buNone/>
                      </a:pPr>
                      <a:r>
                        <a:rPr lang="en" sz="1800"/>
                        <a:t>Marks</a:t>
                      </a:r>
                      <a:endParaRPr sz="1800"/>
                    </a:p>
                  </a:txBody>
                  <a:tcPr marT="91425" marB="91425" marR="91425" marL="91425"/>
                </a:tc>
              </a:tr>
              <a:tr h="445450">
                <a:tc>
                  <a:txBody>
                    <a:bodyPr/>
                    <a:lstStyle/>
                    <a:p>
                      <a:pPr indent="0" lvl="0" marL="0" rtl="0" algn="l">
                        <a:spcBef>
                          <a:spcPts val="0"/>
                        </a:spcBef>
                        <a:spcAft>
                          <a:spcPts val="0"/>
                        </a:spcAft>
                        <a:buNone/>
                      </a:pPr>
                      <a:r>
                        <a:rPr lang="en" sz="1800"/>
                        <a:t>Correct_Opt</a:t>
                      </a:r>
                      <a:endParaRPr sz="1800"/>
                    </a:p>
                  </a:txBody>
                  <a:tcPr marT="91425" marB="91425" marR="91425" marL="91425"/>
                </a:tc>
              </a:tr>
            </a:tbl>
          </a:graphicData>
        </a:graphic>
      </p:graphicFrame>
      <p:graphicFrame>
        <p:nvGraphicFramePr>
          <p:cNvPr id="83" name="Google Shape;83;p16"/>
          <p:cNvGraphicFramePr/>
          <p:nvPr/>
        </p:nvGraphicFramePr>
        <p:xfrm>
          <a:off x="4452950" y="3637300"/>
          <a:ext cx="3000000" cy="3000000"/>
        </p:xfrm>
        <a:graphic>
          <a:graphicData uri="http://schemas.openxmlformats.org/drawingml/2006/table">
            <a:tbl>
              <a:tblPr>
                <a:noFill/>
                <a:tableStyleId>{35861D76-AB71-461C-BB54-CAB4A6A707AE}</a:tableStyleId>
              </a:tblPr>
              <a:tblGrid>
                <a:gridCol w="1591900"/>
              </a:tblGrid>
              <a:tr h="464525">
                <a:tc>
                  <a:txBody>
                    <a:bodyPr/>
                    <a:lstStyle/>
                    <a:p>
                      <a:pPr indent="0" lvl="0" marL="0" rtl="0" algn="l">
                        <a:spcBef>
                          <a:spcPts val="0"/>
                        </a:spcBef>
                        <a:spcAft>
                          <a:spcPts val="0"/>
                        </a:spcAft>
                        <a:buNone/>
                      </a:pPr>
                      <a:r>
                        <a:rPr lang="en" sz="1800" u="sng"/>
                        <a:t>User_name</a:t>
                      </a:r>
                      <a:endParaRPr sz="1800" u="sng"/>
                    </a:p>
                  </a:txBody>
                  <a:tcPr marT="91425" marB="91425" marR="91425" marL="91425"/>
                </a:tc>
              </a:tr>
              <a:tr h="464525">
                <a:tc>
                  <a:txBody>
                    <a:bodyPr/>
                    <a:lstStyle/>
                    <a:p>
                      <a:pPr indent="0" lvl="0" marL="0" rtl="0" algn="l">
                        <a:spcBef>
                          <a:spcPts val="0"/>
                        </a:spcBef>
                        <a:spcAft>
                          <a:spcPts val="0"/>
                        </a:spcAft>
                        <a:buNone/>
                      </a:pPr>
                      <a:r>
                        <a:rPr lang="en" sz="1800"/>
                        <a:t>marks</a:t>
                      </a:r>
                      <a:endParaRPr sz="1800"/>
                    </a:p>
                  </a:txBody>
                  <a:tcPr marT="91425" marB="91425" marR="91425" marL="91425"/>
                </a:tc>
              </a:tr>
            </a:tbl>
          </a:graphicData>
        </a:graphic>
      </p:graphicFrame>
      <p:sp>
        <p:nvSpPr>
          <p:cNvPr id="84" name="Google Shape;84;p16"/>
          <p:cNvSpPr txBox="1"/>
          <p:nvPr/>
        </p:nvSpPr>
        <p:spPr>
          <a:xfrm>
            <a:off x="4372450" y="2959850"/>
            <a:ext cx="17529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Leaderboard</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804200" y="114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0000"/>
                </a:solidFill>
              </a:rPr>
              <a:t>System Overview</a:t>
            </a:r>
            <a:endParaRPr b="1" sz="1800">
              <a:solidFill>
                <a:srgbClr val="FF0000"/>
              </a:solidFill>
            </a:endParaRPr>
          </a:p>
        </p:txBody>
      </p:sp>
      <p:pic>
        <p:nvPicPr>
          <p:cNvPr id="90" name="Google Shape;90;p17"/>
          <p:cNvPicPr preferRelativeResize="0"/>
          <p:nvPr/>
        </p:nvPicPr>
        <p:blipFill>
          <a:blip r:embed="rId3">
            <a:alphaModFix/>
          </a:blip>
          <a:stretch>
            <a:fillRect/>
          </a:stretch>
        </p:blipFill>
        <p:spPr>
          <a:xfrm>
            <a:off x="1612900" y="1106625"/>
            <a:ext cx="6191250" cy="3343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8"/>
          <p:cNvSpPr/>
          <p:nvPr/>
        </p:nvSpPr>
        <p:spPr>
          <a:xfrm>
            <a:off x="3711600" y="85850"/>
            <a:ext cx="1720800" cy="54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ER DIAGRAM</a:t>
            </a:r>
            <a:endParaRPr b="1" sz="1800"/>
          </a:p>
        </p:txBody>
      </p:sp>
      <p:pic>
        <p:nvPicPr>
          <p:cNvPr id="96" name="Google Shape;96;p18"/>
          <p:cNvPicPr preferRelativeResize="0"/>
          <p:nvPr/>
        </p:nvPicPr>
        <p:blipFill>
          <a:blip r:embed="rId3">
            <a:alphaModFix/>
          </a:blip>
          <a:stretch>
            <a:fillRect/>
          </a:stretch>
        </p:blipFill>
        <p:spPr>
          <a:xfrm>
            <a:off x="152400" y="800100"/>
            <a:ext cx="8839198" cy="411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5502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Activity Diagram</a:t>
            </a:r>
            <a:endParaRPr sz="1800">
              <a:solidFill>
                <a:srgbClr val="FF0000"/>
              </a:solidFill>
            </a:endParaRPr>
          </a:p>
        </p:txBody>
      </p:sp>
      <p:pic>
        <p:nvPicPr>
          <p:cNvPr id="102" name="Google Shape;102;p19"/>
          <p:cNvPicPr preferRelativeResize="0"/>
          <p:nvPr/>
        </p:nvPicPr>
        <p:blipFill>
          <a:blip r:embed="rId3">
            <a:alphaModFix/>
          </a:blip>
          <a:stretch>
            <a:fillRect/>
          </a:stretch>
        </p:blipFill>
        <p:spPr>
          <a:xfrm>
            <a:off x="152400" y="355600"/>
            <a:ext cx="8851900" cy="471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