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7">
  <p:sldMasterIdLst>
    <p:sldMasterId id="2147483997" r:id="rId4"/>
  </p:sldMasterIdLst>
  <p:notesMasterIdLst>
    <p:notesMasterId r:id="rId16"/>
  </p:notesMasterIdLst>
  <p:handoutMasterIdLst>
    <p:handoutMasterId r:id="rId17"/>
  </p:handoutMasterIdLst>
  <p:sldIdLst>
    <p:sldId id="2146846671" r:id="rId5"/>
    <p:sldId id="2146847580" r:id="rId6"/>
    <p:sldId id="2146847581" r:id="rId7"/>
    <p:sldId id="2146847582" r:id="rId8"/>
    <p:sldId id="2146847589" r:id="rId9"/>
    <p:sldId id="2146847585" r:id="rId10"/>
    <p:sldId id="2146847590" r:id="rId11"/>
    <p:sldId id="2146847588" r:id="rId12"/>
    <p:sldId id="2146847587" r:id="rId13"/>
    <p:sldId id="2146847593" r:id="rId14"/>
    <p:sldId id="21468475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9F5421-C0FA-234A-ABA2-F91913144DF2}">
          <p14:sldIdLst>
            <p14:sldId id="2146846671"/>
            <p14:sldId id="2146847580"/>
            <p14:sldId id="2146847581"/>
            <p14:sldId id="2146847582"/>
            <p14:sldId id="2146847589"/>
            <p14:sldId id="2146847585"/>
            <p14:sldId id="2146847590"/>
            <p14:sldId id="2146847588"/>
            <p14:sldId id="2146847587"/>
            <p14:sldId id="2146847593"/>
          </p14:sldIdLst>
        </p14:section>
        <p14:section name="Thank You" id="{F9DBA6D2-57D4-0246-9C78-BCD9AC3251E5}">
          <p14:sldIdLst>
            <p14:sldId id="2146847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orient="horz" pos="3048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86A5CE-DB44-56B4-6327-5775544D34B4}" name="Emma Handler" initials="EH" userId="S::emma_handler@persistent.com::f23e72e7-6825-468d-b965-70068764e66e" providerId="AD"/>
  <p188:author id="{A4C43DD1-CB23-241E-D33F-149AC2E45E80}" name="Meeta Chopra" initials="MC" userId="S::meetac@chittlesoft.onmicrosoft.com::33a4d04d-f765-46d6-8476-6810c69adde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oornima More" initials="PM" lastIdx="55" clrIdx="6">
    <p:extLst>
      <p:ext uri="{19B8F6BF-5375-455C-9EA6-DF929625EA0E}">
        <p15:presenceInfo xmlns:p15="http://schemas.microsoft.com/office/powerpoint/2012/main" userId="Poornima More" providerId="None"/>
      </p:ext>
    </p:extLst>
  </p:cmAuthor>
  <p:cmAuthor id="1" name="Piotr Gajos" initials="PG" lastIdx="89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  <p:cmAuthor id="8" name="Rahul Shah" initials="RS [2]" lastIdx="53" clrIdx="7">
    <p:extLst>
      <p:ext uri="{19B8F6BF-5375-455C-9EA6-DF929625EA0E}">
        <p15:presenceInfo xmlns:p15="http://schemas.microsoft.com/office/powerpoint/2012/main" userId="Rahul Shah" providerId="None"/>
      </p:ext>
    </p:extLst>
  </p:cmAuthor>
  <p:cmAuthor id="2" name="Pankaj Dicholkar" initials="PD" lastIdx="45" clrIdx="1">
    <p:extLst>
      <p:ext uri="{19B8F6BF-5375-455C-9EA6-DF929625EA0E}">
        <p15:presenceInfo xmlns:p15="http://schemas.microsoft.com/office/powerpoint/2012/main" userId="S::pankajd@chittlesoft.onmicrosoft.com::973a90e5-58a8-4630-9e0e-8f3bc1686380" providerId="AD"/>
      </p:ext>
    </p:extLst>
  </p:cmAuthor>
  <p:cmAuthor id="3" name="Meeta Chopra" initials="MC" lastIdx="2" clrIdx="2">
    <p:extLst>
      <p:ext uri="{19B8F6BF-5375-455C-9EA6-DF929625EA0E}">
        <p15:presenceInfo xmlns:p15="http://schemas.microsoft.com/office/powerpoint/2012/main" userId="S::meetac@chittlesoft.onmicrosoft.com::33a4d04d-f765-46d6-8476-6810c69addeb" providerId="AD"/>
      </p:ext>
    </p:extLst>
  </p:cmAuthor>
  <p:cmAuthor id="4" name="Denise Chakranarayan" initials="DC" lastIdx="9" clrIdx="3">
    <p:extLst>
      <p:ext uri="{19B8F6BF-5375-455C-9EA6-DF929625EA0E}">
        <p15:presenceInfo xmlns:p15="http://schemas.microsoft.com/office/powerpoint/2012/main" userId="S::denisec@chittlesoft.co.in::c6b96344-b62c-4402-9cbd-252f04eef0f5" providerId="AD"/>
      </p:ext>
    </p:extLst>
  </p:cmAuthor>
  <p:cmAuthor id="5" name="Christian Slike" initials="CS" lastIdx="7" clrIdx="4">
    <p:extLst>
      <p:ext uri="{19B8F6BF-5375-455C-9EA6-DF929625EA0E}">
        <p15:presenceInfo xmlns:p15="http://schemas.microsoft.com/office/powerpoint/2012/main" userId="S::christian_slike@persistent.co.in::33ae1488-19de-461c-8307-64e9e7a26074" providerId="AD"/>
      </p:ext>
    </p:extLst>
  </p:cmAuthor>
  <p:cmAuthor id="6" name="Piotr Gajos" initials="PG [2]" lastIdx="30" clrIdx="5">
    <p:extLst>
      <p:ext uri="{19B8F6BF-5375-455C-9EA6-DF929625EA0E}">
        <p15:presenceInfo xmlns:p15="http://schemas.microsoft.com/office/powerpoint/2012/main" userId="S::piotr_gajos@persistent.com::a60724b5-5b84-4b64-8b4b-ca625be27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79787F"/>
    <a:srgbClr val="AFAEB2"/>
    <a:srgbClr val="C9C9CC"/>
    <a:srgbClr val="5B5A5F"/>
    <a:srgbClr val="ECECEC"/>
    <a:srgbClr val="6AC0BC"/>
    <a:srgbClr val="3EDCF5"/>
    <a:srgbClr val="44E7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C6D53-255A-4F73-8804-BAAB37B3954B}" v="116" dt="2021-12-17T07:39:15.945"/>
    <p1510:client id="{0B81FB6B-9A29-477A-8BB0-E384D8733C07}" v="14" dt="2021-12-19T05:20:03.255"/>
    <p1510:client id="{15F5C984-17A1-49C5-9D38-FF0E0AC17014}" v="51" dt="2021-12-17T07:41:25.471"/>
    <p1510:client id="{317D1008-5076-4430-9FAB-8254885D78AC}" v="192" dt="2021-12-19T10:26:05.718"/>
    <p1510:client id="{372DBFB0-9DD0-4A86-B4DD-50EF0FC1CBCE}" v="69" dt="2021-12-19T08:40:43.133"/>
    <p1510:client id="{3AB7C7F2-5E97-4FAE-BA10-0E38787B788F}" v="65" dt="2021-12-17T08:46:19.919"/>
    <p1510:client id="{48436233-8901-4295-9223-8D685FB04080}" v="1" dt="2021-12-19T08:44:32.423"/>
    <p1510:client id="{4AD26729-D7F6-4E71-9C95-D0CB54892D06}" v="1242" dt="2021-12-16T12:30:09.719"/>
    <p1510:client id="{4D392350-5FE2-4BA2-90A1-0EFBA0E2889B}" v="96" dt="2021-12-19T04:59:32.530"/>
    <p1510:client id="{4E0FB42A-08FF-4AFF-B6E6-EC361EB5585A}" v="51" dt="2021-12-16T12:29:47.903"/>
    <p1510:client id="{4F00E7DA-FA30-4E26-9FB6-0BA5FAEF2A2B}" v="71" dt="2021-12-19T11:00:02.296"/>
    <p1510:client id="{625E165E-7A50-482A-8744-5BB636688C47}" v="13" dt="2021-12-19T10:16:14.843"/>
    <p1510:client id="{6D44BF0C-28F5-48BD-B9D9-D3669B194349}" v="62" dt="2021-12-17T04:29:55.926"/>
    <p1510:client id="{8170B5B5-D95A-4213-9673-0FFFA1ED4E27}" v="9" dt="2021-12-20T04:16:05.764"/>
    <p1510:client id="{987447A1-DC09-4437-BAF8-0728D5C1BDE1}" v="19" dt="2021-12-15T11:35:42.479"/>
    <p1510:client id="{AA116DAE-AE31-7A4A-A688-A953CE9DD079}" v="25" dt="2021-12-03T18:29:52.885"/>
    <p1510:client id="{B68F9FA1-C547-40B7-9839-BC3A5F550CAA}" v="8" dt="2021-12-16T11:52:53.123"/>
    <p1510:client id="{C7A0734E-6D13-469C-B1D2-D1F6A51485A4}" v="72" dt="2021-12-16T06:18:19.121"/>
    <p1510:client id="{CC2006AA-383D-4C1F-A97E-F6890B3F1111}" v="21" dt="2021-12-17T07:11:52.960"/>
    <p1510:client id="{CD4934E3-1096-4CB4-B437-C0FF10CD92D8}" v="13" dt="2021-12-16T09:58:04.458"/>
    <p1510:client id="{D0D8BF26-90C0-44A4-A288-DBCE2996646B}" v="6" dt="2021-12-16T12:42:48.273"/>
    <p1510:client id="{D8D03F63-F24D-4C22-B36E-D93E7FF0E808}" v="2" dt="2021-12-19T08:12:29.050"/>
    <p1510:client id="{E66DEC3D-CF05-4CCD-BAA0-9C19D7E577F7}" v="49" dt="2021-12-18T06:10:18.018"/>
    <p1510:client id="{ED698A05-0EA1-4116-AA99-2BAC6A52190D}" v="466" dt="2021-12-17T07:11:04.768"/>
    <p1510:client id="{EF47CA4B-1646-4FCC-998E-9A2970255F92}" v="23" dt="2021-12-17T11:15:51.592"/>
    <p1510:client id="{F5DF096C-A8FE-4AB8-AD85-5327D3DEABCB}" v="23" dt="2021-12-18T06:15:38.150"/>
    <p1510:client id="{F65E8F7B-14BB-4B0F-82B6-FD9EBD9E04C0}" v="31" dt="2021-12-16T11:56:27.825"/>
    <p1510:client id="{F7EF45A5-6793-4C25-AE19-AA1545373D43}" v="2" dt="2021-12-20T08:44:09.543"/>
    <p1510:client id="{FB58A63D-0EDB-4099-A4A3-C5A3786B9012}" v="47" dt="2021-12-17T06:58:51.253"/>
    <p1510:client id="{FB89761B-EEB6-4EED-AE62-F45A01C7E835}" v="2" dt="2021-12-17T08:00:24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864"/>
        <p:guide orient="horz" pos="3048"/>
        <p:guide orient="horz" pos="252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Dhaygude" userId="S::aditya_dhaygude@persistent.com::651b9ba6-8438-4038-afc1-89eb958755fe" providerId="AD" clId="Web-{FB58A63D-0EDB-4099-A4A3-C5A3786B9012}"/>
    <pc:docChg chg="addSld modSld modSection">
      <pc:chgData name="Aditya Dhaygude" userId="S::aditya_dhaygude@persistent.com::651b9ba6-8438-4038-afc1-89eb958755fe" providerId="AD" clId="Web-{FB58A63D-0EDB-4099-A4A3-C5A3786B9012}" dt="2021-12-17T06:58:51.253" v="43"/>
      <pc:docMkLst>
        <pc:docMk/>
      </pc:docMkLst>
      <pc:sldChg chg="modSp">
        <pc:chgData name="Aditya Dhaygude" userId="S::aditya_dhaygude@persistent.com::651b9ba6-8438-4038-afc1-89eb958755fe" providerId="AD" clId="Web-{FB58A63D-0EDB-4099-A4A3-C5A3786B9012}" dt="2021-12-17T06:57:45.829" v="16" actId="14100"/>
        <pc:sldMkLst>
          <pc:docMk/>
          <pc:sldMk cId="3527132469" sldId="2146847582"/>
        </pc:sldMkLst>
        <pc:spChg chg="mod">
          <ac:chgData name="Aditya Dhaygude" userId="S::aditya_dhaygude@persistent.com::651b9ba6-8438-4038-afc1-89eb958755fe" providerId="AD" clId="Web-{FB58A63D-0EDB-4099-A4A3-C5A3786B9012}" dt="2021-12-17T06:57:45.829" v="16" actId="14100"/>
          <ac:spMkLst>
            <pc:docMk/>
            <pc:sldMk cId="3527132469" sldId="2146847582"/>
            <ac:spMk id="2" creationId="{C948B4DC-84C3-4D51-ACEE-3FFC58D37607}"/>
          </ac:spMkLst>
        </pc:spChg>
      </pc:sldChg>
      <pc:sldChg chg="addSp delSp modSp add replId">
        <pc:chgData name="Aditya Dhaygude" userId="S::aditya_dhaygude@persistent.com::651b9ba6-8438-4038-afc1-89eb958755fe" providerId="AD" clId="Web-{FB58A63D-0EDB-4099-A4A3-C5A3786B9012}" dt="2021-12-17T06:58:51.253" v="43"/>
        <pc:sldMkLst>
          <pc:docMk/>
          <pc:sldMk cId="307547506" sldId="2146847589"/>
        </pc:sldMkLst>
        <pc:spChg chg="del mod">
          <ac:chgData name="Aditya Dhaygude" userId="S::aditya_dhaygude@persistent.com::651b9ba6-8438-4038-afc1-89eb958755fe" providerId="AD" clId="Web-{FB58A63D-0EDB-4099-A4A3-C5A3786B9012}" dt="2021-12-17T06:58:41.362" v="42"/>
          <ac:spMkLst>
            <pc:docMk/>
            <pc:sldMk cId="307547506" sldId="2146847589"/>
            <ac:spMk id="2" creationId="{C948B4DC-84C3-4D51-ACEE-3FFC58D37607}"/>
          </ac:spMkLst>
        </pc:spChg>
        <pc:spChg chg="del mod">
          <ac:chgData name="Aditya Dhaygude" userId="S::aditya_dhaygude@persistent.com::651b9ba6-8438-4038-afc1-89eb958755fe" providerId="AD" clId="Web-{FB58A63D-0EDB-4099-A4A3-C5A3786B9012}" dt="2021-12-17T06:58:00.079" v="19"/>
          <ac:spMkLst>
            <pc:docMk/>
            <pc:sldMk cId="307547506" sldId="2146847589"/>
            <ac:spMk id="5" creationId="{EE943F50-5A5C-4640-B01D-606065FDD203}"/>
          </ac:spMkLst>
        </pc:spChg>
        <pc:spChg chg="add del mod">
          <ac:chgData name="Aditya Dhaygude" userId="S::aditya_dhaygude@persistent.com::651b9ba6-8438-4038-afc1-89eb958755fe" providerId="AD" clId="Web-{FB58A63D-0EDB-4099-A4A3-C5A3786B9012}" dt="2021-12-17T06:58:04.705" v="21"/>
          <ac:spMkLst>
            <pc:docMk/>
            <pc:sldMk cId="307547506" sldId="2146847589"/>
            <ac:spMk id="14" creationId="{28D3D5C5-F114-4158-A3FF-71543A07E781}"/>
          </ac:spMkLst>
        </pc:spChg>
        <pc:spChg chg="del">
          <ac:chgData name="Aditya Dhaygude" userId="S::aditya_dhaygude@persistent.com::651b9ba6-8438-4038-afc1-89eb958755fe" providerId="AD" clId="Web-{FB58A63D-0EDB-4099-A4A3-C5A3786B9012}" dt="2021-12-17T06:58:07.502" v="22"/>
          <ac:spMkLst>
            <pc:docMk/>
            <pc:sldMk cId="307547506" sldId="2146847589"/>
            <ac:spMk id="29" creationId="{82E6095E-518C-409B-BD5E-9A5792277E72}"/>
          </ac:spMkLst>
        </pc:spChg>
        <pc:spChg chg="add">
          <ac:chgData name="Aditya Dhaygude" userId="S::aditya_dhaygude@persistent.com::651b9ba6-8438-4038-afc1-89eb958755fe" providerId="AD" clId="Web-{FB58A63D-0EDB-4099-A4A3-C5A3786B9012}" dt="2021-12-17T06:58:51.253" v="43"/>
          <ac:spMkLst>
            <pc:docMk/>
            <pc:sldMk cId="307547506" sldId="2146847589"/>
            <ac:spMk id="30" creationId="{8294B835-33FD-4A23-B669-7896A9A7D8DD}"/>
          </ac:spMkLst>
        </pc:spChg>
        <pc:spChg chg="del">
          <ac:chgData name="Aditya Dhaygude" userId="S::aditya_dhaygude@persistent.com::651b9ba6-8438-4038-afc1-89eb958755fe" providerId="AD" clId="Web-{FB58A63D-0EDB-4099-A4A3-C5A3786B9012}" dt="2021-12-17T06:58:01.923" v="20"/>
          <ac:spMkLst>
            <pc:docMk/>
            <pc:sldMk cId="307547506" sldId="2146847589"/>
            <ac:spMk id="31" creationId="{5C04B8D4-2B37-4981-8F79-36C52B6A3C81}"/>
          </ac:spMkLst>
        </pc:spChg>
        <pc:spChg chg="mod">
          <ac:chgData name="Aditya Dhaygude" userId="S::aditya_dhaygude@persistent.com::651b9ba6-8438-4038-afc1-89eb958755fe" providerId="AD" clId="Web-{FB58A63D-0EDB-4099-A4A3-C5A3786B9012}" dt="2021-12-17T06:58:36.690" v="41" actId="20577"/>
          <ac:spMkLst>
            <pc:docMk/>
            <pc:sldMk cId="307547506" sldId="2146847589"/>
            <ac:spMk id="32" creationId="{8D6DB8A0-61AB-427F-A730-9DC2107BA0A2}"/>
          </ac:spMkLst>
        </pc:spChg>
        <pc:picChg chg="del">
          <ac:chgData name="Aditya Dhaygude" userId="S::aditya_dhaygude@persistent.com::651b9ba6-8438-4038-afc1-89eb958755fe" providerId="AD" clId="Web-{FB58A63D-0EDB-4099-A4A3-C5A3786B9012}" dt="2021-12-17T06:58:27.268" v="26"/>
          <ac:picMkLst>
            <pc:docMk/>
            <pc:sldMk cId="307547506" sldId="2146847589"/>
            <ac:picMk id="2050" creationId="{00A2ED0A-0459-4544-8370-39B7FBF9927A}"/>
          </ac:picMkLst>
        </pc:picChg>
      </pc:sldChg>
    </pc:docChg>
  </pc:docChgLst>
  <pc:docChgLst>
    <pc:chgData name="Sakshi Yedatkar" userId="S::sakshi_yedatkar@persistent.com::a01ec3b1-afd7-4191-aa4a-f245d6c03cda" providerId="AD" clId="Web-{3AB7C7F2-5E97-4FAE-BA10-0E38787B788F}"/>
    <pc:docChg chg="modSld">
      <pc:chgData name="Sakshi Yedatkar" userId="S::sakshi_yedatkar@persistent.com::a01ec3b1-afd7-4191-aa4a-f245d6c03cda" providerId="AD" clId="Web-{3AB7C7F2-5E97-4FAE-BA10-0E38787B788F}" dt="2021-12-17T08:46:19.326" v="62" actId="20577"/>
      <pc:docMkLst>
        <pc:docMk/>
      </pc:docMkLst>
      <pc:sldChg chg="modSp">
        <pc:chgData name="Sakshi Yedatkar" userId="S::sakshi_yedatkar@persistent.com::a01ec3b1-afd7-4191-aa4a-f245d6c03cda" providerId="AD" clId="Web-{3AB7C7F2-5E97-4FAE-BA10-0E38787B788F}" dt="2021-12-17T08:46:19.326" v="62" actId="20577"/>
        <pc:sldMkLst>
          <pc:docMk/>
          <pc:sldMk cId="4143966638" sldId="2146847580"/>
        </pc:sldMkLst>
        <pc:spChg chg="mod">
          <ac:chgData name="Sakshi Yedatkar" userId="S::sakshi_yedatkar@persistent.com::a01ec3b1-afd7-4191-aa4a-f245d6c03cda" providerId="AD" clId="Web-{3AB7C7F2-5E97-4FAE-BA10-0E38787B788F}" dt="2021-12-17T08:46:19.326" v="62" actId="20577"/>
          <ac:spMkLst>
            <pc:docMk/>
            <pc:sldMk cId="4143966638" sldId="2146847580"/>
            <ac:spMk id="72" creationId="{0B3A5E7B-49E9-4E51-81F4-F8DC4C773F43}"/>
          </ac:spMkLst>
        </pc:spChg>
      </pc:sldChg>
    </pc:docChg>
  </pc:docChgLst>
  <pc:docChgLst>
    <pc:chgData name="Sakshi Yedatkar" userId="S::sakshi_yedatkar@persistent.com::a01ec3b1-afd7-4191-aa4a-f245d6c03cda" providerId="AD" clId="Web-{372DBFB0-9DD0-4A86-B4DD-50EF0FC1CBCE}"/>
    <pc:docChg chg="addSld delSld modSld sldOrd modSection">
      <pc:chgData name="Sakshi Yedatkar" userId="S::sakshi_yedatkar@persistent.com::a01ec3b1-afd7-4191-aa4a-f245d6c03cda" providerId="AD" clId="Web-{372DBFB0-9DD0-4A86-B4DD-50EF0FC1CBCE}" dt="2021-12-19T08:40:43.133" v="58"/>
      <pc:docMkLst>
        <pc:docMk/>
      </pc:docMkLst>
      <pc:sldChg chg="delSp modSp add del">
        <pc:chgData name="Sakshi Yedatkar" userId="S::sakshi_yedatkar@persistent.com::a01ec3b1-afd7-4191-aa4a-f245d6c03cda" providerId="AD" clId="Web-{372DBFB0-9DD0-4A86-B4DD-50EF0FC1CBCE}" dt="2021-12-19T08:35:44.203" v="38"/>
        <pc:sldMkLst>
          <pc:docMk/>
          <pc:sldMk cId="4080886379" sldId="2146847584"/>
        </pc:sldMkLst>
        <pc:picChg chg="del">
          <ac:chgData name="Sakshi Yedatkar" userId="S::sakshi_yedatkar@persistent.com::a01ec3b1-afd7-4191-aa4a-f245d6c03cda" providerId="AD" clId="Web-{372DBFB0-9DD0-4A86-B4DD-50EF0FC1CBCE}" dt="2021-12-19T08:33:45.591" v="13"/>
          <ac:picMkLst>
            <pc:docMk/>
            <pc:sldMk cId="4080886379" sldId="2146847584"/>
            <ac:picMk id="6" creationId="{4CE91606-2632-45B0-BD9A-BF9EBB5F2370}"/>
          </ac:picMkLst>
        </pc:picChg>
        <pc:picChg chg="del mod">
          <ac:chgData name="Sakshi Yedatkar" userId="S::sakshi_yedatkar@persistent.com::a01ec3b1-afd7-4191-aa4a-f245d6c03cda" providerId="AD" clId="Web-{372DBFB0-9DD0-4A86-B4DD-50EF0FC1CBCE}" dt="2021-12-19T08:32:46.074" v="5"/>
          <ac:picMkLst>
            <pc:docMk/>
            <pc:sldMk cId="4080886379" sldId="2146847584"/>
            <ac:picMk id="7" creationId="{3027DD59-671E-436F-BEB2-3AC220EAE60C}"/>
          </ac:picMkLst>
        </pc:picChg>
      </pc:sldChg>
      <pc:sldChg chg="addSp delSp modSp">
        <pc:chgData name="Sakshi Yedatkar" userId="S::sakshi_yedatkar@persistent.com::a01ec3b1-afd7-4191-aa4a-f245d6c03cda" providerId="AD" clId="Web-{372DBFB0-9DD0-4A86-B4DD-50EF0FC1CBCE}" dt="2021-12-19T08:40:38.602" v="57" actId="14100"/>
        <pc:sldMkLst>
          <pc:docMk/>
          <pc:sldMk cId="1320201033" sldId="2146847587"/>
        </pc:sldMkLst>
        <pc:spChg chg="mod">
          <ac:chgData name="Sakshi Yedatkar" userId="S::sakshi_yedatkar@persistent.com::a01ec3b1-afd7-4191-aa4a-f245d6c03cda" providerId="AD" clId="Web-{372DBFB0-9DD0-4A86-B4DD-50EF0FC1CBCE}" dt="2021-12-19T08:39:53.819" v="45" actId="20577"/>
          <ac:spMkLst>
            <pc:docMk/>
            <pc:sldMk cId="1320201033" sldId="2146847587"/>
            <ac:spMk id="2" creationId="{F43A324C-FC2F-4409-80E2-49BF95D62AB6}"/>
          </ac:spMkLst>
        </pc:spChg>
        <pc:graphicFrameChg chg="del">
          <ac:chgData name="Sakshi Yedatkar" userId="S::sakshi_yedatkar@persistent.com::a01ec3b1-afd7-4191-aa4a-f245d6c03cda" providerId="AD" clId="Web-{372DBFB0-9DD0-4A86-B4DD-50EF0FC1CBCE}" dt="2021-12-19T08:39:42.460" v="40"/>
          <ac:graphicFrameMkLst>
            <pc:docMk/>
            <pc:sldMk cId="1320201033" sldId="2146847587"/>
            <ac:graphicFrameMk id="13" creationId="{361B5F47-8C62-4422-94B9-1E155A94C0F3}"/>
          </ac:graphicFrameMkLst>
        </pc:graphicFrameChg>
        <pc:picChg chg="add mod">
          <ac:chgData name="Sakshi Yedatkar" userId="S::sakshi_yedatkar@persistent.com::a01ec3b1-afd7-4191-aa4a-f245d6c03cda" providerId="AD" clId="Web-{372DBFB0-9DD0-4A86-B4DD-50EF0FC1CBCE}" dt="2021-12-19T08:40:07.117" v="49" actId="14100"/>
          <ac:picMkLst>
            <pc:docMk/>
            <pc:sldMk cId="1320201033" sldId="2146847587"/>
            <ac:picMk id="4" creationId="{7F9A61AD-7B82-410E-B419-F69F2D1CA8BA}"/>
          </ac:picMkLst>
        </pc:picChg>
        <pc:picChg chg="add mod">
          <ac:chgData name="Sakshi Yedatkar" userId="S::sakshi_yedatkar@persistent.com::a01ec3b1-afd7-4191-aa4a-f245d6c03cda" providerId="AD" clId="Web-{372DBFB0-9DD0-4A86-B4DD-50EF0FC1CBCE}" dt="2021-12-19T08:40:38.602" v="57" actId="14100"/>
          <ac:picMkLst>
            <pc:docMk/>
            <pc:sldMk cId="1320201033" sldId="2146847587"/>
            <ac:picMk id="5" creationId="{CDF287A8-04A1-466E-9B8B-6D2D2AE47B00}"/>
          </ac:picMkLst>
        </pc:picChg>
      </pc:sldChg>
      <pc:sldChg chg="new del">
        <pc:chgData name="Sakshi Yedatkar" userId="S::sakshi_yedatkar@persistent.com::a01ec3b1-afd7-4191-aa4a-f245d6c03cda" providerId="AD" clId="Web-{372DBFB0-9DD0-4A86-B4DD-50EF0FC1CBCE}" dt="2021-12-19T08:32:37.261" v="2"/>
        <pc:sldMkLst>
          <pc:docMk/>
          <pc:sldMk cId="1884155429" sldId="2146847591"/>
        </pc:sldMkLst>
      </pc:sldChg>
      <pc:sldChg chg="addSp delSp modSp new del ord">
        <pc:chgData name="Sakshi Yedatkar" userId="S::sakshi_yedatkar@persistent.com::a01ec3b1-afd7-4191-aa4a-f245d6c03cda" providerId="AD" clId="Web-{372DBFB0-9DD0-4A86-B4DD-50EF0FC1CBCE}" dt="2021-12-19T08:40:43.133" v="58"/>
        <pc:sldMkLst>
          <pc:docMk/>
          <pc:sldMk cId="2343060826" sldId="2146847592"/>
        </pc:sldMkLst>
        <pc:spChg chg="add del mod">
          <ac:chgData name="Sakshi Yedatkar" userId="S::sakshi_yedatkar@persistent.com::a01ec3b1-afd7-4191-aa4a-f245d6c03cda" providerId="AD" clId="Web-{372DBFB0-9DD0-4A86-B4DD-50EF0FC1CBCE}" dt="2021-12-19T08:35:35.594" v="36"/>
          <ac:spMkLst>
            <pc:docMk/>
            <pc:sldMk cId="2343060826" sldId="2146847592"/>
            <ac:spMk id="5" creationId="{76C14311-9987-4D74-B8F5-6E48D6B2F334}"/>
          </ac:spMkLst>
        </pc:spChg>
        <pc:picChg chg="add del mod">
          <ac:chgData name="Sakshi Yedatkar" userId="S::sakshi_yedatkar@persistent.com::a01ec3b1-afd7-4191-aa4a-f245d6c03cda" providerId="AD" clId="Web-{372DBFB0-9DD0-4A86-B4DD-50EF0FC1CBCE}" dt="2021-12-19T08:40:10.195" v="50"/>
          <ac:picMkLst>
            <pc:docMk/>
            <pc:sldMk cId="2343060826" sldId="2146847592"/>
            <ac:picMk id="2" creationId="{550D73D1-1E09-47C3-BF0F-10AA157C42C1}"/>
          </ac:picMkLst>
        </pc:picChg>
        <pc:picChg chg="add del mod">
          <ac:chgData name="Sakshi Yedatkar" userId="S::sakshi_yedatkar@persistent.com::a01ec3b1-afd7-4191-aa4a-f245d6c03cda" providerId="AD" clId="Web-{372DBFB0-9DD0-4A86-B4DD-50EF0FC1CBCE}" dt="2021-12-19T08:33:41.419" v="12"/>
          <ac:picMkLst>
            <pc:docMk/>
            <pc:sldMk cId="2343060826" sldId="2146847592"/>
            <ac:picMk id="3" creationId="{DB667794-396E-4C88-BCBB-32DA60A04439}"/>
          </ac:picMkLst>
        </pc:picChg>
        <pc:picChg chg="add del mod">
          <ac:chgData name="Sakshi Yedatkar" userId="S::sakshi_yedatkar@persistent.com::a01ec3b1-afd7-4191-aa4a-f245d6c03cda" providerId="AD" clId="Web-{372DBFB0-9DD0-4A86-B4DD-50EF0FC1CBCE}" dt="2021-12-19T08:39:57.273" v="46"/>
          <ac:picMkLst>
            <pc:docMk/>
            <pc:sldMk cId="2343060826" sldId="2146847592"/>
            <ac:picMk id="4" creationId="{0066F2B4-928F-4A5F-A221-FDDAB903F109}"/>
          </ac:picMkLst>
        </pc:picChg>
      </pc:sldChg>
      <pc:sldChg chg="add replId">
        <pc:chgData name="Sakshi Yedatkar" userId="S::sakshi_yedatkar@persistent.com::a01ec3b1-afd7-4191-aa4a-f245d6c03cda" providerId="AD" clId="Web-{372DBFB0-9DD0-4A86-B4DD-50EF0FC1CBCE}" dt="2021-12-19T08:39:28.866" v="39"/>
        <pc:sldMkLst>
          <pc:docMk/>
          <pc:sldMk cId="1279563200" sldId="2146847593"/>
        </pc:sldMkLst>
      </pc:sldChg>
    </pc:docChg>
  </pc:docChgLst>
  <pc:docChgLst>
    <pc:chgData name="Aditya Jadhav" userId="S::aditya_jadhav1@persistent.com::1b898ed0-8c78-4e51-8693-25d8645502e5" providerId="AD" clId="Web-{15F5C984-17A1-49C5-9D38-FF0E0AC17014}"/>
    <pc:docChg chg="addSld modSld sldOrd modSection">
      <pc:chgData name="Aditya Jadhav" userId="S::aditya_jadhav1@persistent.com::1b898ed0-8c78-4e51-8693-25d8645502e5" providerId="AD" clId="Web-{15F5C984-17A1-49C5-9D38-FF0E0AC17014}" dt="2021-12-17T07:40:36.095" v="43" actId="20577"/>
      <pc:docMkLst>
        <pc:docMk/>
      </pc:docMkLst>
      <pc:sldChg chg="modSp">
        <pc:chgData name="Aditya Jadhav" userId="S::aditya_jadhav1@persistent.com::1b898ed0-8c78-4e51-8693-25d8645502e5" providerId="AD" clId="Web-{15F5C984-17A1-49C5-9D38-FF0E0AC17014}" dt="2021-12-17T07:38:58.906" v="19" actId="20577"/>
        <pc:sldMkLst>
          <pc:docMk/>
          <pc:sldMk cId="137222587" sldId="2146847583"/>
        </pc:sldMkLst>
        <pc:spChg chg="mod">
          <ac:chgData name="Aditya Jadhav" userId="S::aditya_jadhav1@persistent.com::1b898ed0-8c78-4e51-8693-25d8645502e5" providerId="AD" clId="Web-{15F5C984-17A1-49C5-9D38-FF0E0AC17014}" dt="2021-12-17T07:38:54.218" v="18" actId="20577"/>
          <ac:spMkLst>
            <pc:docMk/>
            <pc:sldMk cId="137222587" sldId="2146847583"/>
            <ac:spMk id="2" creationId="{CFF9755A-0281-474B-B2A2-570F32397EB5}"/>
          </ac:spMkLst>
        </pc:spChg>
        <pc:spChg chg="mod">
          <ac:chgData name="Aditya Jadhav" userId="S::aditya_jadhav1@persistent.com::1b898ed0-8c78-4e51-8693-25d8645502e5" providerId="AD" clId="Web-{15F5C984-17A1-49C5-9D38-FF0E0AC17014}" dt="2021-12-17T07:38:58.906" v="19" actId="20577"/>
          <ac:spMkLst>
            <pc:docMk/>
            <pc:sldMk cId="137222587" sldId="2146847583"/>
            <ac:spMk id="3" creationId="{93F30F90-4CA6-4894-ABE1-6B8DD986C915}"/>
          </ac:spMkLst>
        </pc:spChg>
      </pc:sldChg>
      <pc:sldChg chg="modSp add ord replId">
        <pc:chgData name="Aditya Jadhav" userId="S::aditya_jadhav1@persistent.com::1b898ed0-8c78-4e51-8693-25d8645502e5" providerId="AD" clId="Web-{15F5C984-17A1-49C5-9D38-FF0E0AC17014}" dt="2021-12-17T07:40:36.095" v="43" actId="20577"/>
        <pc:sldMkLst>
          <pc:docMk/>
          <pc:sldMk cId="2027062453" sldId="2146847590"/>
        </pc:sldMkLst>
        <pc:spChg chg="mod">
          <ac:chgData name="Aditya Jadhav" userId="S::aditya_jadhav1@persistent.com::1b898ed0-8c78-4e51-8693-25d8645502e5" providerId="AD" clId="Web-{15F5C984-17A1-49C5-9D38-FF0E0AC17014}" dt="2021-12-17T07:40:36.095" v="43" actId="20577"/>
          <ac:spMkLst>
            <pc:docMk/>
            <pc:sldMk cId="2027062453" sldId="2146847590"/>
            <ac:spMk id="4" creationId="{8E1EE423-A6C4-45DD-B91D-AD5A20405177}"/>
          </ac:spMkLst>
        </pc:spChg>
        <pc:spChg chg="mod">
          <ac:chgData name="Aditya Jadhav" userId="S::aditya_jadhav1@persistent.com::1b898ed0-8c78-4e51-8693-25d8645502e5" providerId="AD" clId="Web-{15F5C984-17A1-49C5-9D38-FF0E0AC17014}" dt="2021-12-17T07:40:11.438" v="37" actId="20577"/>
          <ac:spMkLst>
            <pc:docMk/>
            <pc:sldMk cId="2027062453" sldId="2146847590"/>
            <ac:spMk id="32" creationId="{8D6DB8A0-61AB-427F-A730-9DC2107BA0A2}"/>
          </ac:spMkLst>
        </pc:spChg>
      </pc:sldChg>
    </pc:docChg>
  </pc:docChgLst>
  <pc:docChgLst>
    <pc:chgData name="Aditya Jadhav" userId="S::aditya_jadhav1@persistent.com::1b898ed0-8c78-4e51-8693-25d8645502e5" providerId="AD" clId="Web-{CD4934E3-1096-4CB4-B437-C0FF10CD92D8}"/>
    <pc:docChg chg="modSld">
      <pc:chgData name="Aditya Jadhav" userId="S::aditya_jadhav1@persistent.com::1b898ed0-8c78-4e51-8693-25d8645502e5" providerId="AD" clId="Web-{CD4934E3-1096-4CB4-B437-C0FF10CD92D8}" dt="2021-12-16T09:58:04.458" v="11" actId="1076"/>
      <pc:docMkLst>
        <pc:docMk/>
      </pc:docMkLst>
      <pc:sldChg chg="addSp delSp modSp">
        <pc:chgData name="Aditya Jadhav" userId="S::aditya_jadhav1@persistent.com::1b898ed0-8c78-4e51-8693-25d8645502e5" providerId="AD" clId="Web-{CD4934E3-1096-4CB4-B437-C0FF10CD92D8}" dt="2021-12-16T09:58:04.458" v="11" actId="1076"/>
        <pc:sldMkLst>
          <pc:docMk/>
          <pc:sldMk cId="3264623182" sldId="2146847586"/>
        </pc:sldMkLst>
        <pc:spChg chg="del">
          <ac:chgData name="Aditya Jadhav" userId="S::aditya_jadhav1@persistent.com::1b898ed0-8c78-4e51-8693-25d8645502e5" providerId="AD" clId="Web-{CD4934E3-1096-4CB4-B437-C0FF10CD92D8}" dt="2021-12-16T09:54:40.141" v="0"/>
          <ac:spMkLst>
            <pc:docMk/>
            <pc:sldMk cId="3264623182" sldId="2146847586"/>
            <ac:spMk id="2" creationId="{90F171A1-C6FE-4E4A-8E0D-4DD9278D11C7}"/>
          </ac:spMkLst>
        </pc:spChg>
        <pc:spChg chg="add del">
          <ac:chgData name="Aditya Jadhav" userId="S::aditya_jadhav1@persistent.com::1b898ed0-8c78-4e51-8693-25d8645502e5" providerId="AD" clId="Web-{CD4934E3-1096-4CB4-B437-C0FF10CD92D8}" dt="2021-12-16T09:54:52.782" v="4"/>
          <ac:spMkLst>
            <pc:docMk/>
            <pc:sldMk cId="3264623182" sldId="2146847586"/>
            <ac:spMk id="4" creationId="{0DD2D176-85ED-44BC-9B1D-7D5C149D893A}"/>
          </ac:spMkLst>
        </pc:spChg>
        <pc:spChg chg="add del">
          <ac:chgData name="Aditya Jadhav" userId="S::aditya_jadhav1@persistent.com::1b898ed0-8c78-4e51-8693-25d8645502e5" providerId="AD" clId="Web-{CD4934E3-1096-4CB4-B437-C0FF10CD92D8}" dt="2021-12-16T09:54:46.750" v="3"/>
          <ac:spMkLst>
            <pc:docMk/>
            <pc:sldMk cId="3264623182" sldId="2146847586"/>
            <ac:spMk id="5" creationId="{F401E012-7240-489E-A810-F2B357F1503B}"/>
          </ac:spMkLst>
        </pc:spChg>
        <pc:picChg chg="add mod">
          <ac:chgData name="Aditya Jadhav" userId="S::aditya_jadhav1@persistent.com::1b898ed0-8c78-4e51-8693-25d8645502e5" providerId="AD" clId="Web-{CD4934E3-1096-4CB4-B437-C0FF10CD92D8}" dt="2021-12-16T09:58:04.458" v="11" actId="1076"/>
          <ac:picMkLst>
            <pc:docMk/>
            <pc:sldMk cId="3264623182" sldId="2146847586"/>
            <ac:picMk id="6" creationId="{A16727A7-B062-42A4-9E0D-3421375109BC}"/>
          </ac:picMkLst>
        </pc:picChg>
      </pc:sldChg>
    </pc:docChg>
  </pc:docChgLst>
  <pc:docChgLst>
    <pc:chgData name="Isha Agrawal" userId="S::isha_agrawal@persistent.com::8a27dfe1-f8fe-469c-a529-737a0f87cc8e" providerId="AD" clId="Web-{EF47CA4B-1646-4FCC-998E-9A2970255F92}"/>
    <pc:docChg chg="modSld">
      <pc:chgData name="Isha Agrawal" userId="S::isha_agrawal@persistent.com::8a27dfe1-f8fe-469c-a529-737a0f87cc8e" providerId="AD" clId="Web-{EF47CA4B-1646-4FCC-998E-9A2970255F92}" dt="2021-12-17T11:15:51.045" v="11" actId="20577"/>
      <pc:docMkLst>
        <pc:docMk/>
      </pc:docMkLst>
      <pc:sldChg chg="modSp">
        <pc:chgData name="Isha Agrawal" userId="S::isha_agrawal@persistent.com::8a27dfe1-f8fe-469c-a529-737a0f87cc8e" providerId="AD" clId="Web-{EF47CA4B-1646-4FCC-998E-9A2970255F92}" dt="2021-12-17T11:15:51.045" v="11" actId="20577"/>
        <pc:sldMkLst>
          <pc:docMk/>
          <pc:sldMk cId="2027062453" sldId="2146847590"/>
        </pc:sldMkLst>
        <pc:spChg chg="mod">
          <ac:chgData name="Isha Agrawal" userId="S::isha_agrawal@persistent.com::8a27dfe1-f8fe-469c-a529-737a0f87cc8e" providerId="AD" clId="Web-{EF47CA4B-1646-4FCC-998E-9A2970255F92}" dt="2021-12-17T11:15:51.045" v="11" actId="20577"/>
          <ac:spMkLst>
            <pc:docMk/>
            <pc:sldMk cId="2027062453" sldId="2146847590"/>
            <ac:spMk id="4" creationId="{8E1EE423-A6C4-45DD-B91D-AD5A20405177}"/>
          </ac:spMkLst>
        </pc:spChg>
      </pc:sldChg>
    </pc:docChg>
  </pc:docChgLst>
  <pc:docChgLst>
    <pc:chgData name="Isha Agrawal" userId="S::isha_agrawal@persistent.com::8a27dfe1-f8fe-469c-a529-737a0f87cc8e" providerId="AD" clId="Web-{F65E8F7B-14BB-4B0F-82B6-FD9EBD9E04C0}"/>
    <pc:docChg chg="modSld">
      <pc:chgData name="Isha Agrawal" userId="S::isha_agrawal@persistent.com::8a27dfe1-f8fe-469c-a529-737a0f87cc8e" providerId="AD" clId="Web-{F65E8F7B-14BB-4B0F-82B6-FD9EBD9E04C0}" dt="2021-12-16T11:53:13.243" v="29" actId="20577"/>
      <pc:docMkLst>
        <pc:docMk/>
      </pc:docMkLst>
      <pc:sldChg chg="modSp">
        <pc:chgData name="Isha Agrawal" userId="S::isha_agrawal@persistent.com::8a27dfe1-f8fe-469c-a529-737a0f87cc8e" providerId="AD" clId="Web-{F65E8F7B-14BB-4B0F-82B6-FD9EBD9E04C0}" dt="2021-12-16T11:52:23.992" v="15" actId="14100"/>
        <pc:sldMkLst>
          <pc:docMk/>
          <pc:sldMk cId="3264623182" sldId="2146847586"/>
        </pc:sldMkLst>
        <pc:picChg chg="mod">
          <ac:chgData name="Isha Agrawal" userId="S::isha_agrawal@persistent.com::8a27dfe1-f8fe-469c-a529-737a0f87cc8e" providerId="AD" clId="Web-{F65E8F7B-14BB-4B0F-82B6-FD9EBD9E04C0}" dt="2021-12-16T11:52:23.992" v="15" actId="14100"/>
          <ac:picMkLst>
            <pc:docMk/>
            <pc:sldMk cId="3264623182" sldId="2146847586"/>
            <ac:picMk id="6" creationId="{A16727A7-B062-42A4-9E0D-3421375109BC}"/>
          </ac:picMkLst>
        </pc:picChg>
      </pc:sldChg>
      <pc:sldChg chg="modSp">
        <pc:chgData name="Isha Agrawal" userId="S::isha_agrawal@persistent.com::8a27dfe1-f8fe-469c-a529-737a0f87cc8e" providerId="AD" clId="Web-{F65E8F7B-14BB-4B0F-82B6-FD9EBD9E04C0}" dt="2021-12-16T11:53:13.243" v="29" actId="20577"/>
        <pc:sldMkLst>
          <pc:docMk/>
          <pc:sldMk cId="259028067" sldId="2146847588"/>
        </pc:sldMkLst>
        <pc:spChg chg="mod">
          <ac:chgData name="Isha Agrawal" userId="S::isha_agrawal@persistent.com::8a27dfe1-f8fe-469c-a529-737a0f87cc8e" providerId="AD" clId="Web-{F65E8F7B-14BB-4B0F-82B6-FD9EBD9E04C0}" dt="2021-12-16T11:53:13.243" v="29" actId="20577"/>
          <ac:spMkLst>
            <pc:docMk/>
            <pc:sldMk cId="259028067" sldId="2146847588"/>
            <ac:spMk id="5" creationId="{E0B0368F-8DDA-4CB9-88C4-B7DEF53A0A58}"/>
          </ac:spMkLst>
        </pc:spChg>
      </pc:sldChg>
    </pc:docChg>
  </pc:docChgLst>
  <pc:docChgLst>
    <pc:chgData name="Divyansh Sen" userId="S::divyansh_sen@persistent.com::7cb099c6-d572-45c9-b258-824222e7352e" providerId="AD" clId="Web-{F5DF096C-A8FE-4AB8-AD85-5327D3DEABCB}"/>
    <pc:docChg chg="modSld">
      <pc:chgData name="Divyansh Sen" userId="S::divyansh_sen@persistent.com::7cb099c6-d572-45c9-b258-824222e7352e" providerId="AD" clId="Web-{F5DF096C-A8FE-4AB8-AD85-5327D3DEABCB}" dt="2021-12-18T06:15:38.150" v="21" actId="20577"/>
      <pc:docMkLst>
        <pc:docMk/>
      </pc:docMkLst>
      <pc:sldChg chg="modSp">
        <pc:chgData name="Divyansh Sen" userId="S::divyansh_sen@persistent.com::7cb099c6-d572-45c9-b258-824222e7352e" providerId="AD" clId="Web-{F5DF096C-A8FE-4AB8-AD85-5327D3DEABCB}" dt="2021-12-18T06:15:38.150" v="21" actId="20577"/>
        <pc:sldMkLst>
          <pc:docMk/>
          <pc:sldMk cId="4143966638" sldId="2146847580"/>
        </pc:sldMkLst>
        <pc:spChg chg="mod">
          <ac:chgData name="Divyansh Sen" userId="S::divyansh_sen@persistent.com::7cb099c6-d572-45c9-b258-824222e7352e" providerId="AD" clId="Web-{F5DF096C-A8FE-4AB8-AD85-5327D3DEABCB}" dt="2021-12-18T06:15:38.150" v="21" actId="20577"/>
          <ac:spMkLst>
            <pc:docMk/>
            <pc:sldMk cId="4143966638" sldId="2146847580"/>
            <ac:spMk id="74" creationId="{D01A5F55-0FF5-4814-89DF-D5C0942231A8}"/>
          </ac:spMkLst>
        </pc:spChg>
      </pc:sldChg>
    </pc:docChg>
  </pc:docChgLst>
  <pc:docChgLst>
    <pc:chgData name="Ayan Shaikh" userId="S::ayan_shaikh@persistent.com::ce7cfa31-c549-4480-8cc4-20e69e1b0864" providerId="AD" clId="Web-{0B81FB6B-9A29-477A-8BB0-E384D8733C07}"/>
    <pc:docChg chg="modSld">
      <pc:chgData name="Ayan Shaikh" userId="S::ayan_shaikh@persistent.com::ce7cfa31-c549-4480-8cc4-20e69e1b0864" providerId="AD" clId="Web-{0B81FB6B-9A29-477A-8BB0-E384D8733C07}" dt="2021-12-19T05:20:03.255" v="11" actId="20577"/>
      <pc:docMkLst>
        <pc:docMk/>
      </pc:docMkLst>
      <pc:sldChg chg="modSp">
        <pc:chgData name="Ayan Shaikh" userId="S::ayan_shaikh@persistent.com::ce7cfa31-c549-4480-8cc4-20e69e1b0864" providerId="AD" clId="Web-{0B81FB6B-9A29-477A-8BB0-E384D8733C07}" dt="2021-12-19T05:20:03.255" v="11" actId="20577"/>
        <pc:sldMkLst>
          <pc:docMk/>
          <pc:sldMk cId="2957944669" sldId="2146847585"/>
        </pc:sldMkLst>
        <pc:spChg chg="mod">
          <ac:chgData name="Ayan Shaikh" userId="S::ayan_shaikh@persistent.com::ce7cfa31-c549-4480-8cc4-20e69e1b0864" providerId="AD" clId="Web-{0B81FB6B-9A29-477A-8BB0-E384D8733C07}" dt="2021-12-19T05:20:03.255" v="11" actId="20577"/>
          <ac:spMkLst>
            <pc:docMk/>
            <pc:sldMk cId="2957944669" sldId="2146847585"/>
            <ac:spMk id="3" creationId="{8164D756-CA34-4197-B49E-2D429B2A0FE7}"/>
          </ac:spMkLst>
        </pc:spChg>
      </pc:sldChg>
    </pc:docChg>
  </pc:docChgLst>
  <pc:docChgLst>
    <pc:chgData name="Avinee Nemade" userId="S::avinee_nemade@persistent.com::2f5e06fc-2b36-46a4-bf76-c87ac39c8103" providerId="AD" clId="Web-{F7EF45A5-6793-4C25-AE19-AA1545373D43}"/>
    <pc:docChg chg="modSld">
      <pc:chgData name="Avinee Nemade" userId="S::avinee_nemade@persistent.com::2f5e06fc-2b36-46a4-bf76-c87ac39c8103" providerId="AD" clId="Web-{F7EF45A5-6793-4C25-AE19-AA1545373D43}" dt="2021-12-20T08:44:09.543" v="1" actId="14100"/>
      <pc:docMkLst>
        <pc:docMk/>
      </pc:docMkLst>
      <pc:sldChg chg="modSp">
        <pc:chgData name="Avinee Nemade" userId="S::avinee_nemade@persistent.com::2f5e06fc-2b36-46a4-bf76-c87ac39c8103" providerId="AD" clId="Web-{F7EF45A5-6793-4C25-AE19-AA1545373D43}" dt="2021-12-20T08:44:09.543" v="1" actId="14100"/>
        <pc:sldMkLst>
          <pc:docMk/>
          <pc:sldMk cId="307547506" sldId="2146847589"/>
        </pc:sldMkLst>
        <pc:spChg chg="mod">
          <ac:chgData name="Avinee Nemade" userId="S::avinee_nemade@persistent.com::2f5e06fc-2b36-46a4-bf76-c87ac39c8103" providerId="AD" clId="Web-{F7EF45A5-6793-4C25-AE19-AA1545373D43}" dt="2021-12-20T08:44:09.543" v="1" actId="14100"/>
          <ac:spMkLst>
            <pc:docMk/>
            <pc:sldMk cId="307547506" sldId="2146847589"/>
            <ac:spMk id="4" creationId="{8E1EE423-A6C4-45DD-B91D-AD5A20405177}"/>
          </ac:spMkLst>
        </pc:spChg>
      </pc:sldChg>
    </pc:docChg>
  </pc:docChgLst>
  <pc:docChgLst>
    <pc:chgData name="Divyansh Sen" userId="S::divyansh_sen@persistent.com::7cb099c6-d572-45c9-b258-824222e7352e" providerId="AD" clId="Web-{E66DEC3D-CF05-4CCD-BAA0-9C19D7E577F7}"/>
    <pc:docChg chg="modSld">
      <pc:chgData name="Divyansh Sen" userId="S::divyansh_sen@persistent.com::7cb099c6-d572-45c9-b258-824222e7352e" providerId="AD" clId="Web-{E66DEC3D-CF05-4CCD-BAA0-9C19D7E577F7}" dt="2021-12-18T06:09:03.485" v="47" actId="20577"/>
      <pc:docMkLst>
        <pc:docMk/>
      </pc:docMkLst>
      <pc:sldChg chg="modSp">
        <pc:chgData name="Divyansh Sen" userId="S::divyansh_sen@persistent.com::7cb099c6-d572-45c9-b258-824222e7352e" providerId="AD" clId="Web-{E66DEC3D-CF05-4CCD-BAA0-9C19D7E577F7}" dt="2021-12-18T06:09:03.485" v="47" actId="20577"/>
        <pc:sldMkLst>
          <pc:docMk/>
          <pc:sldMk cId="4143966638" sldId="2146847580"/>
        </pc:sldMkLst>
        <pc:spChg chg="mod">
          <ac:chgData name="Divyansh Sen" userId="S::divyansh_sen@persistent.com::7cb099c6-d572-45c9-b258-824222e7352e" providerId="AD" clId="Web-{E66DEC3D-CF05-4CCD-BAA0-9C19D7E577F7}" dt="2021-12-18T06:09:03.485" v="47" actId="20577"/>
          <ac:spMkLst>
            <pc:docMk/>
            <pc:sldMk cId="4143966638" sldId="2146847580"/>
            <ac:spMk id="74" creationId="{D01A5F55-0FF5-4814-89DF-D5C0942231A8}"/>
          </ac:spMkLst>
        </pc:spChg>
      </pc:sldChg>
    </pc:docChg>
  </pc:docChgLst>
  <pc:docChgLst>
    <pc:chgData name="Avinee Nemade" userId="S::avinee_nemade@persistent.com::2f5e06fc-2b36-46a4-bf76-c87ac39c8103" providerId="AD" clId="Web-{48436233-8901-4295-9223-8D685FB04080}"/>
    <pc:docChg chg="modSld">
      <pc:chgData name="Avinee Nemade" userId="S::avinee_nemade@persistent.com::2f5e06fc-2b36-46a4-bf76-c87ac39c8103" providerId="AD" clId="Web-{48436233-8901-4295-9223-8D685FB04080}" dt="2021-12-19T08:44:32.423" v="0"/>
      <pc:docMkLst>
        <pc:docMk/>
      </pc:docMkLst>
      <pc:sldChg chg="delSp">
        <pc:chgData name="Avinee Nemade" userId="S::avinee_nemade@persistent.com::2f5e06fc-2b36-46a4-bf76-c87ac39c8103" providerId="AD" clId="Web-{48436233-8901-4295-9223-8D685FB04080}" dt="2021-12-19T08:44:32.423" v="0"/>
        <pc:sldMkLst>
          <pc:docMk/>
          <pc:sldMk cId="307547506" sldId="2146847589"/>
        </pc:sldMkLst>
        <pc:spChg chg="del">
          <ac:chgData name="Avinee Nemade" userId="S::avinee_nemade@persistent.com::2f5e06fc-2b36-46a4-bf76-c87ac39c8103" providerId="AD" clId="Web-{48436233-8901-4295-9223-8D685FB04080}" dt="2021-12-19T08:44:32.423" v="0"/>
          <ac:spMkLst>
            <pc:docMk/>
            <pc:sldMk cId="307547506" sldId="2146847589"/>
            <ac:spMk id="30" creationId="{8294B835-33FD-4A23-B669-7896A9A7D8DD}"/>
          </ac:spMkLst>
        </pc:spChg>
      </pc:sldChg>
    </pc:docChg>
  </pc:docChgLst>
  <pc:docChgLst>
    <pc:chgData name="Aditya Jadhav" userId="S::aditya_jadhav1@persistent.com::1b898ed0-8c78-4e51-8693-25d8645502e5" providerId="AD" clId="Web-{CC2006AA-383D-4C1F-A97E-F6890B3F1111}"/>
    <pc:docChg chg="modSld">
      <pc:chgData name="Aditya Jadhav" userId="S::aditya_jadhav1@persistent.com::1b898ed0-8c78-4e51-8693-25d8645502e5" providerId="AD" clId="Web-{CC2006AA-383D-4C1F-A97E-F6890B3F1111}" dt="2021-12-17T07:11:46.101" v="19" actId="20577"/>
      <pc:docMkLst>
        <pc:docMk/>
      </pc:docMkLst>
      <pc:sldChg chg="modSp">
        <pc:chgData name="Aditya Jadhav" userId="S::aditya_jadhav1@persistent.com::1b898ed0-8c78-4e51-8693-25d8645502e5" providerId="AD" clId="Web-{CC2006AA-383D-4C1F-A97E-F6890B3F1111}" dt="2021-12-17T07:11:46.101" v="19" actId="20577"/>
        <pc:sldMkLst>
          <pc:docMk/>
          <pc:sldMk cId="4143966638" sldId="2146847580"/>
        </pc:sldMkLst>
        <pc:spChg chg="mod">
          <ac:chgData name="Aditya Jadhav" userId="S::aditya_jadhav1@persistent.com::1b898ed0-8c78-4e51-8693-25d8645502e5" providerId="AD" clId="Web-{CC2006AA-383D-4C1F-A97E-F6890B3F1111}" dt="2021-12-17T07:11:46.101" v="19" actId="20577"/>
          <ac:spMkLst>
            <pc:docMk/>
            <pc:sldMk cId="4143966638" sldId="2146847580"/>
            <ac:spMk id="71" creationId="{EBB135B0-E174-4358-AD1D-87F99A45EB2F}"/>
          </ac:spMkLst>
        </pc:spChg>
      </pc:sldChg>
    </pc:docChg>
  </pc:docChgLst>
  <pc:docChgLst>
    <pc:chgData name="Ayan Shaikh" userId="S::ayan_shaikh@persistent.com::ce7cfa31-c549-4480-8cc4-20e69e1b0864" providerId="AD" clId="Web-{6D44BF0C-28F5-48BD-B9D9-D3669B194349}"/>
    <pc:docChg chg="modSld">
      <pc:chgData name="Ayan Shaikh" userId="S::ayan_shaikh@persistent.com::ce7cfa31-c549-4480-8cc4-20e69e1b0864" providerId="AD" clId="Web-{6D44BF0C-28F5-48BD-B9D9-D3669B194349}" dt="2021-12-17T04:29:55.363" v="60" actId="20577"/>
      <pc:docMkLst>
        <pc:docMk/>
      </pc:docMkLst>
      <pc:sldChg chg="modSp">
        <pc:chgData name="Ayan Shaikh" userId="S::ayan_shaikh@persistent.com::ce7cfa31-c549-4480-8cc4-20e69e1b0864" providerId="AD" clId="Web-{6D44BF0C-28F5-48BD-B9D9-D3669B194349}" dt="2021-12-17T04:29:55.363" v="60" actId="20577"/>
        <pc:sldMkLst>
          <pc:docMk/>
          <pc:sldMk cId="4143966638" sldId="2146847580"/>
        </pc:sldMkLst>
        <pc:spChg chg="mod">
          <ac:chgData name="Ayan Shaikh" userId="S::ayan_shaikh@persistent.com::ce7cfa31-c549-4480-8cc4-20e69e1b0864" providerId="AD" clId="Web-{6D44BF0C-28F5-48BD-B9D9-D3669B194349}" dt="2021-12-17T04:29:55.363" v="60" actId="20577"/>
          <ac:spMkLst>
            <pc:docMk/>
            <pc:sldMk cId="4143966638" sldId="2146847580"/>
            <ac:spMk id="67" creationId="{257B2D8F-FF86-487D-8D55-410A92A28165}"/>
          </ac:spMkLst>
        </pc:spChg>
      </pc:sldChg>
    </pc:docChg>
  </pc:docChgLst>
  <pc:docChgLst>
    <pc:chgData name="Aditya Dhaygude" userId="S::aditya_dhaygude@persistent.com::651b9ba6-8438-4038-afc1-89eb958755fe" providerId="AD" clId="Web-{D0D8BF26-90C0-44A4-A288-DBCE2996646B}"/>
    <pc:docChg chg="modSld sldOrd">
      <pc:chgData name="Aditya Dhaygude" userId="S::aditya_dhaygude@persistent.com::651b9ba6-8438-4038-afc1-89eb958755fe" providerId="AD" clId="Web-{D0D8BF26-90C0-44A4-A288-DBCE2996646B}" dt="2021-12-16T12:42:48.273" v="4"/>
      <pc:docMkLst>
        <pc:docMk/>
      </pc:docMkLst>
      <pc:sldChg chg="ord">
        <pc:chgData name="Aditya Dhaygude" userId="S::aditya_dhaygude@persistent.com::651b9ba6-8438-4038-afc1-89eb958755fe" providerId="AD" clId="Web-{D0D8BF26-90C0-44A4-A288-DBCE2996646B}" dt="2021-12-16T12:39:45.972" v="0"/>
        <pc:sldMkLst>
          <pc:docMk/>
          <pc:sldMk cId="137222587" sldId="2146847583"/>
        </pc:sldMkLst>
      </pc:sldChg>
      <pc:sldChg chg="modSp ord">
        <pc:chgData name="Aditya Dhaygude" userId="S::aditya_dhaygude@persistent.com::651b9ba6-8438-4038-afc1-89eb958755fe" providerId="AD" clId="Web-{D0D8BF26-90C0-44A4-A288-DBCE2996646B}" dt="2021-12-16T12:42:48.273" v="4"/>
        <pc:sldMkLst>
          <pc:docMk/>
          <pc:sldMk cId="2957944669" sldId="2146847585"/>
        </pc:sldMkLst>
        <pc:spChg chg="mod">
          <ac:chgData name="Aditya Dhaygude" userId="S::aditya_dhaygude@persistent.com::651b9ba6-8438-4038-afc1-89eb958755fe" providerId="AD" clId="Web-{D0D8BF26-90C0-44A4-A288-DBCE2996646B}" dt="2021-12-16T12:41:02.990" v="3" actId="20577"/>
          <ac:spMkLst>
            <pc:docMk/>
            <pc:sldMk cId="2957944669" sldId="2146847585"/>
            <ac:spMk id="2" creationId="{BF373DC1-77E4-47D5-BECA-4E3B32AE3FA5}"/>
          </ac:spMkLst>
        </pc:spChg>
      </pc:sldChg>
    </pc:docChg>
  </pc:docChgLst>
  <pc:docChgLst>
    <pc:chgData name="Isha Agrawal" userId="S::isha_agrawal@persistent.com::8a27dfe1-f8fe-469c-a529-737a0f87cc8e" providerId="AD" clId="Web-{ED698A05-0EA1-4116-AA99-2BAC6A52190D}"/>
    <pc:docChg chg="modSld">
      <pc:chgData name="Isha Agrawal" userId="S::isha_agrawal@persistent.com::8a27dfe1-f8fe-469c-a529-737a0f87cc8e" providerId="AD" clId="Web-{ED698A05-0EA1-4116-AA99-2BAC6A52190D}" dt="2021-12-17T07:11:02.612" v="284" actId="20577"/>
      <pc:docMkLst>
        <pc:docMk/>
      </pc:docMkLst>
      <pc:sldChg chg="modSp">
        <pc:chgData name="Isha Agrawal" userId="S::isha_agrawal@persistent.com::8a27dfe1-f8fe-469c-a529-737a0f87cc8e" providerId="AD" clId="Web-{ED698A05-0EA1-4116-AA99-2BAC6A52190D}" dt="2021-12-17T07:10:25.408" v="273" actId="20577"/>
        <pc:sldMkLst>
          <pc:docMk/>
          <pc:sldMk cId="4143966638" sldId="2146847580"/>
        </pc:sldMkLst>
        <pc:spChg chg="mod">
          <ac:chgData name="Isha Agrawal" userId="S::isha_agrawal@persistent.com::8a27dfe1-f8fe-469c-a529-737a0f87cc8e" providerId="AD" clId="Web-{ED698A05-0EA1-4116-AA99-2BAC6A52190D}" dt="2021-12-17T07:10:25.408" v="273" actId="20577"/>
          <ac:spMkLst>
            <pc:docMk/>
            <pc:sldMk cId="4143966638" sldId="2146847580"/>
            <ac:spMk id="66" creationId="{B45F72B2-9DAF-465F-8D9A-4E4EA6F979D8}"/>
          </ac:spMkLst>
        </pc:spChg>
      </pc:sldChg>
      <pc:sldChg chg="modSp">
        <pc:chgData name="Isha Agrawal" userId="S::isha_agrawal@persistent.com::8a27dfe1-f8fe-469c-a529-737a0f87cc8e" providerId="AD" clId="Web-{ED698A05-0EA1-4116-AA99-2BAC6A52190D}" dt="2021-12-17T07:11:02.612" v="284" actId="20577"/>
        <pc:sldMkLst>
          <pc:docMk/>
          <pc:sldMk cId="137222587" sldId="2146847583"/>
        </pc:sldMkLst>
        <pc:spChg chg="mod">
          <ac:chgData name="Isha Agrawal" userId="S::isha_agrawal@persistent.com::8a27dfe1-f8fe-469c-a529-737a0f87cc8e" providerId="AD" clId="Web-{ED698A05-0EA1-4116-AA99-2BAC6A52190D}" dt="2021-12-17T07:11:02.612" v="284" actId="20577"/>
          <ac:spMkLst>
            <pc:docMk/>
            <pc:sldMk cId="137222587" sldId="2146847583"/>
            <ac:spMk id="2" creationId="{CFF9755A-0281-474B-B2A2-570F32397EB5}"/>
          </ac:spMkLst>
        </pc:spChg>
      </pc:sldChg>
      <pc:sldChg chg="modSp">
        <pc:chgData name="Isha Agrawal" userId="S::isha_agrawal@persistent.com::8a27dfe1-f8fe-469c-a529-737a0f87cc8e" providerId="AD" clId="Web-{ED698A05-0EA1-4116-AA99-2BAC6A52190D}" dt="2021-12-17T07:10:55.628" v="280" actId="20577"/>
        <pc:sldMkLst>
          <pc:docMk/>
          <pc:sldMk cId="2957944669" sldId="2146847585"/>
        </pc:sldMkLst>
        <pc:spChg chg="mod">
          <ac:chgData name="Isha Agrawal" userId="S::isha_agrawal@persistent.com::8a27dfe1-f8fe-469c-a529-737a0f87cc8e" providerId="AD" clId="Web-{ED698A05-0EA1-4116-AA99-2BAC6A52190D}" dt="2021-12-17T07:10:55.628" v="280" actId="20577"/>
          <ac:spMkLst>
            <pc:docMk/>
            <pc:sldMk cId="2957944669" sldId="2146847585"/>
            <ac:spMk id="2" creationId="{BF373DC1-77E4-47D5-BECA-4E3B32AE3FA5}"/>
          </ac:spMkLst>
        </pc:spChg>
      </pc:sldChg>
      <pc:sldChg chg="addSp modSp">
        <pc:chgData name="Isha Agrawal" userId="S::isha_agrawal@persistent.com::8a27dfe1-f8fe-469c-a529-737a0f87cc8e" providerId="AD" clId="Web-{ED698A05-0EA1-4116-AA99-2BAC6A52190D}" dt="2021-12-17T07:07:54.216" v="223" actId="20577"/>
        <pc:sldMkLst>
          <pc:docMk/>
          <pc:sldMk cId="307547506" sldId="2146847589"/>
        </pc:sldMkLst>
        <pc:spChg chg="add mod">
          <ac:chgData name="Isha Agrawal" userId="S::isha_agrawal@persistent.com::8a27dfe1-f8fe-469c-a529-737a0f87cc8e" providerId="AD" clId="Web-{ED698A05-0EA1-4116-AA99-2BAC6A52190D}" dt="2021-12-17T07:07:54.216" v="223" actId="20577"/>
          <ac:spMkLst>
            <pc:docMk/>
            <pc:sldMk cId="307547506" sldId="2146847589"/>
            <ac:spMk id="4" creationId="{8E1EE423-A6C4-45DD-B91D-AD5A20405177}"/>
          </ac:spMkLst>
        </pc:spChg>
        <pc:spChg chg="mod">
          <ac:chgData name="Isha Agrawal" userId="S::isha_agrawal@persistent.com::8a27dfe1-f8fe-469c-a529-737a0f87cc8e" providerId="AD" clId="Web-{ED698A05-0EA1-4116-AA99-2BAC6A52190D}" dt="2021-12-17T07:04:16.648" v="180" actId="20577"/>
          <ac:spMkLst>
            <pc:docMk/>
            <pc:sldMk cId="307547506" sldId="2146847589"/>
            <ac:spMk id="30" creationId="{8294B835-33FD-4A23-B669-7896A9A7D8DD}"/>
          </ac:spMkLst>
        </pc:spChg>
      </pc:sldChg>
    </pc:docChg>
  </pc:docChgLst>
  <pc:docChgLst>
    <pc:chgData name="Avinee Nemade" userId="S::avinee_nemade@persistent.com::2f5e06fc-2b36-46a4-bf76-c87ac39c8103" providerId="AD" clId="Web-{B68F9FA1-C547-40B7-9839-BC3A5F550CAA}"/>
    <pc:docChg chg="addSld delSld modSld modSection">
      <pc:chgData name="Avinee Nemade" userId="S::avinee_nemade@persistent.com::2f5e06fc-2b36-46a4-bf76-c87ac39c8103" providerId="AD" clId="Web-{B68F9FA1-C547-40B7-9839-BC3A5F550CAA}" dt="2021-12-16T11:52:53.123" v="7" actId="1076"/>
      <pc:docMkLst>
        <pc:docMk/>
      </pc:docMkLst>
      <pc:sldChg chg="del">
        <pc:chgData name="Avinee Nemade" userId="S::avinee_nemade@persistent.com::2f5e06fc-2b36-46a4-bf76-c87ac39c8103" providerId="AD" clId="Web-{B68F9FA1-C547-40B7-9839-BC3A5F550CAA}" dt="2021-12-16T11:52:25.794" v="2"/>
        <pc:sldMkLst>
          <pc:docMk/>
          <pc:sldMk cId="3264623182" sldId="2146847586"/>
        </pc:sldMkLst>
      </pc:sldChg>
      <pc:sldChg chg="addSp modSp new">
        <pc:chgData name="Avinee Nemade" userId="S::avinee_nemade@persistent.com::2f5e06fc-2b36-46a4-bf76-c87ac39c8103" providerId="AD" clId="Web-{B68F9FA1-C547-40B7-9839-BC3A5F550CAA}" dt="2021-12-16T11:52:53.123" v="7" actId="1076"/>
        <pc:sldMkLst>
          <pc:docMk/>
          <pc:sldMk cId="259028067" sldId="2146847588"/>
        </pc:sldMkLst>
        <pc:spChg chg="add mod">
          <ac:chgData name="Avinee Nemade" userId="S::avinee_nemade@persistent.com::2f5e06fc-2b36-46a4-bf76-c87ac39c8103" providerId="AD" clId="Web-{B68F9FA1-C547-40B7-9839-BC3A5F550CAA}" dt="2021-12-16T11:52:45.935" v="6" actId="1076"/>
          <ac:spMkLst>
            <pc:docMk/>
            <pc:sldMk cId="259028067" sldId="2146847588"/>
            <ac:spMk id="5" creationId="{E0B0368F-8DDA-4CB9-88C4-B7DEF53A0A58}"/>
          </ac:spMkLst>
        </pc:spChg>
        <pc:picChg chg="add mod">
          <ac:chgData name="Avinee Nemade" userId="S::avinee_nemade@persistent.com::2f5e06fc-2b36-46a4-bf76-c87ac39c8103" providerId="AD" clId="Web-{B68F9FA1-C547-40B7-9839-BC3A5F550CAA}" dt="2021-12-16T11:52:53.123" v="7" actId="1076"/>
          <ac:picMkLst>
            <pc:docMk/>
            <pc:sldMk cId="259028067" sldId="2146847588"/>
            <ac:picMk id="3" creationId="{C5CECFB6-58F8-4A87-BDF1-957AFB0904EE}"/>
          </ac:picMkLst>
        </pc:picChg>
      </pc:sldChg>
    </pc:docChg>
  </pc:docChgLst>
  <pc:docChgLst>
    <pc:chgData name="Isha Agrawal" userId="S::isha_agrawal@persistent.com::8a27dfe1-f8fe-469c-a529-737a0f87cc8e" providerId="AD" clId="Web-{987447A1-DC09-4437-BAF8-0728D5C1BDE1}"/>
    <pc:docChg chg="modSld">
      <pc:chgData name="Isha Agrawal" userId="S::isha_agrawal@persistent.com::8a27dfe1-f8fe-469c-a529-737a0f87cc8e" providerId="AD" clId="Web-{987447A1-DC09-4437-BAF8-0728D5C1BDE1}" dt="2021-12-15T11:35:38.104" v="3"/>
      <pc:docMkLst>
        <pc:docMk/>
      </pc:docMkLst>
      <pc:sldChg chg="modSp">
        <pc:chgData name="Isha Agrawal" userId="S::isha_agrawal@persistent.com::8a27dfe1-f8fe-469c-a529-737a0f87cc8e" providerId="AD" clId="Web-{987447A1-DC09-4437-BAF8-0728D5C1BDE1}" dt="2021-12-15T11:35:38.104" v="3"/>
        <pc:sldMkLst>
          <pc:docMk/>
          <pc:sldMk cId="1939680857" sldId="2146847466"/>
        </pc:sldMkLst>
        <pc:graphicFrameChg chg="mod modGraphic">
          <ac:chgData name="Isha Agrawal" userId="S::isha_agrawal@persistent.com::8a27dfe1-f8fe-469c-a529-737a0f87cc8e" providerId="AD" clId="Web-{987447A1-DC09-4437-BAF8-0728D5C1BDE1}" dt="2021-12-15T11:35:38.104" v="3"/>
          <ac:graphicFrameMkLst>
            <pc:docMk/>
            <pc:sldMk cId="1939680857" sldId="2146847466"/>
            <ac:graphicFrameMk id="4" creationId="{C57DAE86-4EE7-4C67-8612-46969CAB3FB6}"/>
          </ac:graphicFrameMkLst>
        </pc:graphicFrameChg>
      </pc:sldChg>
    </pc:docChg>
  </pc:docChgLst>
  <pc:docChgLst>
    <pc:chgData name="Isha Agrawal" userId="S::isha_agrawal@persistent.com::8a27dfe1-f8fe-469c-a529-737a0f87cc8e" providerId="AD" clId="Web-{D8D03F63-F24D-4C22-B36E-D93E7FF0E808}"/>
    <pc:docChg chg="modSld">
      <pc:chgData name="Isha Agrawal" userId="S::isha_agrawal@persistent.com::8a27dfe1-f8fe-469c-a529-737a0f87cc8e" providerId="AD" clId="Web-{D8D03F63-F24D-4C22-B36E-D93E7FF0E808}" dt="2021-12-19T08:12:29.050" v="1"/>
      <pc:docMkLst>
        <pc:docMk/>
      </pc:docMkLst>
      <pc:sldChg chg="modSp">
        <pc:chgData name="Isha Agrawal" userId="S::isha_agrawal@persistent.com::8a27dfe1-f8fe-469c-a529-737a0f87cc8e" providerId="AD" clId="Web-{D8D03F63-F24D-4C22-B36E-D93E7FF0E808}" dt="2021-12-19T08:12:29.050" v="1"/>
        <pc:sldMkLst>
          <pc:docMk/>
          <pc:sldMk cId="1320201033" sldId="2146847587"/>
        </pc:sldMkLst>
        <pc:graphicFrameChg chg="modGraphic">
          <ac:chgData name="Isha Agrawal" userId="S::isha_agrawal@persistent.com::8a27dfe1-f8fe-469c-a529-737a0f87cc8e" providerId="AD" clId="Web-{D8D03F63-F24D-4C22-B36E-D93E7FF0E808}" dt="2021-12-19T08:12:29.050" v="1"/>
          <ac:graphicFrameMkLst>
            <pc:docMk/>
            <pc:sldMk cId="1320201033" sldId="2146847587"/>
            <ac:graphicFrameMk id="13" creationId="{361B5F47-8C62-4422-94B9-1E155A94C0F3}"/>
          </ac:graphicFrameMkLst>
        </pc:graphicFrameChg>
      </pc:sldChg>
    </pc:docChg>
  </pc:docChgLst>
  <pc:docChgLst>
    <pc:chgData name="Isha Agrawal" userId="S::isha_agrawal@persistent.com::8a27dfe1-f8fe-469c-a529-737a0f87cc8e" providerId="AD" clId="Web-{C7A0734E-6D13-469C-B1D2-D1F6A51485A4}"/>
    <pc:docChg chg="addSld modSld sldOrd modSection">
      <pc:chgData name="Isha Agrawal" userId="S::isha_agrawal@persistent.com::8a27dfe1-f8fe-469c-a529-737a0f87cc8e" providerId="AD" clId="Web-{C7A0734E-6D13-469C-B1D2-D1F6A51485A4}" dt="2021-12-16T06:18:19.121" v="48" actId="20577"/>
      <pc:docMkLst>
        <pc:docMk/>
      </pc:docMkLst>
      <pc:sldChg chg="modSp">
        <pc:chgData name="Isha Agrawal" userId="S::isha_agrawal@persistent.com::8a27dfe1-f8fe-469c-a529-737a0f87cc8e" providerId="AD" clId="Web-{C7A0734E-6D13-469C-B1D2-D1F6A51485A4}" dt="2021-12-16T06:15:13.274" v="20" actId="20577"/>
        <pc:sldMkLst>
          <pc:docMk/>
          <pc:sldMk cId="4230321119" sldId="2146846671"/>
        </pc:sldMkLst>
        <pc:spChg chg="mod">
          <ac:chgData name="Isha Agrawal" userId="S::isha_agrawal@persistent.com::8a27dfe1-f8fe-469c-a529-737a0f87cc8e" providerId="AD" clId="Web-{C7A0734E-6D13-469C-B1D2-D1F6A51485A4}" dt="2021-12-16T06:15:13.274" v="20" actId="20577"/>
          <ac:spMkLst>
            <pc:docMk/>
            <pc:sldMk cId="4230321119" sldId="2146846671"/>
            <ac:spMk id="2" creationId="{2C9958CA-3EB0-FA47-8FAD-BFDE88A39E25}"/>
          </ac:spMkLst>
        </pc:spChg>
      </pc:sldChg>
      <pc:sldChg chg="addSp modSp">
        <pc:chgData name="Isha Agrawal" userId="S::isha_agrawal@persistent.com::8a27dfe1-f8fe-469c-a529-737a0f87cc8e" providerId="AD" clId="Web-{C7A0734E-6D13-469C-B1D2-D1F6A51485A4}" dt="2021-12-16T06:16:25.291" v="26" actId="1076"/>
        <pc:sldMkLst>
          <pc:docMk/>
          <pc:sldMk cId="369626468" sldId="2146846746"/>
        </pc:sldMkLst>
        <pc:spChg chg="add mod">
          <ac:chgData name="Isha Agrawal" userId="S::isha_agrawal@persistent.com::8a27dfe1-f8fe-469c-a529-737a0f87cc8e" providerId="AD" clId="Web-{C7A0734E-6D13-469C-B1D2-D1F6A51485A4}" dt="2021-12-16T06:16:25.291" v="26" actId="1076"/>
          <ac:spMkLst>
            <pc:docMk/>
            <pc:sldMk cId="369626468" sldId="2146846746"/>
            <ac:spMk id="2" creationId="{A3ED65D5-2404-4E61-BBD7-4C73A87FD7C1}"/>
          </ac:spMkLst>
        </pc:spChg>
        <pc:spChg chg="mod">
          <ac:chgData name="Isha Agrawal" userId="S::isha_agrawal@persistent.com::8a27dfe1-f8fe-469c-a529-737a0f87cc8e" providerId="AD" clId="Web-{C7A0734E-6D13-469C-B1D2-D1F6A51485A4}" dt="2021-12-16T06:15:53.353" v="24" actId="20577"/>
          <ac:spMkLst>
            <pc:docMk/>
            <pc:sldMk cId="369626468" sldId="2146846746"/>
            <ac:spMk id="5" creationId="{9B421CC8-99E3-6C4F-A5B3-9F1AACD34803}"/>
          </ac:spMkLst>
        </pc:spChg>
      </pc:sldChg>
      <pc:sldChg chg="modSp ord">
        <pc:chgData name="Isha Agrawal" userId="S::isha_agrawal@persistent.com::8a27dfe1-f8fe-469c-a529-737a0f87cc8e" providerId="AD" clId="Web-{C7A0734E-6D13-469C-B1D2-D1F6A51485A4}" dt="2021-12-16T06:16:41.588" v="28"/>
        <pc:sldMkLst>
          <pc:docMk/>
          <pc:sldMk cId="1939680857" sldId="2146847466"/>
        </pc:sldMkLst>
        <pc:graphicFrameChg chg="mod modGraphic">
          <ac:chgData name="Isha Agrawal" userId="S::isha_agrawal@persistent.com::8a27dfe1-f8fe-469c-a529-737a0f87cc8e" providerId="AD" clId="Web-{C7A0734E-6D13-469C-B1D2-D1F6A51485A4}" dt="2021-12-16T06:16:41.588" v="28"/>
          <ac:graphicFrameMkLst>
            <pc:docMk/>
            <pc:sldMk cId="1939680857" sldId="2146847466"/>
            <ac:graphicFrameMk id="4" creationId="{C57DAE86-4EE7-4C67-8612-46969CAB3FB6}"/>
          </ac:graphicFrameMkLst>
        </pc:graphicFrameChg>
      </pc:sldChg>
      <pc:sldChg chg="modSp new ord">
        <pc:chgData name="Isha Agrawal" userId="S::isha_agrawal@persistent.com::8a27dfe1-f8fe-469c-a529-737a0f87cc8e" providerId="AD" clId="Web-{C7A0734E-6D13-469C-B1D2-D1F6A51485A4}" dt="2021-12-16T06:18:19.121" v="48" actId="20577"/>
        <pc:sldMkLst>
          <pc:docMk/>
          <pc:sldMk cId="4143966638" sldId="2146847580"/>
        </pc:sldMkLst>
        <pc:spChg chg="mod">
          <ac:chgData name="Isha Agrawal" userId="S::isha_agrawal@persistent.com::8a27dfe1-f8fe-469c-a529-737a0f87cc8e" providerId="AD" clId="Web-{C7A0734E-6D13-469C-B1D2-D1F6A51485A4}" dt="2021-12-16T06:18:19.121" v="48" actId="20577"/>
          <ac:spMkLst>
            <pc:docMk/>
            <pc:sldMk cId="4143966638" sldId="2146847580"/>
            <ac:spMk id="18" creationId="{6E9A5838-919F-4060-BEF5-BB2CC07A3543}"/>
          </ac:spMkLst>
        </pc:spChg>
      </pc:sldChg>
    </pc:docChg>
  </pc:docChgLst>
  <pc:docChgLst>
    <pc:chgData name="Sakshi Yedatkar" userId="S::sakshi_yedatkar@persistent.com::a01ec3b1-afd7-4191-aa4a-f245d6c03cda" providerId="AD" clId="Web-{625E165E-7A50-482A-8744-5BB636688C47}"/>
    <pc:docChg chg="modSld">
      <pc:chgData name="Sakshi Yedatkar" userId="S::sakshi_yedatkar@persistent.com::a01ec3b1-afd7-4191-aa4a-f245d6c03cda" providerId="AD" clId="Web-{625E165E-7A50-482A-8744-5BB636688C47}" dt="2021-12-19T10:16:14.843" v="11" actId="1076"/>
      <pc:docMkLst>
        <pc:docMk/>
      </pc:docMkLst>
      <pc:sldChg chg="addSp delSp modSp">
        <pc:chgData name="Sakshi Yedatkar" userId="S::sakshi_yedatkar@persistent.com::a01ec3b1-afd7-4191-aa4a-f245d6c03cda" providerId="AD" clId="Web-{625E165E-7A50-482A-8744-5BB636688C47}" dt="2021-12-19T10:16:14.843" v="11" actId="1076"/>
        <pc:sldMkLst>
          <pc:docMk/>
          <pc:sldMk cId="1320201033" sldId="2146847587"/>
        </pc:sldMkLst>
        <pc:picChg chg="del">
          <ac:chgData name="Sakshi Yedatkar" userId="S::sakshi_yedatkar@persistent.com::a01ec3b1-afd7-4191-aa4a-f245d6c03cda" providerId="AD" clId="Web-{625E165E-7A50-482A-8744-5BB636688C47}" dt="2021-12-19T10:14:55.056" v="0"/>
          <ac:picMkLst>
            <pc:docMk/>
            <pc:sldMk cId="1320201033" sldId="2146847587"/>
            <ac:picMk id="4" creationId="{7F9A61AD-7B82-410E-B419-F69F2D1CA8BA}"/>
          </ac:picMkLst>
        </pc:picChg>
        <pc:picChg chg="del mod">
          <ac:chgData name="Sakshi Yedatkar" userId="S::sakshi_yedatkar@persistent.com::a01ec3b1-afd7-4191-aa4a-f245d6c03cda" providerId="AD" clId="Web-{625E165E-7A50-482A-8744-5BB636688C47}" dt="2021-12-19T10:15:38.291" v="6"/>
          <ac:picMkLst>
            <pc:docMk/>
            <pc:sldMk cId="1320201033" sldId="2146847587"/>
            <ac:picMk id="5" creationId="{CDF287A8-04A1-466E-9B8B-6D2D2AE47B00}"/>
          </ac:picMkLst>
        </pc:picChg>
        <pc:picChg chg="add mod">
          <ac:chgData name="Sakshi Yedatkar" userId="S::sakshi_yedatkar@persistent.com::a01ec3b1-afd7-4191-aa4a-f245d6c03cda" providerId="AD" clId="Web-{625E165E-7A50-482A-8744-5BB636688C47}" dt="2021-12-19T10:16:14.843" v="11" actId="1076"/>
          <ac:picMkLst>
            <pc:docMk/>
            <pc:sldMk cId="1320201033" sldId="2146847587"/>
            <ac:picMk id="6" creationId="{C3F09F08-5D45-4C8C-BB1D-A9081A827055}"/>
          </ac:picMkLst>
        </pc:picChg>
      </pc:sldChg>
    </pc:docChg>
  </pc:docChgLst>
  <pc:docChgLst>
    <pc:chgData name="Ayan Shaikh" userId="S::ayan_shaikh@persistent.com::ce7cfa31-c549-4480-8cc4-20e69e1b0864" providerId="AD" clId="Web-{8170B5B5-D95A-4213-9673-0FFFA1ED4E27}"/>
    <pc:docChg chg="modSld">
      <pc:chgData name="Ayan Shaikh" userId="S::ayan_shaikh@persistent.com::ce7cfa31-c549-4480-8cc4-20e69e1b0864" providerId="AD" clId="Web-{8170B5B5-D95A-4213-9673-0FFFA1ED4E27}" dt="2021-12-20T04:16:05.764" v="7" actId="14100"/>
      <pc:docMkLst>
        <pc:docMk/>
      </pc:docMkLst>
      <pc:sldChg chg="addSp delSp modSp">
        <pc:chgData name="Ayan Shaikh" userId="S::ayan_shaikh@persistent.com::ce7cfa31-c549-4480-8cc4-20e69e1b0864" providerId="AD" clId="Web-{8170B5B5-D95A-4213-9673-0FFFA1ED4E27}" dt="2021-12-20T04:16:05.764" v="7" actId="14100"/>
        <pc:sldMkLst>
          <pc:docMk/>
          <pc:sldMk cId="2957944669" sldId="2146847585"/>
        </pc:sldMkLst>
        <pc:picChg chg="del">
          <ac:chgData name="Ayan Shaikh" userId="S::ayan_shaikh@persistent.com::ce7cfa31-c549-4480-8cc4-20e69e1b0864" providerId="AD" clId="Web-{8170B5B5-D95A-4213-9673-0FFFA1ED4E27}" dt="2021-12-20T04:15:36.467" v="0"/>
          <ac:picMkLst>
            <pc:docMk/>
            <pc:sldMk cId="2957944669" sldId="2146847585"/>
            <ac:picMk id="5" creationId="{4287920F-1D71-465E-8223-79F6C95A3B9B}"/>
          </ac:picMkLst>
        </pc:picChg>
        <pc:picChg chg="add mod">
          <ac:chgData name="Ayan Shaikh" userId="S::ayan_shaikh@persistent.com::ce7cfa31-c549-4480-8cc4-20e69e1b0864" providerId="AD" clId="Web-{8170B5B5-D95A-4213-9673-0FFFA1ED4E27}" dt="2021-12-20T04:16:05.764" v="7" actId="14100"/>
          <ac:picMkLst>
            <pc:docMk/>
            <pc:sldMk cId="2957944669" sldId="2146847585"/>
            <ac:picMk id="7" creationId="{83A77B3B-754A-44B4-9857-4111BBF958D1}"/>
          </ac:picMkLst>
        </pc:picChg>
      </pc:sldChg>
    </pc:docChg>
  </pc:docChgLst>
  <pc:docChgLst>
    <pc:chgData name="Avinee Nemade" userId="S::avinee_nemade@persistent.com::2f5e06fc-2b36-46a4-bf76-c87ac39c8103" providerId="AD" clId="Web-{4E0FB42A-08FF-4AFF-B6E6-EC361EB5585A}"/>
    <pc:docChg chg="modSld">
      <pc:chgData name="Avinee Nemade" userId="S::avinee_nemade@persistent.com::2f5e06fc-2b36-46a4-bf76-c87ac39c8103" providerId="AD" clId="Web-{4E0FB42A-08FF-4AFF-B6E6-EC361EB5585A}" dt="2021-12-16T12:17:11.899" v="22"/>
      <pc:docMkLst>
        <pc:docMk/>
      </pc:docMkLst>
      <pc:sldChg chg="modSp">
        <pc:chgData name="Avinee Nemade" userId="S::avinee_nemade@persistent.com::2f5e06fc-2b36-46a4-bf76-c87ac39c8103" providerId="AD" clId="Web-{4E0FB42A-08FF-4AFF-B6E6-EC361EB5585A}" dt="2021-12-16T12:17:11.899" v="22"/>
        <pc:sldMkLst>
          <pc:docMk/>
          <pc:sldMk cId="1320201033" sldId="2146847587"/>
        </pc:sldMkLst>
        <pc:graphicFrameChg chg="mod modGraphic">
          <ac:chgData name="Avinee Nemade" userId="S::avinee_nemade@persistent.com::2f5e06fc-2b36-46a4-bf76-c87ac39c8103" providerId="AD" clId="Web-{4E0FB42A-08FF-4AFF-B6E6-EC361EB5585A}" dt="2021-12-16T12:17:11.899" v="22"/>
          <ac:graphicFrameMkLst>
            <pc:docMk/>
            <pc:sldMk cId="1320201033" sldId="2146847587"/>
            <ac:graphicFrameMk id="13" creationId="{361B5F47-8C62-4422-94B9-1E155A94C0F3}"/>
          </ac:graphicFrameMkLst>
        </pc:graphicFrameChg>
      </pc:sldChg>
    </pc:docChg>
  </pc:docChgLst>
  <pc:docChgLst>
    <pc:chgData name="Aditya Jadhav" userId="S::aditya_jadhav1@persistent.com::1b898ed0-8c78-4e51-8693-25d8645502e5" providerId="AD" clId="Web-{FB89761B-EEB6-4EED-AE62-F45A01C7E835}"/>
    <pc:docChg chg="modSld">
      <pc:chgData name="Aditya Jadhav" userId="S::aditya_jadhav1@persistent.com::1b898ed0-8c78-4e51-8693-25d8645502e5" providerId="AD" clId="Web-{FB89761B-EEB6-4EED-AE62-F45A01C7E835}" dt="2021-12-17T08:00:24.754" v="1" actId="14100"/>
      <pc:docMkLst>
        <pc:docMk/>
      </pc:docMkLst>
      <pc:sldChg chg="modSp">
        <pc:chgData name="Aditya Jadhav" userId="S::aditya_jadhav1@persistent.com::1b898ed0-8c78-4e51-8693-25d8645502e5" providerId="AD" clId="Web-{FB89761B-EEB6-4EED-AE62-F45A01C7E835}" dt="2021-12-17T08:00:24.754" v="1" actId="14100"/>
        <pc:sldMkLst>
          <pc:docMk/>
          <pc:sldMk cId="2027062453" sldId="2146847590"/>
        </pc:sldMkLst>
        <pc:picChg chg="mod">
          <ac:chgData name="Aditya Jadhav" userId="S::aditya_jadhav1@persistent.com::1b898ed0-8c78-4e51-8693-25d8645502e5" providerId="AD" clId="Web-{FB89761B-EEB6-4EED-AE62-F45A01C7E835}" dt="2021-12-17T08:00:24.754" v="1" actId="14100"/>
          <ac:picMkLst>
            <pc:docMk/>
            <pc:sldMk cId="2027062453" sldId="2146847590"/>
            <ac:picMk id="29" creationId="{CB5DC113-C4CC-4FCA-8295-A16B1FB52548}"/>
          </ac:picMkLst>
        </pc:picChg>
      </pc:sldChg>
    </pc:docChg>
  </pc:docChgLst>
  <pc:docChgLst>
    <pc:chgData name="Isha Agrawal" userId="S::isha_agrawal@persistent.com::8a27dfe1-f8fe-469c-a529-737a0f87cc8e" providerId="AD" clId="Web-{317D1008-5076-4430-9FAB-8254885D78AC}"/>
    <pc:docChg chg="modSld">
      <pc:chgData name="Isha Agrawal" userId="S::isha_agrawal@persistent.com::8a27dfe1-f8fe-469c-a529-737a0f87cc8e" providerId="AD" clId="Web-{317D1008-5076-4430-9FAB-8254885D78AC}" dt="2021-12-19T10:26:03.124" v="149" actId="20577"/>
      <pc:docMkLst>
        <pc:docMk/>
      </pc:docMkLst>
      <pc:sldChg chg="modSp">
        <pc:chgData name="Isha Agrawal" userId="S::isha_agrawal@persistent.com::8a27dfe1-f8fe-469c-a529-737a0f87cc8e" providerId="AD" clId="Web-{317D1008-5076-4430-9FAB-8254885D78AC}" dt="2021-12-19T09:54:47.196" v="11" actId="20577"/>
        <pc:sldMkLst>
          <pc:docMk/>
          <pc:sldMk cId="3527132469" sldId="2146847582"/>
        </pc:sldMkLst>
        <pc:spChg chg="mod">
          <ac:chgData name="Isha Agrawal" userId="S::isha_agrawal@persistent.com::8a27dfe1-f8fe-469c-a529-737a0f87cc8e" providerId="AD" clId="Web-{317D1008-5076-4430-9FAB-8254885D78AC}" dt="2021-12-19T09:54:14.602" v="2" actId="20577"/>
          <ac:spMkLst>
            <pc:docMk/>
            <pc:sldMk cId="3527132469" sldId="2146847582"/>
            <ac:spMk id="29" creationId="{82E6095E-518C-409B-BD5E-9A5792277E72}"/>
          </ac:spMkLst>
        </pc:spChg>
        <pc:spChg chg="mod">
          <ac:chgData name="Isha Agrawal" userId="S::isha_agrawal@persistent.com::8a27dfe1-f8fe-469c-a529-737a0f87cc8e" providerId="AD" clId="Web-{317D1008-5076-4430-9FAB-8254885D78AC}" dt="2021-12-19T09:54:47.196" v="11" actId="20577"/>
          <ac:spMkLst>
            <pc:docMk/>
            <pc:sldMk cId="3527132469" sldId="2146847582"/>
            <ac:spMk id="31" creationId="{5C04B8D4-2B37-4981-8F79-36C52B6A3C81}"/>
          </ac:spMkLst>
        </pc:spChg>
      </pc:sldChg>
      <pc:sldChg chg="modSp">
        <pc:chgData name="Isha Agrawal" userId="S::isha_agrawal@persistent.com::8a27dfe1-f8fe-469c-a529-737a0f87cc8e" providerId="AD" clId="Web-{317D1008-5076-4430-9FAB-8254885D78AC}" dt="2021-12-19T10:06:49.222" v="29" actId="20577"/>
        <pc:sldMkLst>
          <pc:docMk/>
          <pc:sldMk cId="2957944669" sldId="2146847585"/>
        </pc:sldMkLst>
        <pc:spChg chg="mod">
          <ac:chgData name="Isha Agrawal" userId="S::isha_agrawal@persistent.com::8a27dfe1-f8fe-469c-a529-737a0f87cc8e" providerId="AD" clId="Web-{317D1008-5076-4430-9FAB-8254885D78AC}" dt="2021-12-19T10:06:49.222" v="29" actId="20577"/>
          <ac:spMkLst>
            <pc:docMk/>
            <pc:sldMk cId="2957944669" sldId="2146847585"/>
            <ac:spMk id="3" creationId="{8164D756-CA34-4197-B49E-2D429B2A0FE7}"/>
          </ac:spMkLst>
        </pc:spChg>
      </pc:sldChg>
      <pc:sldChg chg="modSp">
        <pc:chgData name="Isha Agrawal" userId="S::isha_agrawal@persistent.com::8a27dfe1-f8fe-469c-a529-737a0f87cc8e" providerId="AD" clId="Web-{317D1008-5076-4430-9FAB-8254885D78AC}" dt="2021-12-19T10:26:03.124" v="149" actId="20577"/>
        <pc:sldMkLst>
          <pc:docMk/>
          <pc:sldMk cId="307547506" sldId="2146847589"/>
        </pc:sldMkLst>
        <pc:spChg chg="mod">
          <ac:chgData name="Isha Agrawal" userId="S::isha_agrawal@persistent.com::8a27dfe1-f8fe-469c-a529-737a0f87cc8e" providerId="AD" clId="Web-{317D1008-5076-4430-9FAB-8254885D78AC}" dt="2021-12-19T09:59:30.564" v="24" actId="20577"/>
          <ac:spMkLst>
            <pc:docMk/>
            <pc:sldMk cId="307547506" sldId="2146847589"/>
            <ac:spMk id="4" creationId="{8E1EE423-A6C4-45DD-B91D-AD5A20405177}"/>
          </ac:spMkLst>
        </pc:spChg>
        <pc:spChg chg="mod">
          <ac:chgData name="Isha Agrawal" userId="S::isha_agrawal@persistent.com::8a27dfe1-f8fe-469c-a529-737a0f87cc8e" providerId="AD" clId="Web-{317D1008-5076-4430-9FAB-8254885D78AC}" dt="2021-12-19T10:26:03.124" v="149" actId="20577"/>
          <ac:spMkLst>
            <pc:docMk/>
            <pc:sldMk cId="307547506" sldId="2146847589"/>
            <ac:spMk id="32" creationId="{8D6DB8A0-61AB-427F-A730-9DC2107BA0A2}"/>
          </ac:spMkLst>
        </pc:spChg>
      </pc:sldChg>
      <pc:sldChg chg="modSp">
        <pc:chgData name="Isha Agrawal" userId="S::isha_agrawal@persistent.com::8a27dfe1-f8fe-469c-a529-737a0f87cc8e" providerId="AD" clId="Web-{317D1008-5076-4430-9FAB-8254885D78AC}" dt="2021-12-19T10:24:17.683" v="137"/>
        <pc:sldMkLst>
          <pc:docMk/>
          <pc:sldMk cId="1279563200" sldId="2146847593"/>
        </pc:sldMkLst>
        <pc:graphicFrameChg chg="mod modGraphic">
          <ac:chgData name="Isha Agrawal" userId="S::isha_agrawal@persistent.com::8a27dfe1-f8fe-469c-a529-737a0f87cc8e" providerId="AD" clId="Web-{317D1008-5076-4430-9FAB-8254885D78AC}" dt="2021-12-19T10:24:17.683" v="137"/>
          <ac:graphicFrameMkLst>
            <pc:docMk/>
            <pc:sldMk cId="1279563200" sldId="2146847593"/>
            <ac:graphicFrameMk id="13" creationId="{361B5F47-8C62-4422-94B9-1E155A94C0F3}"/>
          </ac:graphicFrameMkLst>
        </pc:graphicFrameChg>
      </pc:sldChg>
    </pc:docChg>
  </pc:docChgLst>
  <pc:docChgLst>
    <pc:chgData name="Ayan Shaikh" userId="S::ayan_shaikh@persistent.com::ce7cfa31-c549-4480-8cc4-20e69e1b0864" providerId="AD" clId="Web-{039C6D53-255A-4F73-8804-BAAB37B3954B}"/>
    <pc:docChg chg="modSld">
      <pc:chgData name="Ayan Shaikh" userId="S::ayan_shaikh@persistent.com::ce7cfa31-c549-4480-8cc4-20e69e1b0864" providerId="AD" clId="Web-{039C6D53-255A-4F73-8804-BAAB37B3954B}" dt="2021-12-17T07:39:15.945" v="110" actId="1076"/>
      <pc:docMkLst>
        <pc:docMk/>
      </pc:docMkLst>
      <pc:sldChg chg="addSp modSp">
        <pc:chgData name="Ayan Shaikh" userId="S::ayan_shaikh@persistent.com::ce7cfa31-c549-4480-8cc4-20e69e1b0864" providerId="AD" clId="Web-{039C6D53-255A-4F73-8804-BAAB37B3954B}" dt="2021-12-17T07:39:15.945" v="110" actId="1076"/>
        <pc:sldMkLst>
          <pc:docMk/>
          <pc:sldMk cId="2957944669" sldId="2146847585"/>
        </pc:sldMkLst>
        <pc:spChg chg="mod">
          <ac:chgData name="Ayan Shaikh" userId="S::ayan_shaikh@persistent.com::ce7cfa31-c549-4480-8cc4-20e69e1b0864" providerId="AD" clId="Web-{039C6D53-255A-4F73-8804-BAAB37B3954B}" dt="2021-12-17T07:31:30.092" v="5" actId="1076"/>
          <ac:spMkLst>
            <pc:docMk/>
            <pc:sldMk cId="2957944669" sldId="2146847585"/>
            <ac:spMk id="2" creationId="{BF373DC1-77E4-47D5-BECA-4E3B32AE3FA5}"/>
          </ac:spMkLst>
        </pc:spChg>
        <pc:spChg chg="mod">
          <ac:chgData name="Ayan Shaikh" userId="S::ayan_shaikh@persistent.com::ce7cfa31-c549-4480-8cc4-20e69e1b0864" providerId="AD" clId="Web-{039C6D53-255A-4F73-8804-BAAB37B3954B}" dt="2021-12-17T07:38:21.600" v="100" actId="20577"/>
          <ac:spMkLst>
            <pc:docMk/>
            <pc:sldMk cId="2957944669" sldId="2146847585"/>
            <ac:spMk id="3" creationId="{8164D756-CA34-4197-B49E-2D429B2A0FE7}"/>
          </ac:spMkLst>
        </pc:spChg>
        <pc:spChg chg="add mod">
          <ac:chgData name="Ayan Shaikh" userId="S::ayan_shaikh@persistent.com::ce7cfa31-c549-4480-8cc4-20e69e1b0864" providerId="AD" clId="Web-{039C6D53-255A-4F73-8804-BAAB37B3954B}" dt="2021-12-17T07:35:07.440" v="51" actId="20577"/>
          <ac:spMkLst>
            <pc:docMk/>
            <pc:sldMk cId="2957944669" sldId="2146847585"/>
            <ac:spMk id="6" creationId="{2D9FE3FB-913B-4294-BB99-1D9516B4B4D5}"/>
          </ac:spMkLst>
        </pc:spChg>
        <pc:picChg chg="add mod">
          <ac:chgData name="Ayan Shaikh" userId="S::ayan_shaikh@persistent.com::ce7cfa31-c549-4480-8cc4-20e69e1b0864" providerId="AD" clId="Web-{039C6D53-255A-4F73-8804-BAAB37B3954B}" dt="2021-12-17T07:39:15.945" v="110" actId="1076"/>
          <ac:picMkLst>
            <pc:docMk/>
            <pc:sldMk cId="2957944669" sldId="2146847585"/>
            <ac:picMk id="5" creationId="{4287920F-1D71-465E-8223-79F6C95A3B9B}"/>
          </ac:picMkLst>
        </pc:picChg>
      </pc:sldChg>
    </pc:docChg>
  </pc:docChgLst>
  <pc:docChgLst>
    <pc:chgData name="Sakshi Yedatkar" userId="S::sakshi_yedatkar@persistent.com::a01ec3b1-afd7-4191-aa4a-f245d6c03cda" providerId="AD" clId="Web-{4D392350-5FE2-4BA2-90A1-0EFBA0E2889B}"/>
    <pc:docChg chg="modSld">
      <pc:chgData name="Sakshi Yedatkar" userId="S::sakshi_yedatkar@persistent.com::a01ec3b1-afd7-4191-aa4a-f245d6c03cda" providerId="AD" clId="Web-{4D392350-5FE2-4BA2-90A1-0EFBA0E2889B}" dt="2021-12-19T04:59:32.530" v="33" actId="1076"/>
      <pc:docMkLst>
        <pc:docMk/>
      </pc:docMkLst>
      <pc:sldChg chg="addSp delSp modSp">
        <pc:chgData name="Sakshi Yedatkar" userId="S::sakshi_yedatkar@persistent.com::a01ec3b1-afd7-4191-aa4a-f245d6c03cda" providerId="AD" clId="Web-{4D392350-5FE2-4BA2-90A1-0EFBA0E2889B}" dt="2021-12-19T04:59:32.530" v="33" actId="1076"/>
        <pc:sldMkLst>
          <pc:docMk/>
          <pc:sldMk cId="4080886379" sldId="2146847584"/>
        </pc:sldMkLst>
        <pc:spChg chg="mod">
          <ac:chgData name="Sakshi Yedatkar" userId="S::sakshi_yedatkar@persistent.com::a01ec3b1-afd7-4191-aa4a-f245d6c03cda" providerId="AD" clId="Web-{4D392350-5FE2-4BA2-90A1-0EFBA0E2889B}" dt="2021-12-19T04:58:47.498" v="21" actId="1076"/>
          <ac:spMkLst>
            <pc:docMk/>
            <pc:sldMk cId="4080886379" sldId="2146847584"/>
            <ac:spMk id="2" creationId="{DBD26E56-556B-428E-B554-ABDFF1C59B42}"/>
          </ac:spMkLst>
        </pc:spChg>
        <pc:spChg chg="del">
          <ac:chgData name="Sakshi Yedatkar" userId="S::sakshi_yedatkar@persistent.com::a01ec3b1-afd7-4191-aa4a-f245d6c03cda" providerId="AD" clId="Web-{4D392350-5FE2-4BA2-90A1-0EFBA0E2889B}" dt="2021-12-19T04:56:32.744" v="0"/>
          <ac:spMkLst>
            <pc:docMk/>
            <pc:sldMk cId="4080886379" sldId="2146847584"/>
            <ac:spMk id="3" creationId="{0B6D5DC8-1C6E-4C07-A434-E6CDC1AE8C5E}"/>
          </ac:spMkLst>
        </pc:spChg>
        <pc:spChg chg="add del">
          <ac:chgData name="Sakshi Yedatkar" userId="S::sakshi_yedatkar@persistent.com::a01ec3b1-afd7-4191-aa4a-f245d6c03cda" providerId="AD" clId="Web-{4D392350-5FE2-4BA2-90A1-0EFBA0E2889B}" dt="2021-12-19T04:56:43.026" v="2"/>
          <ac:spMkLst>
            <pc:docMk/>
            <pc:sldMk cId="4080886379" sldId="2146847584"/>
            <ac:spMk id="5" creationId="{077886EB-F0D7-499E-B248-89209DD60679}"/>
          </ac:spMkLst>
        </pc:spChg>
        <pc:spChg chg="add del">
          <ac:chgData name="Sakshi Yedatkar" userId="S::sakshi_yedatkar@persistent.com::a01ec3b1-afd7-4191-aa4a-f245d6c03cda" providerId="AD" clId="Web-{4D392350-5FE2-4BA2-90A1-0EFBA0E2889B}" dt="2021-12-19T04:58:24.872" v="16"/>
          <ac:spMkLst>
            <pc:docMk/>
            <pc:sldMk cId="4080886379" sldId="2146847584"/>
            <ac:spMk id="8" creationId="{C85ACB99-EDEF-43CA-BEBE-90428E1054E0}"/>
          </ac:spMkLst>
        </pc:spChg>
        <pc:spChg chg="add del mod">
          <ac:chgData name="Sakshi Yedatkar" userId="S::sakshi_yedatkar@persistent.com::a01ec3b1-afd7-4191-aa4a-f245d6c03cda" providerId="AD" clId="Web-{4D392350-5FE2-4BA2-90A1-0EFBA0E2889B}" dt="2021-12-19T04:58:21.466" v="15"/>
          <ac:spMkLst>
            <pc:docMk/>
            <pc:sldMk cId="4080886379" sldId="2146847584"/>
            <ac:spMk id="9" creationId="{21276AD4-92CE-441B-A070-9224E4C08055}"/>
          </ac:spMkLst>
        </pc:spChg>
        <pc:spChg chg="add del">
          <ac:chgData name="Sakshi Yedatkar" userId="S::sakshi_yedatkar@persistent.com::a01ec3b1-afd7-4191-aa4a-f245d6c03cda" providerId="AD" clId="Web-{4D392350-5FE2-4BA2-90A1-0EFBA0E2889B}" dt="2021-12-19T04:58:16.138" v="13"/>
          <ac:spMkLst>
            <pc:docMk/>
            <pc:sldMk cId="4080886379" sldId="2146847584"/>
            <ac:spMk id="10" creationId="{082D95BE-1BF9-4270-89C7-8247569EF730}"/>
          </ac:spMkLst>
        </pc:spChg>
        <pc:spChg chg="add del">
          <ac:chgData name="Sakshi Yedatkar" userId="S::sakshi_yedatkar@persistent.com::a01ec3b1-afd7-4191-aa4a-f245d6c03cda" providerId="AD" clId="Web-{4D392350-5FE2-4BA2-90A1-0EFBA0E2889B}" dt="2021-12-19T04:58:32.200" v="18"/>
          <ac:spMkLst>
            <pc:docMk/>
            <pc:sldMk cId="4080886379" sldId="2146847584"/>
            <ac:spMk id="11" creationId="{CC9D37A0-5012-4CC5-80D7-32D2ABD008E0}"/>
          </ac:spMkLst>
        </pc:spChg>
        <pc:picChg chg="add mod">
          <ac:chgData name="Sakshi Yedatkar" userId="S::sakshi_yedatkar@persistent.com::a01ec3b1-afd7-4191-aa4a-f245d6c03cda" providerId="AD" clId="Web-{4D392350-5FE2-4BA2-90A1-0EFBA0E2889B}" dt="2021-12-19T04:59:21.670" v="31" actId="14100"/>
          <ac:picMkLst>
            <pc:docMk/>
            <pc:sldMk cId="4080886379" sldId="2146847584"/>
            <ac:picMk id="6" creationId="{4CE91606-2632-45B0-BD9A-BF9EBB5F2370}"/>
          </ac:picMkLst>
        </pc:picChg>
        <pc:picChg chg="add mod">
          <ac:chgData name="Sakshi Yedatkar" userId="S::sakshi_yedatkar@persistent.com::a01ec3b1-afd7-4191-aa4a-f245d6c03cda" providerId="AD" clId="Web-{4D392350-5FE2-4BA2-90A1-0EFBA0E2889B}" dt="2021-12-19T04:59:32.530" v="33" actId="1076"/>
          <ac:picMkLst>
            <pc:docMk/>
            <pc:sldMk cId="4080886379" sldId="2146847584"/>
            <ac:picMk id="7" creationId="{3027DD59-671E-436F-BEB2-3AC220EAE60C}"/>
          </ac:picMkLst>
        </pc:picChg>
      </pc:sldChg>
    </pc:docChg>
  </pc:docChgLst>
  <pc:docChgLst>
    <pc:chgData name="Aditya Dhaygude" userId="S::aditya_dhaygude@persistent.com::651b9ba6-8438-4038-afc1-89eb958755fe" providerId="AD" clId="Web-{4F00E7DA-FA30-4E26-9FB6-0BA5FAEF2A2B}"/>
    <pc:docChg chg="modSld">
      <pc:chgData name="Aditya Dhaygude" userId="S::aditya_dhaygude@persistent.com::651b9ba6-8438-4038-afc1-89eb958755fe" providerId="AD" clId="Web-{4F00E7DA-FA30-4E26-9FB6-0BA5FAEF2A2B}" dt="2021-12-19T10:59:50.124" v="47"/>
      <pc:docMkLst>
        <pc:docMk/>
      </pc:docMkLst>
      <pc:sldChg chg="modSp">
        <pc:chgData name="Aditya Dhaygude" userId="S::aditya_dhaygude@persistent.com::651b9ba6-8438-4038-afc1-89eb958755fe" providerId="AD" clId="Web-{4F00E7DA-FA30-4E26-9FB6-0BA5FAEF2A2B}" dt="2021-12-19T10:59:50.124" v="47"/>
        <pc:sldMkLst>
          <pc:docMk/>
          <pc:sldMk cId="1279563200" sldId="2146847593"/>
        </pc:sldMkLst>
        <pc:graphicFrameChg chg="mod modGraphic">
          <ac:chgData name="Aditya Dhaygude" userId="S::aditya_dhaygude@persistent.com::651b9ba6-8438-4038-afc1-89eb958755fe" providerId="AD" clId="Web-{4F00E7DA-FA30-4E26-9FB6-0BA5FAEF2A2B}" dt="2021-12-19T10:59:50.124" v="47"/>
          <ac:graphicFrameMkLst>
            <pc:docMk/>
            <pc:sldMk cId="1279563200" sldId="2146847593"/>
            <ac:graphicFrameMk id="13" creationId="{361B5F47-8C62-4422-94B9-1E155A94C0F3}"/>
          </ac:graphicFrameMkLst>
        </pc:graphicFrameChg>
      </pc:sldChg>
    </pc:docChg>
  </pc:docChgLst>
  <pc:docChgLst>
    <pc:chgData name="Aditya Dhaygude" userId="S::aditya_dhaygude@persistent.com::651b9ba6-8438-4038-afc1-89eb958755fe" providerId="AD" clId="Web-{4AD26729-D7F6-4E71-9C95-D0CB54892D06}"/>
    <pc:docChg chg="modSld">
      <pc:chgData name="Aditya Dhaygude" userId="S::aditya_dhaygude@persistent.com::651b9ba6-8438-4038-afc1-89eb958755fe" providerId="AD" clId="Web-{4AD26729-D7F6-4E71-9C95-D0CB54892D06}" dt="2021-12-16T12:30:09.719" v="1200" actId="1076"/>
      <pc:docMkLst>
        <pc:docMk/>
      </pc:docMkLst>
      <pc:sldChg chg="addSp delSp modSp">
        <pc:chgData name="Aditya Dhaygude" userId="S::aditya_dhaygude@persistent.com::651b9ba6-8438-4038-afc1-89eb958755fe" providerId="AD" clId="Web-{4AD26729-D7F6-4E71-9C95-D0CB54892D06}" dt="2021-12-16T12:30:09.719" v="1200" actId="1076"/>
        <pc:sldMkLst>
          <pc:docMk/>
          <pc:sldMk cId="1320201033" sldId="2146847587"/>
        </pc:sldMkLst>
        <pc:spChg chg="mod">
          <ac:chgData name="Aditya Dhaygude" userId="S::aditya_dhaygude@persistent.com::651b9ba6-8438-4038-afc1-89eb958755fe" providerId="AD" clId="Web-{4AD26729-D7F6-4E71-9C95-D0CB54892D06}" dt="2021-12-16T12:04:12.790" v="130" actId="1076"/>
          <ac:spMkLst>
            <pc:docMk/>
            <pc:sldMk cId="1320201033" sldId="2146847587"/>
            <ac:spMk id="2" creationId="{F43A324C-FC2F-4409-80E2-49BF95D62AB6}"/>
          </ac:spMkLst>
        </pc:spChg>
        <pc:spChg chg="del mod">
          <ac:chgData name="Aditya Dhaygude" userId="S::aditya_dhaygude@persistent.com::651b9ba6-8438-4038-afc1-89eb958755fe" providerId="AD" clId="Web-{4AD26729-D7F6-4E71-9C95-D0CB54892D06}" dt="2021-12-16T12:02:45.428" v="97"/>
          <ac:spMkLst>
            <pc:docMk/>
            <pc:sldMk cId="1320201033" sldId="2146847587"/>
            <ac:spMk id="4" creationId="{E8C63652-16E0-44FB-B1E6-DD863157A3E8}"/>
          </ac:spMkLst>
        </pc:spChg>
        <pc:spChg chg="del mod">
          <ac:chgData name="Aditya Dhaygude" userId="S::aditya_dhaygude@persistent.com::651b9ba6-8438-4038-afc1-89eb958755fe" providerId="AD" clId="Web-{4AD26729-D7F6-4E71-9C95-D0CB54892D06}" dt="2021-12-16T12:02:47.897" v="98"/>
          <ac:spMkLst>
            <pc:docMk/>
            <pc:sldMk cId="1320201033" sldId="2146847587"/>
            <ac:spMk id="5" creationId="{AB4F389E-3094-45F6-AB7B-5E160F469ECB}"/>
          </ac:spMkLst>
        </pc:spChg>
        <pc:spChg chg="del mod">
          <ac:chgData name="Aditya Dhaygude" userId="S::aditya_dhaygude@persistent.com::651b9ba6-8438-4038-afc1-89eb958755fe" providerId="AD" clId="Web-{4AD26729-D7F6-4E71-9C95-D0CB54892D06}" dt="2021-12-16T12:03:57.477" v="123"/>
          <ac:spMkLst>
            <pc:docMk/>
            <pc:sldMk cId="1320201033" sldId="2146847587"/>
            <ac:spMk id="6" creationId="{98AB0211-AF91-4611-AC43-DE2E6954DB1D}"/>
          </ac:spMkLst>
        </pc:spChg>
        <pc:spChg chg="add">
          <ac:chgData name="Aditya Dhaygude" userId="S::aditya_dhaygude@persistent.com::651b9ba6-8438-4038-afc1-89eb958755fe" providerId="AD" clId="Web-{4AD26729-D7F6-4E71-9C95-D0CB54892D06}" dt="2021-12-16T12:00:06.596" v="21"/>
          <ac:spMkLst>
            <pc:docMk/>
            <pc:sldMk cId="1320201033" sldId="2146847587"/>
            <ac:spMk id="7" creationId="{C9EC8E98-38EE-4123-BF37-25063646B6A6}"/>
          </ac:spMkLst>
        </pc:spChg>
        <pc:spChg chg="add">
          <ac:chgData name="Aditya Dhaygude" userId="S::aditya_dhaygude@persistent.com::651b9ba6-8438-4038-afc1-89eb958755fe" providerId="AD" clId="Web-{4AD26729-D7F6-4E71-9C95-D0CB54892D06}" dt="2021-12-16T12:00:07.393" v="22"/>
          <ac:spMkLst>
            <pc:docMk/>
            <pc:sldMk cId="1320201033" sldId="2146847587"/>
            <ac:spMk id="8" creationId="{501296A0-FD67-4B43-A21A-D2D8968D936D}"/>
          </ac:spMkLst>
        </pc:spChg>
        <pc:spChg chg="add">
          <ac:chgData name="Aditya Dhaygude" userId="S::aditya_dhaygude@persistent.com::651b9ba6-8438-4038-afc1-89eb958755fe" providerId="AD" clId="Web-{4AD26729-D7F6-4E71-9C95-D0CB54892D06}" dt="2021-12-16T12:00:11.690" v="23"/>
          <ac:spMkLst>
            <pc:docMk/>
            <pc:sldMk cId="1320201033" sldId="2146847587"/>
            <ac:spMk id="9" creationId="{A5188EC1-20E0-4F83-A50A-3CD2E8BB6ADB}"/>
          </ac:spMkLst>
        </pc:spChg>
        <pc:spChg chg="add">
          <ac:chgData name="Aditya Dhaygude" userId="S::aditya_dhaygude@persistent.com::651b9ba6-8438-4038-afc1-89eb958755fe" providerId="AD" clId="Web-{4AD26729-D7F6-4E71-9C95-D0CB54892D06}" dt="2021-12-16T12:01:59.458" v="89"/>
          <ac:spMkLst>
            <pc:docMk/>
            <pc:sldMk cId="1320201033" sldId="2146847587"/>
            <ac:spMk id="10" creationId="{EA7CC33D-DC78-449E-BED9-CDBC0AD76C8F}"/>
          </ac:spMkLst>
        </pc:spChg>
        <pc:spChg chg="add del mod">
          <ac:chgData name="Aditya Dhaygude" userId="S::aditya_dhaygude@persistent.com::651b9ba6-8438-4038-afc1-89eb958755fe" providerId="AD" clId="Web-{4AD26729-D7F6-4E71-9C95-D0CB54892D06}" dt="2021-12-16T12:03:05.147" v="101"/>
          <ac:spMkLst>
            <pc:docMk/>
            <pc:sldMk cId="1320201033" sldId="2146847587"/>
            <ac:spMk id="12" creationId="{6FD7BFED-13C1-4107-A825-EBB5CA7A5DEE}"/>
          </ac:spMkLst>
        </pc:spChg>
        <pc:graphicFrameChg chg="add mod modGraphic">
          <ac:chgData name="Aditya Dhaygude" userId="S::aditya_dhaygude@persistent.com::651b9ba6-8438-4038-afc1-89eb958755fe" providerId="AD" clId="Web-{4AD26729-D7F6-4E71-9C95-D0CB54892D06}" dt="2021-12-16T12:30:09.719" v="1200" actId="1076"/>
          <ac:graphicFrameMkLst>
            <pc:docMk/>
            <pc:sldMk cId="1320201033" sldId="2146847587"/>
            <ac:graphicFrameMk id="13" creationId="{361B5F47-8C62-4422-94B9-1E155A94C0F3}"/>
          </ac:graphicFrameMkLst>
        </pc:graphicFrameChg>
        <pc:graphicFrameChg chg="add del mod">
          <ac:chgData name="Aditya Dhaygude" userId="S::aditya_dhaygude@persistent.com::651b9ba6-8438-4038-afc1-89eb958755fe" providerId="AD" clId="Web-{4AD26729-D7F6-4E71-9C95-D0CB54892D06}" dt="2021-12-16T12:17:00.668" v="656"/>
          <ac:graphicFrameMkLst>
            <pc:docMk/>
            <pc:sldMk cId="1320201033" sldId="2146847587"/>
            <ac:graphicFrameMk id="14" creationId="{A915ACF1-AF7F-4F78-A14B-BCE23159FB36}"/>
          </ac:graphicFrameMkLst>
        </pc:graphicFrameChg>
      </pc:sldChg>
      <pc:sldChg chg="modSp">
        <pc:chgData name="Aditya Dhaygude" userId="S::aditya_dhaygude@persistent.com::651b9ba6-8438-4038-afc1-89eb958755fe" providerId="AD" clId="Web-{4AD26729-D7F6-4E71-9C95-D0CB54892D06}" dt="2021-12-16T11:56:42.560" v="16" actId="1076"/>
        <pc:sldMkLst>
          <pc:docMk/>
          <pc:sldMk cId="259028067" sldId="2146847588"/>
        </pc:sldMkLst>
        <pc:spChg chg="mod">
          <ac:chgData name="Aditya Dhaygude" userId="S::aditya_dhaygude@persistent.com::651b9ba6-8438-4038-afc1-89eb958755fe" providerId="AD" clId="Web-{4AD26729-D7F6-4E71-9C95-D0CB54892D06}" dt="2021-12-16T11:56:42.560" v="16" actId="1076"/>
          <ac:spMkLst>
            <pc:docMk/>
            <pc:sldMk cId="259028067" sldId="2146847588"/>
            <ac:spMk id="5" creationId="{E0B0368F-8DDA-4CB9-88C4-B7DEF53A0A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0FBFA-0615-4677-92A6-0CBABC8EF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274-4ACC-41E2-84B6-1B0D0DA1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2890-C02A-4D22-A0DE-23F99804D0F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396-FC82-4273-B225-DC50392DB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6F03-B34C-44E1-817B-4D40FA161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D075-F828-44D4-8289-37C8A10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8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2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9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0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1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1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2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974 1 24575,'-89'1'0,"0"4"0,0 4 0,-109 26 0,129-21 0,34-7 0,0 0 0,1 3 0,-1 0 0,-37 19 0,69-28 0,1 0 0,-1 1 0,1-1 0,0 1 0,0-1 0,0 1 0,0 0 0,0 0 0,-2 2 0,4-3 0,-1-1 0,1 0 0,0 1 0,0-1 0,0 0 0,0 1 0,-1-1 0,1 0 0,0 1 0,0-1 0,0 1 0,0-1 0,0 0 0,0 1 0,0-1 0,0 0 0,0 1 0,0-1 0,0 1 0,1-1 0,-1 0 0,0 1 0,0-1 0,0 0 0,0 1 0,0-1 0,1 1 0,0 0 0,0 0 0,0-1 0,0 1 0,0 0 0,1 0 0,-1-1 0,0 1 0,0 0 0,1-1 0,-1 1 0,0-1 0,2 0 0,35 7 0,1-1 0,0-3 0,0-1 0,41-3 0,-18 0 0,368-1 0,-397 2 0,-23 2 0,-11 1 0,-18 3 0,-620 108 0,570-104 0,-7 2 0,-93 27 0,152-32 0,17-7 0,0 0 0,0 0 0,0 0 0,0 0 0,-1 0 0,1 0 0,0 0 0,0 1 0,0-1 0,0 0 0,0 0 0,0 0 0,0 0 0,0 0 0,0 0 0,0 0 0,0 1 0,0-1 0,0 0 0,0 0 0,0 0 0,0 0 0,0 0 0,0 0 0,0 0 0,0 1 0,0-1 0,0 0 0,0 0 0,0 0 0,0 0 0,0 0 0,0 0 0,0 0 0,0 1 0,0-1 0,0 0 0,0 0 0,0 0 0,1 0 0,-1 0 0,0 0 0,0 0 0,0 0 0,0 0 0,0 0 0,0 1 0,0-1 0,0 0 0,1 0 0,-1 0 0,0 0 0,0 0 0,0 0 0,0 0 0,0 0 0,0 0 0,1 0 0,37 5 0,212 1 0,-172-6 0,242-1-640,110-4-1921,91-3 1153,1743-68-2425,-1916 63 3833,-152 13 0,-150 5 0,-46-5 0,1 0 0,-1-1 0,0 1 0,1 0 0,-1 0 0,0 0 0,1 0 0,-1 0 0,0 1 0,1-1 0,-1 0 0,1 0 0,-1 0 0,0 0 0,1 0 0,-1 0 0,0 1 0,0-1 0,1 0 0,-1 0 0,0 0 0,1 1 0,-1-1 0,0 0 0,0 0 0,1 1 0,-1-1 0,0 0 0,0 1 0,0-1 0,1 0 0,-1 1 0,0-1 0,0 0 0,0 1 0,0-1 0,0 0 0,0 1 0,-4 2 0,-1 0 0,0 0 0,1-1 0,-1 0 0,0 0 0,0 0 0,-1 0 0,-5 0 0,-266 62 403,-14-16 456,153-26-439,-141 24-138,-323 50-151,-4-30-207,184-46 523,-466-39 1,873 18-49,-2 0 281,-1 0 0,0-1-1,1-1 1,-1 0 0,-30-11-1,47 14-678,0 0-1,0-1 0,0 1 1,0 0-1,0-1 0,1 1 1,-1-1-1,0 1 0,0-1 1,1 1-1,-1-1 0,0 0 1,1 1-1,-1-1 0,0 0 1,1 1-1,-1-1 0,1 0 1,-1 0-1,1 1 0,0-1 1,-1 0-1,1 0 1,0 0-1,0 0 0,-1 0 1,1-1-1,0 0-2,1 1 1,-1-1-1,1 1 1,0-1-1,-1 1 1,1 0-1,0-1 0,0 1 1,0 0-1,0 0 1,0-1-1,0 1 1,0 0-1,3-1 0,6-6 46,0 1 0,0 1 0,14-6 0,-23 11-31,991-435 863,-969 428-876,-13 5 0,1-1 0,-1 0 0,0-1 0,0 0 0,-1 0 0,15-11 0,-24 16 0,1 0 0,-1 0 0,0-1 0,0 1 0,1 0 0,-1 0 0,0 0 0,0-1 0,1 1 0,-1 0 0,0 0 0,0 0 0,0-1 0,1 1 0,-1 0 0,0 0 0,0-1 0,0 1 0,0 0 0,0-1 0,0 1 0,0 0 0,1-1 0,-1 1 0,0 0 0,0 0 0,0-1 0,0 1 0,0 0 0,0-1 0,0 1 0,-1 0 0,1-1 0,0 1 0,0 0 0,0 0 0,0-1 0,0 1 0,0 0 0,0-1 0,-1 1 0,1 0 0,0 0 0,0-1 0,0 1 0,-1 0 0,1 0 0,0 0 0,0-1 0,-1 1 0,1 0 0,-1 0 0,-7-3 0,0 1 0,0 0 0,0 1 0,-1-1 0,1 2 0,0-1 0,-12 2 0,6-1 0,-56-2 0,-242-8 0,144-1 0,178 11 0,20-1 0,-24 2 0,-17 1 0,-109 14 0,1 6 0,2 6 0,-205 74 0,317-100 0,-2 0 0,1 0 0,0 1 0,0-1 0,0 1 0,0 0 0,1 1 0,-1 0 0,1 0 0,0 0 0,-6 6 0,11-10 0,0 1 0,0-1 0,-1 0 0,1 1 0,0-1 0,0 1 0,0-1 0,0 1 0,-1-1 0,1 1 0,0-1 0,0 1 0,0-1 0,0 1 0,0-1 0,0 1 0,1-1 0,-1 1 0,0-1 0,0 1 0,0-1 0,0 1 0,0-1 0,1 1 0,-1-1 0,0 1 0,1-1 0,-1 1 0,0-1 0,1 0 0,-1 1 0,0-1 0,1 0 0,-1 1 0,0-1 0,1 0 0,0 1 0,19 8 0,-18-8 0,17 6 0,1-2 0,0 0 0,0-1 0,36 2 0,86-5 0,-122-2 0,-9 1 0,1-1 0,-1-1 0,0 0 0,1 0 0,-1-1 0,15-6 0,1-4 0,28-16 0,9-5 0,-52 29 0,-1 1 0,1 1 0,11-3 0,24-7 0,-46 12 0,0 1 0,0 0 0,0-1 0,-1 1 0,1-1 0,0 1 0,0-1 0,0 1 0,-1-1 0,1 0 0,0 1 0,-1-1 0,1 0 0,-1 1 0,1-2 0,-3-1 0,-7 4 0,-16 8 0,0 1 0,1 1 0,-35 22 0,35-19 0,-1 0 0,-1-2 0,-29 10 0,5-10 0,-1-2 0,-90 7 0,112-15 0,29-2 0,0 0 0,0 0 0,0 0 0,0 0 0,0 0 0,0 0 0,0 0 0,0 0 0,0 0 0,0 0 0,0 0 0,0-1 0,0 1 0,0 0 0,0 0 0,1 0 0,-1 0 0,0 0 0,0 0 0,0 0 0,0 0 0,0 0 0,0 0 0,0 0 0,0 0 0,0-1 0,0 1 0,0 0 0,0 0 0,-1 0 0,1 0 0,0 0 0,0 0 0,0 0 0,0 0 0,0 0 0,0 0 0,0 0 0,0 0 0,0 0 0,0 0 0,0-1 0,0 1 0,0 0 0,0 0 0,0 0 0,13-8 0,22-8 0,97-23 0,-86 27 0,50-19 0,-95 31 0,-1 0 0,0 0 0,0 0 0,1 0 0,-1 0 0,0 0 0,1 0 0,-1 0 0,0 0 0,0-1 0,1 1 0,-1 0 0,0 0 0,0 0 0,1 0 0,-1 0 0,0 0 0,0-1 0,0 1 0,1 0 0,-1 0 0,0 0 0,0-1 0,0 1 0,1 0 0,-1 0 0,0-1 0,0 1 0,0 0 0,0 0 0,0-1 0,0 1 0,0 0 0,0 0 0,1-1 0,-1 1 0,0 0 0,0-1 0,-12-2 0,-21 1 0,33 2 0,-42 2 0,27-1 0,29-1 0,-54 1 0,-107 7 0,120-5 0,0 1 0,1 1 0,-37 13 0,49-12 0,14-6 0,0 0 0,0 0 0,0 0 0,0 0 0,0 0 0,0 1 0,0-1 0,0 0 0,0 0 0,0 0 0,0 0 0,0 0 0,0 0 0,0 0 0,0 0 0,0 0 0,0 0 0,0 0 0,0 0 0,0 1 0,0-1 0,0 0 0,0 0 0,0 0 0,0 0 0,0 0 0,0 0 0,0 0 0,0 0 0,0 0 0,0 0 0,0 0 0,0 0 0,0 0 0,0 0 0,0 1 0,0-1 0,1 0 0,-1 0 0,0 0 0,0 0 0,0 0 0,0 0 0,0 0 0,0 0 0,0 0 0,0 0 0,0 0 0,0 0 0,0 0 0,0 0 0,0 0 0,1 0 0,-1 0 0,0 0 0,0 0 0,0 0 0,0 0 0,0 0 0,0 0 0,0 0 0,0 0 0,0 0 0,0 0 0,0 0 0,0 0 0,1 0 0,24-2 0,-16 0 0,0 0 0,1-1 0,-1 0 0,13-6 0,-21 9 0,-1-1 0,1 1 0,-1 0 0,1 0 0,-1 0 0,0 0 0,1-1 0,-1 1 0,1 0 0,-1 0 0,1-1 0,-1 1 0,0 0 0,1-1 0,-1 1 0,0-1 0,1 1 0,-1 0 0,0-1 0,0 1 0,1-1 0,-1 1 0,0 0 0,0-1 0,0 1 0,0-1 0,1 1 0,-1-1 0,0 1 0,0-1 0,0 1 0,0-2 0,-1 2 0,0-1 0,1 0 0,-1 1 0,0-1 0,0 0 0,0 1 0,0-1 0,1 1 0,-1-1 0,0 1 0,0 0 0,0-1 0,0 1 0,-2-1 0,-38-5 0,-91 3 0,131 4 0,1-1 0,0 0 0,-1 0 0,1 0 0,-1 0 0,1 0 0,0 0 0,-1 0 0,1 0 0,-1 0 0,1-1 0,0 1 0,-1 0 0,1 0 0,-1 0 0,1 0 0,0 0 0,-1-1 0,1 1 0,0 0 0,-1 0 0,1-1 0,0 1 0,-1 0 0,1-1 0,0 1 0,0 0 0,-1-1 0,1 0 0,8-7 0,22-6 0,81-21 0,13-4 0,-117 34 0,-7 1 0,-19-1 0,-30 2 0,-199 7 0,457-4 0,-221 1 0,0 0 0,-23 6 0,-7 2 0,6-5 0,-12 2 0,48-6 0,0 0 0,0 0 0,0 0 0,0 0 0,0 0 0,0 0 0,0 0 0,0 0 0,0 1 0,0-1 0,0 0 0,0 0 0,0 0 0,0 0 0,0 0 0,0 0 0,0 0 0,0 0 0,0 0 0,0 0 0,0 0 0,0 1 0,0-1 0,0 0 0,0 0 0,0 0 0,0 0 0,31 1 0,182-2 0,-198 3 0,-21 1 0,-23 3 0,-576 95 0,600-100 0,-3 0 0,-1 1 0,0 0 0,1 0 0,-1 1 0,-10 4 0,19-7 0,0 0 0,-1 0 0,1 1 0,0-1 0,0 0 0,0 0 0,0 0 0,0 0 0,-1 0 0,1 0 0,0 0 0,0 0 0,0 0 0,0 0 0,0 1 0,0-1 0,0 0 0,-1 0 0,1 0 0,0 0 0,0 0 0,0 1 0,0-1 0,0 0 0,0 0 0,0 0 0,0 0 0,0 0 0,0 1 0,0-1 0,0 0 0,0 0 0,0 0 0,0 0 0,0 1 0,0-1 0,0 0 0,0 0 0,0 0 0,0 0 0,0 1 0,0-1 0,0 0 0,0 0 0,0 0 0,1 0 0,-1 0 0,0 0 0,0 1 0,0-1 0,0 0 0,0 0 0,0 0 0,0 0 0,1 0 0,-1 0 0,0 0 0,0 0 0,0 0 0,0 1 0,1-1 0,-1 0 0,0 0 0,0 0 0,10 3 0,1-1 0,-1 0 0,0 0 0,1-1 0,0 0 0,-1-1 0,18-1 0,-16 0 0,17 0 0,0-1 0,0-2 0,44-11 0,-69 11 0,-13 2 0,-13 0 0,-27 0 0,49 2 0,0 0 0,-1 0 0,1 0 0,0 0 0,0 0 0,0 0 0,-1 0 0,1 0 0,0 0 0,0 0 0,0 0 0,-1 0 0,1 0 0,0 0 0,0 0 0,0 0 0,0 0 0,-1-1 0,1 1 0,0 0 0,0 0 0,0 0 0,0 0 0,0 0 0,-1 0 0,1-1 0,0 1 0,0 0 0,0 0 0,0 0 0,0 0 0,0 0 0,0-1 0,-1 1 0,1 0 0,0 0 0,0 0 0,0-1 0,0 1 0,7-5 0,13-4 0,24-4 0,-22 6 0,1 0 0,28-15 0,-51 22 0,1 0 0,-1 0 0,1-1 0,-1 1 0,1 0 0,-1 0 0,1-1 0,-1 1 0,1 0 0,-1-1 0,0 1 0,1 0 0,-1-1 0,1 1 0,-1-1 0,0 1 0,0-1 0,1 1 0,-1-1 0,0 1 0,1-2 0,-8-3 0,-20 0 0,-122 2 0,147 3 0,2 1 0,-1-1 0,1 0 0,-1 0 0,0 0 0,1 0 0,-1 0 0,0 0 0,1 0 0,-1 0 0,0 0 0,1-1 0,-1 1 0,1 0 0,-1 0 0,0 0 0,1-1 0,-1 1 0,1 0 0,-1-1 0,1 1 0,-1 0 0,0-2 0,1 2 0,0 0 0,0-1 0,0 1 0,0-1 0,0 1 0,0-1 0,1 1 0,-1-1 0,0 1 0,0-1 0,0 1 0,1-1 0,-1 1 0,0 0 0,0-1 0,1 1 0,-1-1 0,0 1 0,1 0 0,-1-1 0,1 1 0,28-21 0,6 4 0,0 1 0,0 2 0,72-19 0,-102 30 0,-15 3 0,-17 4 0,-5 6 0,0 1 0,-48 26 0,79-36 0,0-1 0,-1 0 0,1 1 0,0 0 0,0-1 0,0 1 0,0 0 0,0-1 0,0 1 0,1 0 0,-1 0 0,0 0 0,0 0 0,1 0 0,-2 2 0,2-3 0,0 1 0,1 0 0,-1 0 0,0-1 0,1 1 0,-1 0 0,0-1 0,1 1 0,-1 0 0,1-1 0,-1 1 0,1-1 0,0 1 0,-1-1 0,1 1 0,-1-1 0,1 1 0,0-1 0,-1 0 0,1 1 0,0-1 0,0 0 0,-1 1 0,1-1 0,0 0 0,1 0 0,15 6 0,0-1 0,0-1 0,1 0 0,21 1 0,77 1 0,-80-5 0,-14-1 0,1 1 0,0 0 0,25 5 0,-47-6 0,1 1 0,0-1 0,-1 0 0,1 1 0,-1-1 0,1 1 0,0 0 0,-1 0 0,1-1 0,-1 1 0,0 0 0,1 0 0,-1 0 0,0 0 0,2 3 0,-2-4 0,-1 1 0,0 0 0,0-1 0,1 1 0,-1 0 0,0-1 0,0 1 0,0 0 0,0 0 0,0-1 0,0 1 0,0 0 0,0 0 0,0-1 0,0 1 0,0 0 0,0 0 0,-1-1 0,1 1 0,0 0 0,-1-1 0,1 1 0,0 0 0,-1 0 0,-2 3 0,0-1 0,-1 1 0,1-1 0,-1 1 0,0-1 0,0 0 0,0 0 0,-7 3 0,-27 13 0,-1-1 0,-1-2 0,-1-2 0,0-2 0,-1-1 0,-47 5 0,104-19 0,0 0 0,21-9 0,5-1 0,210-64-1365,-201 60-5461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2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2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2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974 1 24575,'-89'1'0,"0"4"0,0 4 0,-109 26 0,129-21 0,34-7 0,0 0 0,1 3 0,-1 0 0,-37 19 0,69-28 0,1 0 0,-1 1 0,1-1 0,0 1 0,0-1 0,0 1 0,0 0 0,0 0 0,-2 2 0,4-3 0,-1-1 0,1 0 0,0 1 0,0-1 0,0 0 0,0 1 0,-1-1 0,1 0 0,0 1 0,0-1 0,0 1 0,0-1 0,0 0 0,0 1 0,0-1 0,0 0 0,0 1 0,0-1 0,0 1 0,1-1 0,-1 0 0,0 1 0,0-1 0,0 0 0,0 1 0,0-1 0,1 1 0,0 0 0,0 0 0,0-1 0,0 1 0,0 0 0,1 0 0,-1-1 0,0 1 0,0 0 0,1-1 0,-1 1 0,0-1 0,2 0 0,35 7 0,1-1 0,0-3 0,0-1 0,41-3 0,-18 0 0,368-1 0,-397 2 0,-23 2 0,-11 1 0,-18 3 0,-620 108 0,570-104 0,-7 2 0,-93 27 0,152-32 0,17-7 0,0 0 0,0 0 0,0 0 0,0 0 0,-1 0 0,1 0 0,0 0 0,0 1 0,0-1 0,0 0 0,0 0 0,0 0 0,0 0 0,0 0 0,0 0 0,0 0 0,0 1 0,0-1 0,0 0 0,0 0 0,0 0 0,0 0 0,0 0 0,0 0 0,0 0 0,0 1 0,0-1 0,0 0 0,0 0 0,0 0 0,0 0 0,0 0 0,0 0 0,0 0 0,0 1 0,0-1 0,0 0 0,0 0 0,0 0 0,1 0 0,-1 0 0,0 0 0,0 0 0,0 0 0,0 0 0,0 0 0,0 1 0,0-1 0,0 0 0,1 0 0,-1 0 0,0 0 0,0 0 0,0 0 0,0 0 0,0 0 0,0 0 0,1 0 0,37 5 0,212 1 0,-172-6 0,242-1-640,110-4-1921,91-3 1153,1743-68-2425,-1916 63 3833,-152 13 0,-150 5 0,-46-5 0,1 0 0,-1-1 0,0 1 0,1 0 0,-1 0 0,0 0 0,1 0 0,-1 0 0,0 1 0,1-1 0,-1 0 0,1 0 0,-1 0 0,0 0 0,1 0 0,-1 0 0,0 1 0,0-1 0,1 0 0,-1 0 0,0 0 0,1 1 0,-1-1 0,0 0 0,0 0 0,1 1 0,-1-1 0,0 0 0,0 1 0,0-1 0,1 0 0,-1 1 0,0-1 0,0 0 0,0 1 0,0-1 0,0 0 0,0 1 0,-4 2 0,-1 0 0,0 0 0,1-1 0,-1 0 0,0 0 0,0 0 0,-1 0 0,-5 0 0,-266 62 403,-14-16 456,153-26-439,-141 24-138,-323 50-151,-4-30-207,184-46 523,-466-39 1,873 18-49,-2 0 281,-1 0 0,0-1-1,1-1 1,-1 0 0,-30-11-1,47 14-678,0 0-1,0-1 0,0 1 1,0 0-1,0-1 0,1 1 1,-1-1-1,0 1 0,0-1 1,1 1-1,-1-1 0,0 0 1,1 1-1,-1-1 0,0 0 1,1 1-1,-1-1 0,1 0 1,-1 0-1,1 1 0,0-1 1,-1 0-1,1 0 1,0 0-1,0 0 0,-1 0 1,1-1-1,0 0-2,1 1 1,-1-1-1,1 1 1,0-1-1,-1 1 1,1 0-1,0-1 0,0 1 1,0 0-1,0 0 1,0-1-1,0 1 1,0 0-1,3-1 0,6-6 46,0 1 0,0 1 0,14-6 0,-23 11-31,991-435 863,-969 428-876,-13 5 0,1-1 0,-1 0 0,0-1 0,0 0 0,-1 0 0,15-11 0,-24 16 0,1 0 0,-1 0 0,0-1 0,0 1 0,1 0 0,-1 0 0,0 0 0,0-1 0,1 1 0,-1 0 0,0 0 0,0 0 0,0-1 0,1 1 0,-1 0 0,0 0 0,0-1 0,0 1 0,0 0 0,0-1 0,0 1 0,0 0 0,1-1 0,-1 1 0,0 0 0,0 0 0,0-1 0,0 1 0,0 0 0,0-1 0,0 1 0,-1 0 0,1-1 0,0 1 0,0 0 0,0 0 0,0-1 0,0 1 0,0 0 0,0-1 0,-1 1 0,1 0 0,0 0 0,0-1 0,0 1 0,-1 0 0,1 0 0,0 0 0,0-1 0,-1 1 0,1 0 0,-1 0 0,-7-3 0,0 1 0,0 0 0,0 1 0,-1-1 0,1 2 0,0-1 0,-12 2 0,6-1 0,-56-2 0,-242-8 0,144-1 0,178 11 0,20-1 0,-24 2 0,-17 1 0,-109 14 0,1 6 0,2 6 0,-205 74 0,317-100 0,-2 0 0,1 0 0,0 1 0,0-1 0,0 1 0,0 0 0,1 1 0,-1 0 0,1 0 0,0 0 0,-6 6 0,11-10 0,0 1 0,0-1 0,-1 0 0,1 1 0,0-1 0,0 1 0,0-1 0,0 1 0,-1-1 0,1 1 0,0-1 0,0 1 0,0-1 0,0 1 0,0-1 0,0 1 0,1-1 0,-1 1 0,0-1 0,0 1 0,0-1 0,0 1 0,0-1 0,1 1 0,-1-1 0,0 1 0,1-1 0,-1 1 0,0-1 0,1 0 0,-1 1 0,0-1 0,1 0 0,-1 1 0,0-1 0,1 0 0,0 1 0,19 8 0,-18-8 0,17 6 0,1-2 0,0 0 0,0-1 0,36 2 0,86-5 0,-122-2 0,-9 1 0,1-1 0,-1-1 0,0 0 0,1 0 0,-1-1 0,15-6 0,1-4 0,28-16 0,9-5 0,-52 29 0,-1 1 0,1 1 0,11-3 0,24-7 0,-46 12 0,0 1 0,0 0 0,0-1 0,-1 1 0,1-1 0,0 1 0,0-1 0,0 1 0,-1-1 0,1 0 0,0 1 0,-1-1 0,1 0 0,-1 1 0,1-2 0,-3-1 0,-7 4 0,-16 8 0,0 1 0,1 1 0,-35 22 0,35-19 0,-1 0 0,-1-2 0,-29 10 0,5-10 0,-1-2 0,-90 7 0,112-15 0,29-2 0,0 0 0,0 0 0,0 0 0,0 0 0,0 0 0,0 0 0,0 0 0,0 0 0,0 0 0,0 0 0,0 0 0,0-1 0,0 1 0,0 0 0,0 0 0,1 0 0,-1 0 0,0 0 0,0 0 0,0 0 0,0 0 0,0 0 0,0 0 0,0 0 0,0 0 0,0-1 0,0 1 0,0 0 0,0 0 0,-1 0 0,1 0 0,0 0 0,0 0 0,0 0 0,0 0 0,0 0 0,0 0 0,0 0 0,0 0 0,0 0 0,0 0 0,0-1 0,0 1 0,0 0 0,0 0 0,0 0 0,13-8 0,22-8 0,97-23 0,-86 27 0,50-19 0,-95 31 0,-1 0 0,0 0 0,0 0 0,1 0 0,-1 0 0,0 0 0,1 0 0,-1 0 0,0 0 0,0-1 0,1 1 0,-1 0 0,0 0 0,0 0 0,1 0 0,-1 0 0,0 0 0,0-1 0,0 1 0,1 0 0,-1 0 0,0 0 0,0-1 0,0 1 0,1 0 0,-1 0 0,0-1 0,0 1 0,0 0 0,0 0 0,0-1 0,0 1 0,0 0 0,0 0 0,1-1 0,-1 1 0,0 0 0,0-1 0,-12-2 0,-21 1 0,33 2 0,-42 2 0,27-1 0,29-1 0,-54 1 0,-107 7 0,120-5 0,0 1 0,1 1 0,-37 13 0,49-12 0,14-6 0,0 0 0,0 0 0,0 0 0,0 0 0,0 0 0,0 1 0,0-1 0,0 0 0,0 0 0,0 0 0,0 0 0,0 0 0,0 0 0,0 0 0,0 0 0,0 0 0,0 0 0,0 0 0,0 0 0,0 1 0,0-1 0,0 0 0,0 0 0,0 0 0,0 0 0,0 0 0,0 0 0,0 0 0,0 0 0,0 0 0,0 0 0,0 0 0,0 0 0,0 0 0,0 0 0,0 1 0,0-1 0,1 0 0,-1 0 0,0 0 0,0 0 0,0 0 0,0 0 0,0 0 0,0 0 0,0 0 0,0 0 0,0 0 0,0 0 0,0 0 0,0 0 0,0 0 0,1 0 0,-1 0 0,0 0 0,0 0 0,0 0 0,0 0 0,0 0 0,0 0 0,0 0 0,0 0 0,0 0 0,0 0 0,0 0 0,0 0 0,1 0 0,24-2 0,-16 0 0,0 0 0,1-1 0,-1 0 0,13-6 0,-21 9 0,-1-1 0,1 1 0,-1 0 0,1 0 0,-1 0 0,0 0 0,1-1 0,-1 1 0,1 0 0,-1 0 0,1-1 0,-1 1 0,0 0 0,1-1 0,-1 1 0,0-1 0,1 1 0,-1 0 0,0-1 0,0 1 0,1-1 0,-1 1 0,0 0 0,0-1 0,0 1 0,0-1 0,1 1 0,-1-1 0,0 1 0,0-1 0,0 1 0,0-2 0,-1 2 0,0-1 0,1 0 0,-1 1 0,0-1 0,0 0 0,0 1 0,0-1 0,1 1 0,-1-1 0,0 1 0,0 0 0,0-1 0,0 1 0,-2-1 0,-38-5 0,-91 3 0,131 4 0,1-1 0,0 0 0,-1 0 0,1 0 0,-1 0 0,1 0 0,0 0 0,-1 0 0,1 0 0,-1 0 0,1-1 0,0 1 0,-1 0 0,1 0 0,-1 0 0,1 0 0,0 0 0,-1-1 0,1 1 0,0 0 0,-1 0 0,1-1 0,0 1 0,-1 0 0,1-1 0,0 1 0,0 0 0,-1-1 0,1 0 0,8-7 0,22-6 0,81-21 0,13-4 0,-117 34 0,-7 1 0,-19-1 0,-30 2 0,-199 7 0,457-4 0,-221 1 0,0 0 0,-23 6 0,-7 2 0,6-5 0,-12 2 0,48-6 0,0 0 0,0 0 0,0 0 0,0 0 0,0 0 0,0 0 0,0 0 0,0 0 0,0 1 0,0-1 0,0 0 0,0 0 0,0 0 0,0 0 0,0 0 0,0 0 0,0 0 0,0 0 0,0 0 0,0 0 0,0 0 0,0 1 0,0-1 0,0 0 0,0 0 0,0 0 0,0 0 0,31 1 0,182-2 0,-198 3 0,-21 1 0,-23 3 0,-576 95 0,600-100 0,-3 0 0,-1 1 0,0 0 0,1 0 0,-1 1 0,-10 4 0,19-7 0,0 0 0,-1 0 0,1 1 0,0-1 0,0 0 0,0 0 0,0 0 0,0 0 0,-1 0 0,1 0 0,0 0 0,0 0 0,0 0 0,0 0 0,0 1 0,0-1 0,0 0 0,-1 0 0,1 0 0,0 0 0,0 0 0,0 1 0,0-1 0,0 0 0,0 0 0,0 0 0,0 0 0,0 0 0,0 1 0,0-1 0,0 0 0,0 0 0,0 0 0,0 0 0,0 1 0,0-1 0,0 0 0,0 0 0,0 0 0,0 0 0,0 1 0,0-1 0,0 0 0,0 0 0,0 0 0,1 0 0,-1 0 0,0 0 0,0 1 0,0-1 0,0 0 0,0 0 0,0 0 0,0 0 0,1 0 0,-1 0 0,0 0 0,0 0 0,0 0 0,0 1 0,1-1 0,-1 0 0,0 0 0,0 0 0,10 3 0,1-1 0,-1 0 0,0 0 0,1-1 0,0 0 0,-1-1 0,18-1 0,-16 0 0,17 0 0,0-1 0,0-2 0,44-11 0,-69 11 0,-13 2 0,-13 0 0,-27 0 0,49 2 0,0 0 0,-1 0 0,1 0 0,0 0 0,0 0 0,0 0 0,-1 0 0,1 0 0,0 0 0,0 0 0,0 0 0,-1 0 0,1 0 0,0 0 0,0 0 0,0 0 0,0 0 0,-1-1 0,1 1 0,0 0 0,0 0 0,0 0 0,0 0 0,0 0 0,-1 0 0,1-1 0,0 1 0,0 0 0,0 0 0,0 0 0,0 0 0,0 0 0,0-1 0,-1 1 0,1 0 0,0 0 0,0 0 0,0-1 0,0 1 0,7-5 0,13-4 0,24-4 0,-22 6 0,1 0 0,28-15 0,-51 22 0,1 0 0,-1 0 0,1-1 0,-1 1 0,1 0 0,-1 0 0,1-1 0,-1 1 0,1 0 0,-1-1 0,0 1 0,1 0 0,-1-1 0,1 1 0,-1-1 0,0 1 0,0-1 0,1 1 0,-1-1 0,0 1 0,1-2 0,-8-3 0,-20 0 0,-122 2 0,147 3 0,2 1 0,-1-1 0,1 0 0,-1 0 0,0 0 0,1 0 0,-1 0 0,0 0 0,1 0 0,-1 0 0,0 0 0,1-1 0,-1 1 0,1 0 0,-1 0 0,0 0 0,1-1 0,-1 1 0,1 0 0,-1-1 0,1 1 0,-1 0 0,0-2 0,1 2 0,0 0 0,0-1 0,0 1 0,0-1 0,0 1 0,0-1 0,1 1 0,-1-1 0,0 1 0,0-1 0,0 1 0,1-1 0,-1 1 0,0 0 0,0-1 0,1 1 0,-1-1 0,0 1 0,1 0 0,-1-1 0,1 1 0,28-21 0,6 4 0,0 1 0,0 2 0,72-19 0,-102 30 0,-15 3 0,-17 4 0,-5 6 0,0 1 0,-48 26 0,79-36 0,0-1 0,-1 0 0,1 1 0,0 0 0,0-1 0,0 1 0,0 0 0,0-1 0,0 1 0,1 0 0,-1 0 0,0 0 0,0 0 0,1 0 0,-2 2 0,2-3 0,0 1 0,1 0 0,-1 0 0,0-1 0,1 1 0,-1 0 0,0-1 0,1 1 0,-1 0 0,1-1 0,-1 1 0,1-1 0,0 1 0,-1-1 0,1 1 0,-1-1 0,1 1 0,0-1 0,-1 0 0,1 1 0,0-1 0,0 0 0,-1 1 0,1-1 0,0 0 0,1 0 0,15 6 0,0-1 0,0-1 0,1 0 0,21 1 0,77 1 0,-80-5 0,-14-1 0,1 1 0,0 0 0,25 5 0,-47-6 0,1 1 0,0-1 0,-1 0 0,1 1 0,-1-1 0,1 1 0,0 0 0,-1 0 0,1-1 0,-1 1 0,0 0 0,1 0 0,-1 0 0,0 0 0,2 3 0,-2-4 0,-1 1 0,0 0 0,0-1 0,1 1 0,-1 0 0,0-1 0,0 1 0,0 0 0,0 0 0,0-1 0,0 1 0,0 0 0,0 0 0,0-1 0,0 1 0,0 0 0,0 0 0,-1-1 0,1 1 0,0 0 0,-1-1 0,1 1 0,0 0 0,-1 0 0,-2 3 0,0-1 0,-1 1 0,1-1 0,-1 1 0,0-1 0,0 0 0,0 0 0,-7 3 0,-27 13 0,-1-1 0,-1-2 0,-1-2 0,0-2 0,-1-1 0,-47 5 0,104-19 0,0 0 0,21-9 0,5-1 0,210-64-1365,-201 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31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36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644 0 24575,'-9'5'0,"-28"27"0,-59 71 0,44-45 0,12-16 0,1-2 0,-68 92 0,97-112 0,10-20 0,0 1 0,0-1 0,0 0 0,0 0 0,0 1 0,0-1 0,0 0 0,0 0 0,0 1 0,0-1 0,0 0 0,0 0 0,0 1 0,0-1 0,0 0 0,0 0 0,0 1 0,0-1 0,1 0 0,-1 0 0,0 0 0,0 1 0,0-1 0,0 0 0,1 0 0,-1 0 0,0 0 0,0 1 0,0-1 0,1 0 0,-1 0 0,0 0 0,0 0 0,0 0 0,1 0 0,-1 0 0,0 1 0,1-1 0,2-1 0,0 1 0,-1 0 0,1-1 0,0 0 0,0 0 0,0 0 0,0 0 0,-1 0 0,1 0 0,2-2 0,15-10 0,-1 0 0,0-1 0,22-22 0,-26 23 0,-1 0 0,1 1 0,1 0 0,1 1 0,-1 1 0,25-10 0,-40 19 0,1 0 0,0 1 0,0 0 0,0-1 0,0 1 0,0 0 0,-1 0 0,1 0 0,0 0 0,0 1 0,0-1 0,0 0 0,0 1 0,-1-1 0,1 1 0,0 0 0,0-1 0,-1 1 0,1 0 0,0 0 0,-1 0 0,1 0 0,-1 1 0,0-1 0,1 0 0,-1 0 0,0 1 0,1-1 0,-1 1 0,0-1 0,0 1 0,0 2 0,5 6 0,-1 0 0,0 1 0,6 21 0,-11-32 0,8 29 0,-1 0 0,-1 1 0,-1-1 0,-2 1 0,-1 0 0,-2 0 0,-1 0 0,-7 49 0,4-56 0,-1 0 0,-1 0 0,-1 0 0,-1-1 0,-1 0 0,0 0 0,-2-1 0,-1-1 0,-1 0 0,0 0 0,-25 26 0,34-41 0,0-1 0,-1 0 0,1 0 0,-1 0 0,0-1 0,0 0 0,0 0 0,-1 0 0,1 0 0,-1-1 0,0 0 0,1 0 0,-1-1 0,-12 2 0,11-2 0,-1-2 0,1 1 0,0-1 0,-1 0 0,1 0 0,0-1 0,0 0 0,0 0 0,0 0 0,0-1 0,-12-7 0,13 6 0,-1 0 0,1 0 0,0 0 0,1-1 0,-1 1 0,1-1 0,0-1 0,0 1 0,0-1 0,1 0 0,0 0 0,0 0 0,1 0 0,0-1 0,-3-7 0,3 6 0,1-1 0,1 0 0,-1 0 0,1 0 0,1 0 0,0 0 0,0 0 0,1 0 0,0 0 0,0 0 0,5-15 0,3-4 0,1 1 0,1 0 0,22-38 0,54-74 0,-37 63 0,115-208 0,-153 263 0,-10 21 0,-2 5 0,-15 43 0,-47 104 0,-136 239 0,194-382 0,-2-1 0,1 1 0,-9 8 0,14-16 0,0-1 0,-1 1 0,1-1 0,0 1 0,-1-1 0,1 1 0,-1-1 0,1 1 0,0-1 0,-1 0 0,1 1 0,-1-1 0,0 0 0,1 1 0,-1-1 0,1 0 0,-1 0 0,1 1 0,-1-1 0,0 0 0,1 0 0,-1 0 0,1 0 0,-1 0 0,0 0 0,1 0 0,-1 0 0,0 0 0,1 0 0,-1 0 0,1 0 0,-1-1 0,0 1 0,1 0 0,-1 0 0,1 0 0,-1-1 0,1 1 0,-1 0 0,1-1 0,-1 1 0,1-1 0,-1 1 0,1-1 0,-1 0 0,-1-1 0,1-1 0,0 0 0,-1 0 0,1 0 0,0 0 0,1 0 0,-2-5 0,0-9 0,1 1 0,0-1 0,1 0 0,1 0 0,1 1 0,5-24 0,30-101 0,-34 132 0,7-25 0,1 0 0,2 1 0,1 1 0,2 0 0,37-57 0,-51 85 0,2 0 0,-1 1 0,0-1 0,1 0 0,-1 1 0,1 0 0,0 0 0,8-4 0,-10 6 0,-1 0 0,1 1 0,0-1 0,-1 1 0,1 0 0,0-1 0,-1 1 0,1 0 0,0 0 0,0 0 0,-1 0 0,1 0 0,0 1 0,-1-1 0,1 0 0,0 1 0,-1-1 0,1 1 0,0 0 0,-1-1 0,1 1 0,-1 0 0,1 0 0,-1 0 0,1 0 0,-1 0 0,2 3 0,2 2 0,0 0 0,0 0 0,-1 0 0,0 0 0,0 1 0,-1 0 0,4 6 0,15 58 0,-6 3 0,-3 1 0,-4 0 0,-3 1 0,-5 106 0,-1-176 0,0-1 0,-1 0 0,0 1 0,0-1 0,-2 7 0,3-11 0,0-1 0,0 1 0,0-1 0,0 0 0,0 1 0,0-1 0,-1 0 0,1 1 0,0-1 0,0 0 0,0 0 0,0 1 0,-1-1 0,1 0 0,0 1 0,0-1 0,0 0 0,-1 0 0,1 0 0,0 1 0,-1-1 0,1 0 0,0 0 0,0 0 0,-1 1 0,1-1 0,0 0 0,-1 0 0,1 0 0,0 0 0,-1 0 0,1 0 0,0 0 0,-1 0 0,1 0 0,-1 0 0,1 0 0,0 0 0,-1 0 0,1 0 0,0 0 0,-1 0 0,1 0 0,0-1 0,-1 1 0,1 0 0,0 0 0,0 0 0,-1 0 0,1-1 0,0 1 0,0 0 0,-1 0 0,1-1 0,0 1 0,-12-18 0,7 5 0,0-1 0,1 1 0,1-1 0,-4-25 0,0-58 0,6 78 0,0 0 0,0-1 0,2 1 0,0 0 0,8-36 0,-3 40 0,-5 15 0,-1 0 0,0 0 0,0 0 0,0 0 0,1 0 0,-1 0 0,0 0 0,0 0 0,0 0 0,0 1 0,1-1 0,-1 0 0,0 0 0,0 0 0,0 0 0,0 0 0,1 0 0,-1 0 0,0 0 0,0 0 0,0 1 0,0-1 0,0 0 0,1 0 0,-1 0 0,0 0 0,0 0 0,0 1 0,0-1 0,0 0 0,0 0 0,0 0 0,0 0 0,0 1 0,0-1 0,0 0 0,0 0 0,0 0 0,0 1 0,6 30 0,-3 3 0,-2 49 0,-3-71 0,-3-12 0,-4-18 0,-7-39 0,14 45 0,-1 0 0,0-1 0,-1 2 0,-9-22 0,10 30 0,1-1 0,-1 1 0,0 0 0,0 0 0,0 0 0,0 0 0,-5-3 0,8 6 0,0 0 0,0 0 0,0 0 0,0 0 0,-1 0 0,1 0 0,0 0 0,0 0 0,0-1 0,0 1 0,0 0 0,0 0 0,-1 0 0,1 0 0,0 0 0,0 0 0,0 0 0,0-1 0,0 1 0,0 0 0,0 0 0,0 0 0,0 0 0,0 0 0,0-1 0,0 1 0,0 0 0,-1 0 0,1 0 0,0 0 0,0-1 0,1 1 0,-1 0 0,0 0 0,0 0 0,0 0 0,0-1 0,0 1 0,0 0 0,0 0 0,0 0 0,0 0 0,0 0 0,0-1 0,0 1 0,0 0 0,0 0 0,1 0 0,-1 0 0,0 0 0,0 0 0,0 0 0,0-1 0,0 1 0,0 0 0,1 0 0,14-4 0,20 2 0,68 2 0,-19 1 0,146-18 0,2-33 0,-214 42 0,-18 8 0,0-1 0,0 1 0,0 0 0,0 0 0,0-1 0,0 1 0,0 0 0,0 0 0,0 0 0,0-1 0,0 1 0,0 0 0,0 0 0,-1 0 0,1-1 0,0 1 0,0 0 0,0 0 0,0 0 0,0 0 0,-1-1 0,1 1 0,0 0 0,0 0 0,0 0 0,-1 0 0,1 0 0,0 0 0,0 0 0,0-1 0,-1 1 0,1 0 0,0 0 0,0 0 0,0 0 0,-1 0 0,1 0 0,0 0 0,0 0 0,-1 0 0,-42-4 0,-517 0 0,324 6 0,-110-1 0,322 0 0,22 0 0,5 1 0,40 6 0,145 16 0,0-7 0,210-10 0,-480-7 0,29-1 0,0 2 0,-57 9 0,92-5 0,18-5 0,0 0 0,0 1 0,0-1 0,0 0 0,0 0 0,0 0 0,0 0 0,0 1 0,0-1 0,0 0 0,0 0 0,0 0 0,1 0 0,-1 1 0,0-1 0,0 0 0,0 0 0,0 0 0,0 0 0,0 0 0,0 0 0,1 1 0,-1-1 0,0 0 0,0 0 0,0 0 0,0 0 0,1 0 0,-1 0 0,0 0 0,0 0 0,0 0 0,0 0 0,1 0 0,-1 0 0,0 0 0,0 0 0,0 0 0,0 0 0,1 0 0,-1 0 0,0 0 0,0 0 0,39 5 0,185-2 0,-105-3 0,-719 0 0,683 0 0,65 1 0,165-20 0,-308 18 0,32-6 0,-36 7 0,0 0 0,1 0 0,-1-1 0,0 1 0,0 0 0,0-1 0,0 1 0,0-1 0,0 1 0,0-1 0,0 1 0,-1-1 0,1 0 0,0 0 0,0 1 0,0-1 0,-1 0 0,1 0 0,0 0 0,-1 0 0,1 0 0,-1 0 0,1 0 0,0-2 0,-1 2 0,-1 0 0,1-1 0,0 1 0,-1-1 0,1 1 0,-1 0 0,0-1 0,1 1 0,-1 0 0,0 0 0,0 0 0,0 0 0,0-1 0,0 1 0,0 1 0,0-1 0,0 0 0,0 0 0,-3-1 0,-28-16 0,30 17 0,-35-17 0,-1 3 0,-1 0 0,0 3 0,-1 1 0,-69-9 0,94 18 0,16 2 0,26 0 0,-16 0 0,221 4 0,-220-2 114,-12 2 69,-21 7-556,10-5-916,-7 5-5537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2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3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3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31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9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0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1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1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36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644 0 24575,'-9'5'0,"-28"27"0,-59 71 0,44-45 0,12-16 0,1-2 0,-68 92 0,97-112 0,10-20 0,0 1 0,0-1 0,0 0 0,0 0 0,0 1 0,0-1 0,0 0 0,0 0 0,0 1 0,0-1 0,0 0 0,0 0 0,0 1 0,0-1 0,0 0 0,0 0 0,0 1 0,0-1 0,1 0 0,-1 0 0,0 0 0,0 1 0,0-1 0,0 0 0,1 0 0,-1 0 0,0 0 0,0 1 0,0-1 0,1 0 0,-1 0 0,0 0 0,0 0 0,0 0 0,1 0 0,-1 0 0,0 1 0,1-1 0,2-1 0,0 1 0,-1 0 0,1-1 0,0 0 0,0 0 0,0 0 0,0 0 0,-1 0 0,1 0 0,2-2 0,15-10 0,-1 0 0,0-1 0,22-22 0,-26 23 0,-1 0 0,1 1 0,1 0 0,1 1 0,-1 1 0,25-10 0,-40 19 0,1 0 0,0 1 0,0 0 0,0-1 0,0 1 0,0 0 0,-1 0 0,1 0 0,0 0 0,0 1 0,0-1 0,0 0 0,0 1 0,-1-1 0,1 1 0,0 0 0,0-1 0,-1 1 0,1 0 0,0 0 0,-1 0 0,1 0 0,-1 1 0,0-1 0,1 0 0,-1 0 0,0 1 0,1-1 0,-1 1 0,0-1 0,0 1 0,0 2 0,5 6 0,-1 0 0,0 1 0,6 21 0,-11-32 0,8 29 0,-1 0 0,-1 1 0,-1-1 0,-2 1 0,-1 0 0,-2 0 0,-1 0 0,-7 49 0,4-56 0,-1 0 0,-1 0 0,-1 0 0,-1-1 0,-1 0 0,0 0 0,-2-1 0,-1-1 0,-1 0 0,0 0 0,-25 26 0,34-41 0,0-1 0,-1 0 0,1 0 0,-1 0 0,0-1 0,0 0 0,0 0 0,-1 0 0,1 0 0,-1-1 0,0 0 0,1 0 0,-1-1 0,-12 2 0,11-2 0,-1-2 0,1 1 0,0-1 0,-1 0 0,1 0 0,0-1 0,0 0 0,0 0 0,0 0 0,0-1 0,-12-7 0,13 6 0,-1 0 0,1 0 0,0 0 0,1-1 0,-1 1 0,1-1 0,0-1 0,0 1 0,0-1 0,1 0 0,0 0 0,0 0 0,1 0 0,0-1 0,-3-7 0,3 6 0,1-1 0,1 0 0,-1 0 0,1 0 0,1 0 0,0 0 0,0 0 0,1 0 0,0 0 0,0 0 0,5-15 0,3-4 0,1 1 0,1 0 0,22-38 0,54-74 0,-37 63 0,115-208 0,-153 263 0,-10 21 0,-2 5 0,-15 43 0,-47 104 0,-136 239 0,194-382 0,-2-1 0,1 1 0,-9 8 0,14-16 0,0-1 0,-1 1 0,1-1 0,0 1 0,-1-1 0,1 1 0,-1-1 0,1 1 0,0-1 0,-1 0 0,1 1 0,-1-1 0,0 0 0,1 1 0,-1-1 0,1 0 0,-1 0 0,1 1 0,-1-1 0,0 0 0,1 0 0,-1 0 0,1 0 0,-1 0 0,0 0 0,1 0 0,-1 0 0,0 0 0,1 0 0,-1 0 0,1 0 0,-1-1 0,0 1 0,1 0 0,-1 0 0,1 0 0,-1-1 0,1 1 0,-1 0 0,1-1 0,-1 1 0,1-1 0,-1 1 0,1-1 0,-1 0 0,-1-1 0,1-1 0,0 0 0,-1 0 0,1 0 0,0 0 0,1 0 0,-2-5 0,0-9 0,1 1 0,0-1 0,1 0 0,1 0 0,1 1 0,5-24 0,30-101 0,-34 132 0,7-25 0,1 0 0,2 1 0,1 1 0,2 0 0,37-57 0,-51 85 0,2 0 0,-1 1 0,0-1 0,1 0 0,-1 1 0,1 0 0,0 0 0,8-4 0,-10 6 0,-1 0 0,1 1 0,0-1 0,-1 1 0,1 0 0,0-1 0,-1 1 0,1 0 0,0 0 0,0 0 0,-1 0 0,1 0 0,0 1 0,-1-1 0,1 0 0,0 1 0,-1-1 0,1 1 0,0 0 0,-1-1 0,1 1 0,-1 0 0,1 0 0,-1 0 0,1 0 0,-1 0 0,2 3 0,2 2 0,0 0 0,0 0 0,-1 0 0,0 0 0,0 1 0,-1 0 0,4 6 0,15 58 0,-6 3 0,-3 1 0,-4 0 0,-3 1 0,-5 106 0,-1-176 0,0-1 0,-1 0 0,0 1 0,0-1 0,-2 7 0,3-11 0,0-1 0,0 1 0,0-1 0,0 0 0,0 1 0,0-1 0,-1 0 0,1 1 0,0-1 0,0 0 0,0 0 0,0 1 0,-1-1 0,1 0 0,0 1 0,0-1 0,0 0 0,-1 0 0,1 0 0,0 1 0,-1-1 0,1 0 0,0 0 0,0 0 0,-1 1 0,1-1 0,0 0 0,-1 0 0,1 0 0,0 0 0,-1 0 0,1 0 0,0 0 0,-1 0 0,1 0 0,-1 0 0,1 0 0,0 0 0,-1 0 0,1 0 0,0 0 0,-1 0 0,1 0 0,0-1 0,-1 1 0,1 0 0,0 0 0,0 0 0,-1 0 0,1-1 0,0 1 0,0 0 0,-1 0 0,1-1 0,0 1 0,-12-18 0,7 5 0,0-1 0,1 1 0,1-1 0,-4-25 0,0-58 0,6 78 0,0 0 0,0-1 0,2 1 0,0 0 0,8-36 0,-3 40 0,-5 15 0,-1 0 0,0 0 0,0 0 0,0 0 0,1 0 0,-1 0 0,0 0 0,0 0 0,0 0 0,0 1 0,1-1 0,-1 0 0,0 0 0,0 0 0,0 0 0,0 0 0,1 0 0,-1 0 0,0 0 0,0 0 0,0 1 0,0-1 0,0 0 0,1 0 0,-1 0 0,0 0 0,0 0 0,0 1 0,0-1 0,0 0 0,0 0 0,0 0 0,0 0 0,0 1 0,0-1 0,0 0 0,0 0 0,0 0 0,0 1 0,6 30 0,-3 3 0,-2 49 0,-3-71 0,-3-12 0,-4-18 0,-7-39 0,14 45 0,-1 0 0,0-1 0,-1 2 0,-9-22 0,10 30 0,1-1 0,-1 1 0,0 0 0,0 0 0,0 0 0,0 0 0,-5-3 0,8 6 0,0 0 0,0 0 0,0 0 0,0 0 0,-1 0 0,1 0 0,0 0 0,0 0 0,0-1 0,0 1 0,0 0 0,0 0 0,-1 0 0,1 0 0,0 0 0,0 0 0,0 0 0,0-1 0,0 1 0,0 0 0,0 0 0,0 0 0,0 0 0,0 0 0,0-1 0,0 1 0,0 0 0,-1 0 0,1 0 0,0 0 0,0-1 0,1 1 0,-1 0 0,0 0 0,0 0 0,0 0 0,0-1 0,0 1 0,0 0 0,0 0 0,0 0 0,0 0 0,0 0 0,0-1 0,0 1 0,0 0 0,0 0 0,1 0 0,-1 0 0,0 0 0,0 0 0,0 0 0,0-1 0,0 1 0,0 0 0,1 0 0,14-4 0,20 2 0,68 2 0,-19 1 0,146-18 0,2-33 0,-214 42 0,-18 8 0,0-1 0,0 1 0,0 0 0,0 0 0,0-1 0,0 1 0,0 0 0,0 0 0,0 0 0,0-1 0,0 1 0,0 0 0,0 0 0,-1 0 0,1-1 0,0 1 0,0 0 0,0 0 0,0 0 0,0 0 0,-1-1 0,1 1 0,0 0 0,0 0 0,0 0 0,-1 0 0,1 0 0,0 0 0,0 0 0,0-1 0,-1 1 0,1 0 0,0 0 0,0 0 0,0 0 0,-1 0 0,1 0 0,0 0 0,0 0 0,-1 0 0,-42-4 0,-517 0 0,324 6 0,-110-1 0,322 0 0,22 0 0,5 1 0,40 6 0,145 16 0,0-7 0,210-10 0,-480-7 0,29-1 0,0 2 0,-57 9 0,92-5 0,18-5 0,0 0 0,0 1 0,0-1 0,0 0 0,0 0 0,0 0 0,0 0 0,0 1 0,0-1 0,0 0 0,0 0 0,0 0 0,1 0 0,-1 1 0,0-1 0,0 0 0,0 0 0,0 0 0,0 0 0,0 0 0,0 0 0,1 1 0,-1-1 0,0 0 0,0 0 0,0 0 0,0 0 0,1 0 0,-1 0 0,0 0 0,0 0 0,0 0 0,0 0 0,1 0 0,-1 0 0,0 0 0,0 0 0,0 0 0,0 0 0,1 0 0,-1 0 0,0 0 0,0 0 0,39 5 0,185-2 0,-105-3 0,-719 0 0,683 0 0,65 1 0,165-20 0,-308 18 0,32-6 0,-36 7 0,0 0 0,1 0 0,-1-1 0,0 1 0,0 0 0,0-1 0,0 1 0,0-1 0,0 1 0,0-1 0,0 1 0,-1-1 0,1 0 0,0 0 0,0 1 0,0-1 0,-1 0 0,1 0 0,0 0 0,-1 0 0,1 0 0,-1 0 0,1 0 0,0-2 0,-1 2 0,-1 0 0,1-1 0,0 1 0,-1-1 0,1 1 0,-1 0 0,0-1 0,1 1 0,-1 0 0,0 0 0,0 0 0,0 0 0,0-1 0,0 1 0,0 1 0,0-1 0,0 0 0,0 0 0,-3-1 0,-28-16 0,30 17 0,-35-17 0,-1 3 0,-1 0 0,0 3 0,-1 1 0,-69-9 0,94 18 0,16 2 0,26 0 0,-16 0 0,221 4 0,-220-2 114,-12 2 69,-21 7-556,10-5-916,-7 5-5537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2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2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2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974 1 24575,'-89'1'0,"0"4"0,0 4 0,-109 26 0,129-21 0,34-7 0,0 0 0,1 3 0,-1 0 0,-37 19 0,69-28 0,1 0 0,-1 1 0,1-1 0,0 1 0,0-1 0,0 1 0,0 0 0,0 0 0,-2 2 0,4-3 0,-1-1 0,1 0 0,0 1 0,0-1 0,0 0 0,0 1 0,-1-1 0,1 0 0,0 1 0,0-1 0,0 1 0,0-1 0,0 0 0,0 1 0,0-1 0,0 0 0,0 1 0,0-1 0,0 1 0,1-1 0,-1 0 0,0 1 0,0-1 0,0 0 0,0 1 0,0-1 0,1 1 0,0 0 0,0 0 0,0-1 0,0 1 0,0 0 0,1 0 0,-1-1 0,0 1 0,0 0 0,1-1 0,-1 1 0,0-1 0,2 0 0,35 7 0,1-1 0,0-3 0,0-1 0,41-3 0,-18 0 0,368-1 0,-397 2 0,-23 2 0,-11 1 0,-18 3 0,-620 108 0,570-104 0,-7 2 0,-93 27 0,152-32 0,17-7 0,0 0 0,0 0 0,0 0 0,0 0 0,-1 0 0,1 0 0,0 0 0,0 1 0,0-1 0,0 0 0,0 0 0,0 0 0,0 0 0,0 0 0,0 0 0,0 0 0,0 1 0,0-1 0,0 0 0,0 0 0,0 0 0,0 0 0,0 0 0,0 0 0,0 0 0,0 1 0,0-1 0,0 0 0,0 0 0,0 0 0,0 0 0,0 0 0,0 0 0,0 0 0,0 1 0,0-1 0,0 0 0,0 0 0,0 0 0,1 0 0,-1 0 0,0 0 0,0 0 0,0 0 0,0 0 0,0 0 0,0 1 0,0-1 0,0 0 0,1 0 0,-1 0 0,0 0 0,0 0 0,0 0 0,0 0 0,0 0 0,0 0 0,1 0 0,37 5 0,212 1 0,-172-6 0,242-1-640,110-4-1921,91-3 1153,1743-68-2425,-1916 63 3833,-152 13 0,-150 5 0,-46-5 0,1 0 0,-1-1 0,0 1 0,1 0 0,-1 0 0,0 0 0,1 0 0,-1 0 0,0 1 0,1-1 0,-1 0 0,1 0 0,-1 0 0,0 0 0,1 0 0,-1 0 0,0 1 0,0-1 0,1 0 0,-1 0 0,0 0 0,1 1 0,-1-1 0,0 0 0,0 0 0,1 1 0,-1-1 0,0 0 0,0 1 0,0-1 0,1 0 0,-1 1 0,0-1 0,0 0 0,0 1 0,0-1 0,0 0 0,0 1 0,-4 2 0,-1 0 0,0 0 0,1-1 0,-1 0 0,0 0 0,0 0 0,-1 0 0,-5 0 0,-266 62 403,-14-16 456,153-26-439,-141 24-138,-323 50-151,-4-30-207,184-46 523,-466-39 1,873 18-49,-2 0 281,-1 0 0,0-1-1,1-1 1,-1 0 0,-30-11-1,47 14-678,0 0-1,0-1 0,0 1 1,0 0-1,0-1 0,1 1 1,-1-1-1,0 1 0,0-1 1,1 1-1,-1-1 0,0 0 1,1 1-1,-1-1 0,0 0 1,1 1-1,-1-1 0,1 0 1,-1 0-1,1 1 0,0-1 1,-1 0-1,1 0 1,0 0-1,0 0 0,-1 0 1,1-1-1,0 0-2,1 1 1,-1-1-1,1 1 1,0-1-1,-1 1 1,1 0-1,0-1 0,0 1 1,0 0-1,0 0 1,0-1-1,0 1 1,0 0-1,3-1 0,6-6 46,0 1 0,0 1 0,14-6 0,-23 11-31,991-435 863,-969 428-876,-13 5 0,1-1 0,-1 0 0,0-1 0,0 0 0,-1 0 0,15-11 0,-24 16 0,1 0 0,-1 0 0,0-1 0,0 1 0,1 0 0,-1 0 0,0 0 0,0-1 0,1 1 0,-1 0 0,0 0 0,0 0 0,0-1 0,1 1 0,-1 0 0,0 0 0,0-1 0,0 1 0,0 0 0,0-1 0,0 1 0,0 0 0,1-1 0,-1 1 0,0 0 0,0 0 0,0-1 0,0 1 0,0 0 0,0-1 0,0 1 0,-1 0 0,1-1 0,0 1 0,0 0 0,0 0 0,0-1 0,0 1 0,0 0 0,0-1 0,-1 1 0,1 0 0,0 0 0,0-1 0,0 1 0,-1 0 0,1 0 0,0 0 0,0-1 0,-1 1 0,1 0 0,-1 0 0,-7-3 0,0 1 0,0 0 0,0 1 0,-1-1 0,1 2 0,0-1 0,-12 2 0,6-1 0,-56-2 0,-242-8 0,144-1 0,178 11 0,20-1 0,-24 2 0,-17 1 0,-109 14 0,1 6 0,2 6 0,-205 74 0,317-100 0,-2 0 0,1 0 0,0 1 0,0-1 0,0 1 0,0 0 0,1 1 0,-1 0 0,1 0 0,0 0 0,-6 6 0,11-10 0,0 1 0,0-1 0,-1 0 0,1 1 0,0-1 0,0 1 0,0-1 0,0 1 0,-1-1 0,1 1 0,0-1 0,0 1 0,0-1 0,0 1 0,0-1 0,0 1 0,1-1 0,-1 1 0,0-1 0,0 1 0,0-1 0,0 1 0,0-1 0,1 1 0,-1-1 0,0 1 0,1-1 0,-1 1 0,0-1 0,1 0 0,-1 1 0,0-1 0,1 0 0,-1 1 0,0-1 0,1 0 0,0 1 0,19 8 0,-18-8 0,17 6 0,1-2 0,0 0 0,0-1 0,36 2 0,86-5 0,-122-2 0,-9 1 0,1-1 0,-1-1 0,0 0 0,1 0 0,-1-1 0,15-6 0,1-4 0,28-16 0,9-5 0,-52 29 0,-1 1 0,1 1 0,11-3 0,24-7 0,-46 12 0,0 1 0,0 0 0,0-1 0,-1 1 0,1-1 0,0 1 0,0-1 0,0 1 0,-1-1 0,1 0 0,0 1 0,-1-1 0,1 0 0,-1 1 0,1-2 0,-3-1 0,-7 4 0,-16 8 0,0 1 0,1 1 0,-35 22 0,35-19 0,-1 0 0,-1-2 0,-29 10 0,5-10 0,-1-2 0,-90 7 0,112-15 0,29-2 0,0 0 0,0 0 0,0 0 0,0 0 0,0 0 0,0 0 0,0 0 0,0 0 0,0 0 0,0 0 0,0 0 0,0-1 0,0 1 0,0 0 0,0 0 0,1 0 0,-1 0 0,0 0 0,0 0 0,0 0 0,0 0 0,0 0 0,0 0 0,0 0 0,0 0 0,0-1 0,0 1 0,0 0 0,0 0 0,-1 0 0,1 0 0,0 0 0,0 0 0,0 0 0,0 0 0,0 0 0,0 0 0,0 0 0,0 0 0,0 0 0,0 0 0,0-1 0,0 1 0,0 0 0,0 0 0,0 0 0,13-8 0,22-8 0,97-23 0,-86 27 0,50-19 0,-95 31 0,-1 0 0,0 0 0,0 0 0,1 0 0,-1 0 0,0 0 0,1 0 0,-1 0 0,0 0 0,0-1 0,1 1 0,-1 0 0,0 0 0,0 0 0,1 0 0,-1 0 0,0 0 0,0-1 0,0 1 0,1 0 0,-1 0 0,0 0 0,0-1 0,0 1 0,1 0 0,-1 0 0,0-1 0,0 1 0,0 0 0,0 0 0,0-1 0,0 1 0,0 0 0,0 0 0,1-1 0,-1 1 0,0 0 0,0-1 0,-12-2 0,-21 1 0,33 2 0,-42 2 0,27-1 0,29-1 0,-54 1 0,-107 7 0,120-5 0,0 1 0,1 1 0,-37 13 0,49-12 0,14-6 0,0 0 0,0 0 0,0 0 0,0 0 0,0 0 0,0 1 0,0-1 0,0 0 0,0 0 0,0 0 0,0 0 0,0 0 0,0 0 0,0 0 0,0 0 0,0 0 0,0 0 0,0 0 0,0 0 0,0 1 0,0-1 0,0 0 0,0 0 0,0 0 0,0 0 0,0 0 0,0 0 0,0 0 0,0 0 0,0 0 0,0 0 0,0 0 0,0 0 0,0 0 0,0 0 0,0 1 0,0-1 0,1 0 0,-1 0 0,0 0 0,0 0 0,0 0 0,0 0 0,0 0 0,0 0 0,0 0 0,0 0 0,0 0 0,0 0 0,0 0 0,0 0 0,0 0 0,1 0 0,-1 0 0,0 0 0,0 0 0,0 0 0,0 0 0,0 0 0,0 0 0,0 0 0,0 0 0,0 0 0,0 0 0,0 0 0,0 0 0,1 0 0,24-2 0,-16 0 0,0 0 0,1-1 0,-1 0 0,13-6 0,-21 9 0,-1-1 0,1 1 0,-1 0 0,1 0 0,-1 0 0,0 0 0,1-1 0,-1 1 0,1 0 0,-1 0 0,1-1 0,-1 1 0,0 0 0,1-1 0,-1 1 0,0-1 0,1 1 0,-1 0 0,0-1 0,0 1 0,1-1 0,-1 1 0,0 0 0,0-1 0,0 1 0,0-1 0,1 1 0,-1-1 0,0 1 0,0-1 0,0 1 0,0-2 0,-1 2 0,0-1 0,1 0 0,-1 1 0,0-1 0,0 0 0,0 1 0,0-1 0,1 1 0,-1-1 0,0 1 0,0 0 0,0-1 0,0 1 0,-2-1 0,-38-5 0,-91 3 0,131 4 0,1-1 0,0 0 0,-1 0 0,1 0 0,-1 0 0,1 0 0,0 0 0,-1 0 0,1 0 0,-1 0 0,1-1 0,0 1 0,-1 0 0,1 0 0,-1 0 0,1 0 0,0 0 0,-1-1 0,1 1 0,0 0 0,-1 0 0,1-1 0,0 1 0,-1 0 0,1-1 0,0 1 0,0 0 0,-1-1 0,1 0 0,8-7 0,22-6 0,81-21 0,13-4 0,-117 34 0,-7 1 0,-19-1 0,-30 2 0,-199 7 0,457-4 0,-221 1 0,0 0 0,-23 6 0,-7 2 0,6-5 0,-12 2 0,48-6 0,0 0 0,0 0 0,0 0 0,0 0 0,0 0 0,0 0 0,0 0 0,0 0 0,0 1 0,0-1 0,0 0 0,0 0 0,0 0 0,0 0 0,0 0 0,0 0 0,0 0 0,0 0 0,0 0 0,0 0 0,0 0 0,0 1 0,0-1 0,0 0 0,0 0 0,0 0 0,0 0 0,31 1 0,182-2 0,-198 3 0,-21 1 0,-23 3 0,-576 95 0,600-100 0,-3 0 0,-1 1 0,0 0 0,1 0 0,-1 1 0,-10 4 0,19-7 0,0 0 0,-1 0 0,1 1 0,0-1 0,0 0 0,0 0 0,0 0 0,0 0 0,-1 0 0,1 0 0,0 0 0,0 0 0,0 0 0,0 0 0,0 1 0,0-1 0,0 0 0,-1 0 0,1 0 0,0 0 0,0 0 0,0 1 0,0-1 0,0 0 0,0 0 0,0 0 0,0 0 0,0 0 0,0 1 0,0-1 0,0 0 0,0 0 0,0 0 0,0 0 0,0 1 0,0-1 0,0 0 0,0 0 0,0 0 0,0 0 0,0 1 0,0-1 0,0 0 0,0 0 0,0 0 0,1 0 0,-1 0 0,0 0 0,0 1 0,0-1 0,0 0 0,0 0 0,0 0 0,0 0 0,1 0 0,-1 0 0,0 0 0,0 0 0,0 0 0,0 1 0,1-1 0,-1 0 0,0 0 0,0 0 0,10 3 0,1-1 0,-1 0 0,0 0 0,1-1 0,0 0 0,-1-1 0,18-1 0,-16 0 0,17 0 0,0-1 0,0-2 0,44-11 0,-69 11 0,-13 2 0,-13 0 0,-27 0 0,49 2 0,0 0 0,-1 0 0,1 0 0,0 0 0,0 0 0,0 0 0,-1 0 0,1 0 0,0 0 0,0 0 0,0 0 0,-1 0 0,1 0 0,0 0 0,0 0 0,0 0 0,0 0 0,-1-1 0,1 1 0,0 0 0,0 0 0,0 0 0,0 0 0,0 0 0,-1 0 0,1-1 0,0 1 0,0 0 0,0 0 0,0 0 0,0 0 0,0 0 0,0-1 0,-1 1 0,1 0 0,0 0 0,0 0 0,0-1 0,0 1 0,7-5 0,13-4 0,24-4 0,-22 6 0,1 0 0,28-15 0,-51 22 0,1 0 0,-1 0 0,1-1 0,-1 1 0,1 0 0,-1 0 0,1-1 0,-1 1 0,1 0 0,-1-1 0,0 1 0,1 0 0,-1-1 0,1 1 0,-1-1 0,0 1 0,0-1 0,1 1 0,-1-1 0,0 1 0,1-2 0,-8-3 0,-20 0 0,-122 2 0,147 3 0,2 1 0,-1-1 0,1 0 0,-1 0 0,0 0 0,1 0 0,-1 0 0,0 0 0,1 0 0,-1 0 0,0 0 0,1-1 0,-1 1 0,1 0 0,-1 0 0,0 0 0,1-1 0,-1 1 0,1 0 0,-1-1 0,1 1 0,-1 0 0,0-2 0,1 2 0,0 0 0,0-1 0,0 1 0,0-1 0,0 1 0,0-1 0,1 1 0,-1-1 0,0 1 0,0-1 0,0 1 0,1-1 0,-1 1 0,0 0 0,0-1 0,1 1 0,-1-1 0,0 1 0,1 0 0,-1-1 0,1 1 0,28-21 0,6 4 0,0 1 0,0 2 0,72-19 0,-102 30 0,-15 3 0,-17 4 0,-5 6 0,0 1 0,-48 26 0,79-36 0,0-1 0,-1 0 0,1 1 0,0 0 0,0-1 0,0 1 0,0 0 0,0-1 0,0 1 0,1 0 0,-1 0 0,0 0 0,0 0 0,1 0 0,-2 2 0,2-3 0,0 1 0,1 0 0,-1 0 0,0-1 0,1 1 0,-1 0 0,0-1 0,1 1 0,-1 0 0,1-1 0,-1 1 0,1-1 0,0 1 0,-1-1 0,1 1 0,-1-1 0,1 1 0,0-1 0,-1 0 0,1 1 0,0-1 0,0 0 0,-1 1 0,1-1 0,0 0 0,1 0 0,15 6 0,0-1 0,0-1 0,1 0 0,21 1 0,77 1 0,-80-5 0,-14-1 0,1 1 0,0 0 0,25 5 0,-47-6 0,1 1 0,0-1 0,-1 0 0,1 1 0,-1-1 0,1 1 0,0 0 0,-1 0 0,1-1 0,-1 1 0,0 0 0,1 0 0,-1 0 0,0 0 0,2 3 0,-2-4 0,-1 1 0,0 0 0,0-1 0,1 1 0,-1 0 0,0-1 0,0 1 0,0 0 0,0 0 0,0-1 0,0 1 0,0 0 0,0 0 0,0-1 0,0 1 0,0 0 0,0 0 0,-1-1 0,1 1 0,0 0 0,-1-1 0,1 1 0,0 0 0,-1 0 0,-2 3 0,0-1 0,-1 1 0,1-1 0,-1 1 0,0-1 0,0 0 0,0 0 0,-7 3 0,-27 13 0,-1-1 0,-1-2 0,-1-2 0,0-2 0,-1-1 0,-47 5 0,104-19 0,0 0 0,21-9 0,5-1 0,210-64-1365,-201 60-5461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31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36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644 0 24575,'-9'5'0,"-28"27"0,-59 71 0,44-45 0,12-16 0,1-2 0,-68 92 0,97-112 0,10-20 0,0 1 0,0-1 0,0 0 0,0 0 0,0 1 0,0-1 0,0 0 0,0 0 0,0 1 0,0-1 0,0 0 0,0 0 0,0 1 0,0-1 0,0 0 0,0 0 0,0 1 0,0-1 0,1 0 0,-1 0 0,0 0 0,0 1 0,0-1 0,0 0 0,1 0 0,-1 0 0,0 0 0,0 1 0,0-1 0,1 0 0,-1 0 0,0 0 0,0 0 0,0 0 0,1 0 0,-1 0 0,0 1 0,1-1 0,2-1 0,0 1 0,-1 0 0,1-1 0,0 0 0,0 0 0,0 0 0,0 0 0,-1 0 0,1 0 0,2-2 0,15-10 0,-1 0 0,0-1 0,22-22 0,-26 23 0,-1 0 0,1 1 0,1 0 0,1 1 0,-1 1 0,25-10 0,-40 19 0,1 0 0,0 1 0,0 0 0,0-1 0,0 1 0,0 0 0,-1 0 0,1 0 0,0 0 0,0 1 0,0-1 0,0 0 0,0 1 0,-1-1 0,1 1 0,0 0 0,0-1 0,-1 1 0,1 0 0,0 0 0,-1 0 0,1 0 0,-1 1 0,0-1 0,1 0 0,-1 0 0,0 1 0,1-1 0,-1 1 0,0-1 0,0 1 0,0 2 0,5 6 0,-1 0 0,0 1 0,6 21 0,-11-32 0,8 29 0,-1 0 0,-1 1 0,-1-1 0,-2 1 0,-1 0 0,-2 0 0,-1 0 0,-7 49 0,4-56 0,-1 0 0,-1 0 0,-1 0 0,-1-1 0,-1 0 0,0 0 0,-2-1 0,-1-1 0,-1 0 0,0 0 0,-25 26 0,34-41 0,0-1 0,-1 0 0,1 0 0,-1 0 0,0-1 0,0 0 0,0 0 0,-1 0 0,1 0 0,-1-1 0,0 0 0,1 0 0,-1-1 0,-12 2 0,11-2 0,-1-2 0,1 1 0,0-1 0,-1 0 0,1 0 0,0-1 0,0 0 0,0 0 0,0 0 0,0-1 0,-12-7 0,13 6 0,-1 0 0,1 0 0,0 0 0,1-1 0,-1 1 0,1-1 0,0-1 0,0 1 0,0-1 0,1 0 0,0 0 0,0 0 0,1 0 0,0-1 0,-3-7 0,3 6 0,1-1 0,1 0 0,-1 0 0,1 0 0,1 0 0,0 0 0,0 0 0,1 0 0,0 0 0,0 0 0,5-15 0,3-4 0,1 1 0,1 0 0,22-38 0,54-74 0,-37 63 0,115-208 0,-153 263 0,-10 21 0,-2 5 0,-15 43 0,-47 104 0,-136 239 0,194-382 0,-2-1 0,1 1 0,-9 8 0,14-16 0,0-1 0,-1 1 0,1-1 0,0 1 0,-1-1 0,1 1 0,-1-1 0,1 1 0,0-1 0,-1 0 0,1 1 0,-1-1 0,0 0 0,1 1 0,-1-1 0,1 0 0,-1 0 0,1 1 0,-1-1 0,0 0 0,1 0 0,-1 0 0,1 0 0,-1 0 0,0 0 0,1 0 0,-1 0 0,0 0 0,1 0 0,-1 0 0,1 0 0,-1-1 0,0 1 0,1 0 0,-1 0 0,1 0 0,-1-1 0,1 1 0,-1 0 0,1-1 0,-1 1 0,1-1 0,-1 1 0,1-1 0,-1 0 0,-1-1 0,1-1 0,0 0 0,-1 0 0,1 0 0,0 0 0,1 0 0,-2-5 0,0-9 0,1 1 0,0-1 0,1 0 0,1 0 0,1 1 0,5-24 0,30-101 0,-34 132 0,7-25 0,1 0 0,2 1 0,1 1 0,2 0 0,37-57 0,-51 85 0,2 0 0,-1 1 0,0-1 0,1 0 0,-1 1 0,1 0 0,0 0 0,8-4 0,-10 6 0,-1 0 0,1 1 0,0-1 0,-1 1 0,1 0 0,0-1 0,-1 1 0,1 0 0,0 0 0,0 0 0,-1 0 0,1 0 0,0 1 0,-1-1 0,1 0 0,0 1 0,-1-1 0,1 1 0,0 0 0,-1-1 0,1 1 0,-1 0 0,1 0 0,-1 0 0,1 0 0,-1 0 0,2 3 0,2 2 0,0 0 0,0 0 0,-1 0 0,0 0 0,0 1 0,-1 0 0,4 6 0,15 58 0,-6 3 0,-3 1 0,-4 0 0,-3 1 0,-5 106 0,-1-176 0,0-1 0,-1 0 0,0 1 0,0-1 0,-2 7 0,3-11 0,0-1 0,0 1 0,0-1 0,0 0 0,0 1 0,0-1 0,-1 0 0,1 1 0,0-1 0,0 0 0,0 0 0,0 1 0,-1-1 0,1 0 0,0 1 0,0-1 0,0 0 0,-1 0 0,1 0 0,0 1 0,-1-1 0,1 0 0,0 0 0,0 0 0,-1 1 0,1-1 0,0 0 0,-1 0 0,1 0 0,0 0 0,-1 0 0,1 0 0,0 0 0,-1 0 0,1 0 0,-1 0 0,1 0 0,0 0 0,-1 0 0,1 0 0,0 0 0,-1 0 0,1 0 0,0-1 0,-1 1 0,1 0 0,0 0 0,0 0 0,-1 0 0,1-1 0,0 1 0,0 0 0,-1 0 0,1-1 0,0 1 0,-12-18 0,7 5 0,0-1 0,1 1 0,1-1 0,-4-25 0,0-58 0,6 78 0,0 0 0,0-1 0,2 1 0,0 0 0,8-36 0,-3 40 0,-5 15 0,-1 0 0,0 0 0,0 0 0,0 0 0,1 0 0,-1 0 0,0 0 0,0 0 0,0 0 0,0 1 0,1-1 0,-1 0 0,0 0 0,0 0 0,0 0 0,0 0 0,1 0 0,-1 0 0,0 0 0,0 0 0,0 1 0,0-1 0,0 0 0,1 0 0,-1 0 0,0 0 0,0 0 0,0 1 0,0-1 0,0 0 0,0 0 0,0 0 0,0 0 0,0 1 0,0-1 0,0 0 0,0 0 0,0 0 0,0 1 0,6 30 0,-3 3 0,-2 49 0,-3-71 0,-3-12 0,-4-18 0,-7-39 0,14 45 0,-1 0 0,0-1 0,-1 2 0,-9-22 0,10 30 0,1-1 0,-1 1 0,0 0 0,0 0 0,0 0 0,0 0 0,-5-3 0,8 6 0,0 0 0,0 0 0,0 0 0,0 0 0,-1 0 0,1 0 0,0 0 0,0 0 0,0-1 0,0 1 0,0 0 0,0 0 0,-1 0 0,1 0 0,0 0 0,0 0 0,0 0 0,0-1 0,0 1 0,0 0 0,0 0 0,0 0 0,0 0 0,0 0 0,0-1 0,0 1 0,0 0 0,-1 0 0,1 0 0,0 0 0,0-1 0,1 1 0,-1 0 0,0 0 0,0 0 0,0 0 0,0-1 0,0 1 0,0 0 0,0 0 0,0 0 0,0 0 0,0 0 0,0-1 0,0 1 0,0 0 0,0 0 0,1 0 0,-1 0 0,0 0 0,0 0 0,0 0 0,0-1 0,0 1 0,0 0 0,1 0 0,14-4 0,20 2 0,68 2 0,-19 1 0,146-18 0,2-33 0,-214 42 0,-18 8 0,0-1 0,0 1 0,0 0 0,0 0 0,0-1 0,0 1 0,0 0 0,0 0 0,0 0 0,0-1 0,0 1 0,0 0 0,0 0 0,-1 0 0,1-1 0,0 1 0,0 0 0,0 0 0,0 0 0,0 0 0,-1-1 0,1 1 0,0 0 0,0 0 0,0 0 0,-1 0 0,1 0 0,0 0 0,0 0 0,0-1 0,-1 1 0,1 0 0,0 0 0,0 0 0,0 0 0,-1 0 0,1 0 0,0 0 0,0 0 0,-1 0 0,-42-4 0,-517 0 0,324 6 0,-110-1 0,322 0 0,22 0 0,5 1 0,40 6 0,145 16 0,0-7 0,210-10 0,-480-7 0,29-1 0,0 2 0,-57 9 0,92-5 0,18-5 0,0 0 0,0 1 0,0-1 0,0 0 0,0 0 0,0 0 0,0 0 0,0 1 0,0-1 0,0 0 0,0 0 0,0 0 0,1 0 0,-1 1 0,0-1 0,0 0 0,0 0 0,0 0 0,0 0 0,0 0 0,0 0 0,1 1 0,-1-1 0,0 0 0,0 0 0,0 0 0,0 0 0,1 0 0,-1 0 0,0 0 0,0 0 0,0 0 0,0 0 0,1 0 0,-1 0 0,0 0 0,0 0 0,0 0 0,0 0 0,1 0 0,-1 0 0,0 0 0,0 0 0,39 5 0,185-2 0,-105-3 0,-719 0 0,683 0 0,65 1 0,165-20 0,-308 18 0,32-6 0,-36 7 0,0 0 0,1 0 0,-1-1 0,0 1 0,0 0 0,0-1 0,0 1 0,0-1 0,0 1 0,0-1 0,0 1 0,-1-1 0,1 0 0,0 0 0,0 1 0,0-1 0,-1 0 0,1 0 0,0 0 0,-1 0 0,1 0 0,-1 0 0,1 0 0,0-2 0,-1 2 0,-1 0 0,1-1 0,0 1 0,-1-1 0,1 1 0,-1 0 0,0-1 0,1 1 0,-1 0 0,0 0 0,0 0 0,0 0 0,0-1 0,0 1 0,0 1 0,0-1 0,0 0 0,0 0 0,-3-1 0,-28-16 0,30 17 0,-35-17 0,-1 3 0,-1 0 0,0 3 0,-1 1 0,-69-9 0,94 18 0,16 2 0,26 0 0,-16 0 0,221 4 0,-220-2 114,-12 2 69,-21 7-556,10-5-916,-7 5-5537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2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3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3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2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6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7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9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0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1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1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3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52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3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7:36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C5733-40DC-BA48-B475-D2F3167E4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C5733-40DC-BA48-B475-D2F3167E4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2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26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57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3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6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52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423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7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605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130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0855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234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6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36361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42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76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736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0888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0464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44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4666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1023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11830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611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99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517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61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95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83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002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124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0586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4142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157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20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813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20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3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9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2021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7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59" r:id="rId2"/>
    <p:sldLayoutId id="2147484060" r:id="rId3"/>
    <p:sldLayoutId id="2147484061" r:id="rId4"/>
    <p:sldLayoutId id="2147484062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175" r:id="rId12"/>
    <p:sldLayoutId id="2147484063" r:id="rId13"/>
    <p:sldLayoutId id="2147484149" r:id="rId14"/>
    <p:sldLayoutId id="2147484150" r:id="rId15"/>
    <p:sldLayoutId id="2147484151" r:id="rId16"/>
    <p:sldLayoutId id="2147484152" r:id="rId17"/>
    <p:sldLayoutId id="2147484200" r:id="rId18"/>
    <p:sldLayoutId id="2147484201" r:id="rId19"/>
    <p:sldLayoutId id="2147484169" r:id="rId20"/>
    <p:sldLayoutId id="2147484094" r:id="rId21"/>
    <p:sldLayoutId id="2147484078" r:id="rId22"/>
    <p:sldLayoutId id="2147484079" r:id="rId23"/>
    <p:sldLayoutId id="2147484085" r:id="rId24"/>
    <p:sldLayoutId id="2147484153" r:id="rId25"/>
    <p:sldLayoutId id="2147484076" r:id="rId26"/>
    <p:sldLayoutId id="2147484171" r:id="rId27"/>
    <p:sldLayoutId id="2147484154" r:id="rId28"/>
    <p:sldLayoutId id="2147484202" r:id="rId29"/>
    <p:sldLayoutId id="2147484174" r:id="rId30"/>
    <p:sldLayoutId id="2147484077" r:id="rId31"/>
    <p:sldLayoutId id="2147484178" r:id="rId32"/>
    <p:sldLayoutId id="2147484179" r:id="rId33"/>
    <p:sldLayoutId id="2147484168" r:id="rId34"/>
    <p:sldLayoutId id="2147484180" r:id="rId35"/>
    <p:sldLayoutId id="2147484181" r:id="rId36"/>
    <p:sldLayoutId id="2147484182" r:id="rId37"/>
    <p:sldLayoutId id="2147484167" r:id="rId38"/>
    <p:sldLayoutId id="2147484070" r:id="rId39"/>
    <p:sldLayoutId id="2147484183" r:id="rId40"/>
    <p:sldLayoutId id="2147484184" r:id="rId41"/>
    <p:sldLayoutId id="2147484185" r:id="rId42"/>
    <p:sldLayoutId id="2147484186" r:id="rId43"/>
    <p:sldLayoutId id="2147484189" r:id="rId44"/>
    <p:sldLayoutId id="2147484071" r:id="rId45"/>
    <p:sldLayoutId id="2147484187" r:id="rId46"/>
    <p:sldLayoutId id="2147484188" r:id="rId47"/>
    <p:sldLayoutId id="2147484190" r:id="rId48"/>
    <p:sldLayoutId id="2147484072" r:id="rId49"/>
    <p:sldLayoutId id="2147484191" r:id="rId50"/>
    <p:sldLayoutId id="2147484192" r:id="rId51"/>
    <p:sldLayoutId id="2147484193" r:id="rId52"/>
    <p:sldLayoutId id="2147484073" r:id="rId53"/>
    <p:sldLayoutId id="2147484194" r:id="rId54"/>
    <p:sldLayoutId id="2147484074" r:id="rId55"/>
    <p:sldLayoutId id="2147484075" r:id="rId56"/>
    <p:sldLayoutId id="2147484195" r:id="rId57"/>
    <p:sldLayoutId id="2147484080" r:id="rId58"/>
    <p:sldLayoutId id="2147484081" r:id="rId59"/>
    <p:sldLayoutId id="2147484196" r:id="rId60"/>
    <p:sldLayoutId id="2147484197" r:id="rId61"/>
    <p:sldLayoutId id="2147484198" r:id="rId62"/>
    <p:sldLayoutId id="2147484176" r:id="rId63"/>
    <p:sldLayoutId id="2147484199" r:id="rId64"/>
    <p:sldLayoutId id="2147484082" r:id="rId65"/>
    <p:sldLayoutId id="2147484177" r:id="rId66"/>
    <p:sldLayoutId id="2147484084" r:id="rId67"/>
    <p:sldLayoutId id="2147484172" r:id="rId68"/>
    <p:sldLayoutId id="2147484173" r:id="rId69"/>
    <p:sldLayoutId id="2147484087" r:id="rId70"/>
    <p:sldLayoutId id="2147484170" r:id="rId7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18.png"/><Relationship Id="rId3" Type="http://schemas.openxmlformats.org/officeDocument/2006/relationships/image" Target="../media/image14.png"/><Relationship Id="rId21" Type="http://schemas.openxmlformats.org/officeDocument/2006/relationships/customXml" Target="../ink/ink16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image" Target="../media/image17.png"/><Relationship Id="rId25" Type="http://schemas.openxmlformats.org/officeDocument/2006/relationships/customXml" Target="../ink/ink20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9.xml"/><Relationship Id="rId5" Type="http://schemas.openxmlformats.org/officeDocument/2006/relationships/image" Target="../media/image15.png"/><Relationship Id="rId15" Type="http://schemas.openxmlformats.org/officeDocument/2006/relationships/customXml" Target="../ink/ink11.xml"/><Relationship Id="rId23" Type="http://schemas.openxmlformats.org/officeDocument/2006/relationships/customXml" Target="../ink/ink18.xm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29.xml"/><Relationship Id="rId18" Type="http://schemas.openxmlformats.org/officeDocument/2006/relationships/customXml" Target="../ink/ink33.xml"/><Relationship Id="rId3" Type="http://schemas.openxmlformats.org/officeDocument/2006/relationships/image" Target="../media/image14.png"/><Relationship Id="rId21" Type="http://schemas.openxmlformats.org/officeDocument/2006/relationships/customXml" Target="../ink/ink36.xml"/><Relationship Id="rId7" Type="http://schemas.openxmlformats.org/officeDocument/2006/relationships/customXml" Target="../ink/ink24.xml"/><Relationship Id="rId12" Type="http://schemas.openxmlformats.org/officeDocument/2006/relationships/customXml" Target="../ink/ink28.xml"/><Relationship Id="rId17" Type="http://schemas.openxmlformats.org/officeDocument/2006/relationships/image" Target="../media/image17.png"/><Relationship Id="rId25" Type="http://schemas.openxmlformats.org/officeDocument/2006/relationships/customXml" Target="../ink/ink40.xml"/><Relationship Id="rId2" Type="http://schemas.openxmlformats.org/officeDocument/2006/relationships/customXml" Target="../ink/ink21.xml"/><Relationship Id="rId16" Type="http://schemas.openxmlformats.org/officeDocument/2006/relationships/customXml" Target="../ink/ink32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3.xml"/><Relationship Id="rId11" Type="http://schemas.openxmlformats.org/officeDocument/2006/relationships/customXml" Target="../ink/ink27.xml"/><Relationship Id="rId24" Type="http://schemas.openxmlformats.org/officeDocument/2006/relationships/customXml" Target="../ink/ink39.xml"/><Relationship Id="rId5" Type="http://schemas.openxmlformats.org/officeDocument/2006/relationships/image" Target="../media/image15.png"/><Relationship Id="rId15" Type="http://schemas.openxmlformats.org/officeDocument/2006/relationships/customXml" Target="../ink/ink31.xml"/><Relationship Id="rId23" Type="http://schemas.openxmlformats.org/officeDocument/2006/relationships/customXml" Target="../ink/ink38.xml"/><Relationship Id="rId10" Type="http://schemas.openxmlformats.org/officeDocument/2006/relationships/customXml" Target="../ink/ink26.xml"/><Relationship Id="rId19" Type="http://schemas.openxmlformats.org/officeDocument/2006/relationships/customXml" Target="../ink/ink34.xml"/><Relationship Id="rId4" Type="http://schemas.openxmlformats.org/officeDocument/2006/relationships/customXml" Target="../ink/ink22.xml"/><Relationship Id="rId9" Type="http://schemas.openxmlformats.org/officeDocument/2006/relationships/customXml" Target="../ink/ink25.xml"/><Relationship Id="rId14" Type="http://schemas.openxmlformats.org/officeDocument/2006/relationships/customXml" Target="../ink/ink30.xml"/><Relationship Id="rId22" Type="http://schemas.openxmlformats.org/officeDocument/2006/relationships/customXml" Target="../ink/ink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customXml" Target="../ink/ink48.xml"/><Relationship Id="rId18" Type="http://schemas.openxmlformats.org/officeDocument/2006/relationships/image" Target="../media/image17.png"/><Relationship Id="rId26" Type="http://schemas.openxmlformats.org/officeDocument/2006/relationships/customXml" Target="../ink/ink60.xml"/><Relationship Id="rId3" Type="http://schemas.openxmlformats.org/officeDocument/2006/relationships/customXml" Target="../ink/ink41.xml"/><Relationship Id="rId21" Type="http://schemas.openxmlformats.org/officeDocument/2006/relationships/customXml" Target="../ink/ink55.xml"/><Relationship Id="rId7" Type="http://schemas.openxmlformats.org/officeDocument/2006/relationships/customXml" Target="../ink/ink43.xml"/><Relationship Id="rId12" Type="http://schemas.openxmlformats.org/officeDocument/2006/relationships/customXml" Target="../ink/ink47.xml"/><Relationship Id="rId17" Type="http://schemas.openxmlformats.org/officeDocument/2006/relationships/customXml" Target="../ink/ink52.xml"/><Relationship Id="rId25" Type="http://schemas.openxmlformats.org/officeDocument/2006/relationships/customXml" Target="../ink/ink5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1.xml"/><Relationship Id="rId20" Type="http://schemas.openxmlformats.org/officeDocument/2006/relationships/customXml" Target="../ink/ink5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11" Type="http://schemas.openxmlformats.org/officeDocument/2006/relationships/customXml" Target="../ink/ink46.xml"/><Relationship Id="rId24" Type="http://schemas.openxmlformats.org/officeDocument/2006/relationships/customXml" Target="../ink/ink58.xml"/><Relationship Id="rId5" Type="http://schemas.openxmlformats.org/officeDocument/2006/relationships/customXml" Target="../ink/ink42.xml"/><Relationship Id="rId15" Type="http://schemas.openxmlformats.org/officeDocument/2006/relationships/customXml" Target="../ink/ink50.xml"/><Relationship Id="rId23" Type="http://schemas.openxmlformats.org/officeDocument/2006/relationships/customXml" Target="../ink/ink57.xml"/><Relationship Id="rId28" Type="http://schemas.openxmlformats.org/officeDocument/2006/relationships/image" Target="../media/image21.png"/><Relationship Id="rId10" Type="http://schemas.openxmlformats.org/officeDocument/2006/relationships/customXml" Target="../ink/ink45.xml"/><Relationship Id="rId19" Type="http://schemas.openxmlformats.org/officeDocument/2006/relationships/customXml" Target="../ink/ink53.xml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customXml" Target="../ink/ink49.xml"/><Relationship Id="rId22" Type="http://schemas.openxmlformats.org/officeDocument/2006/relationships/customXml" Target="../ink/ink56.xml"/><Relationship Id="rId27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8CA-3EB0-FA47-8FAD-BFDE88A3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1240" y="2340186"/>
            <a:ext cx="7437120" cy="1723814"/>
          </a:xfrm>
        </p:spPr>
        <p:txBody>
          <a:bodyPr>
            <a:normAutofit/>
          </a:bodyPr>
          <a:lstStyle/>
          <a:p>
            <a:r>
              <a:rPr lang="en-US">
                <a:latin typeface="Arial Black"/>
              </a:rPr>
              <a:t>Testing on </a:t>
            </a:r>
            <a:r>
              <a:rPr lang="en-US" err="1">
                <a:latin typeface="Arial Black"/>
              </a:rPr>
              <a:t>Shopizer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7C3D-2084-D343-802D-C00E940A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64000"/>
            <a:ext cx="7437120" cy="2285999"/>
          </a:xfrm>
        </p:spPr>
        <p:txBody>
          <a:bodyPr/>
          <a:lstStyle/>
          <a:p>
            <a:r>
              <a:rPr lang="en-US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2303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324C-FC2F-4409-80E2-49BF95D6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17873"/>
            <a:ext cx="3383109" cy="430334"/>
          </a:xfrm>
        </p:spPr>
        <p:txBody>
          <a:bodyPr/>
          <a:lstStyle/>
          <a:p>
            <a:r>
              <a:rPr lang="en-US"/>
              <a:t>Blockers and Remedies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6F79D-ED29-4E84-A400-78BBE68D3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C8E98-38EE-4123-BF37-25063646B6A6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296A0-FD67-4B43-A21A-D2D8968D936D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88EC1-20E0-4F83-A50A-3CD2E8BB6ADB}"/>
              </a:ext>
            </a:extLst>
          </p:cNvPr>
          <p:cNvSpPr txBox="1"/>
          <p:nvPr/>
        </p:nvSpPr>
        <p:spPr>
          <a:xfrm>
            <a:off x="5010150" y="34861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CC33D-DC78-449E-BED9-CDBC0AD76C8F}"/>
              </a:ext>
            </a:extLst>
          </p:cNvPr>
          <p:cNvSpPr txBox="1"/>
          <p:nvPr/>
        </p:nvSpPr>
        <p:spPr>
          <a:xfrm>
            <a:off x="5153025" y="3629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61B5F47-8C62-4422-94B9-1E155A94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24010"/>
              </p:ext>
            </p:extLst>
          </p:nvPr>
        </p:nvGraphicFramePr>
        <p:xfrm>
          <a:off x="362288" y="1233591"/>
          <a:ext cx="11485333" cy="5376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70">
                  <a:extLst>
                    <a:ext uri="{9D8B030D-6E8A-4147-A177-3AD203B41FA5}">
                      <a16:colId xmlns:a16="http://schemas.microsoft.com/office/drawing/2014/main" val="3472397289"/>
                    </a:ext>
                  </a:extLst>
                </a:gridCol>
                <a:gridCol w="7448663">
                  <a:extLst>
                    <a:ext uri="{9D8B030D-6E8A-4147-A177-3AD203B41FA5}">
                      <a16:colId xmlns:a16="http://schemas.microsoft.com/office/drawing/2014/main" val="2619909166"/>
                    </a:ext>
                  </a:extLst>
                </a:gridCol>
              </a:tblGrid>
              <a:tr h="3765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Blockers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rial"/>
                        </a:rPr>
                        <a:t>Solution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57921"/>
                  </a:ext>
                </a:extLst>
              </a:tr>
              <a:tr h="43676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Dependency Issues in POM.xml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Installed older versions and it works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33047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Git access token issue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Created new token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04317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r>
                        <a:rPr lang="en-US"/>
                        <a:t>Report generation for multiple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Integrated </a:t>
                      </a:r>
                      <a:r>
                        <a:rPr lang="en-US" err="1"/>
                        <a:t>ITestListner</a:t>
                      </a:r>
                      <a:r>
                        <a:rPr lang="en-US"/>
                        <a:t> with 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56855"/>
                  </a:ext>
                </a:extLst>
              </a:tr>
              <a:tr h="647619">
                <a:tc>
                  <a:txBody>
                    <a:bodyPr/>
                    <a:lstStyle/>
                    <a:p>
                      <a:r>
                        <a:rPr lang="en-US"/>
                        <a:t>Unable to locate some elements in 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Used </a:t>
                      </a:r>
                      <a:r>
                        <a:rPr lang="en-US" err="1"/>
                        <a:t>chropath</a:t>
                      </a:r>
                      <a:r>
                        <a:rPr lang="en-US"/>
                        <a:t> to find elements and by using trial and error method it's get 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47652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r>
                        <a:rPr lang="en-US"/>
                        <a:t>Data driven test in karate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Went through videos and documentations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0482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r>
                        <a:rPr lang="en-US"/>
                        <a:t>Unable to locate Firefox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Installed from software center or get installed from ITIG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14160"/>
                  </a:ext>
                </a:extLst>
              </a:tr>
              <a:tr h="376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Unable to authorize in karate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Went through documentation 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https://github.com/karatelabs/karate</a:t>
                      </a:r>
                      <a:r>
                        <a:rPr lang="en-US"/>
                        <a:t> and implemented basic-auth.js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4273"/>
                  </a:ext>
                </a:extLst>
              </a:tr>
              <a:tr h="376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Unable to post category using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Used code variable to post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14766"/>
                  </a:ext>
                </a:extLst>
              </a:tr>
              <a:tr h="376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Unable to integrate manual test cases in one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Added hyperlinks and added sheets for each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0504"/>
                  </a:ext>
                </a:extLst>
              </a:tr>
              <a:tr h="376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Correlation in karate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1800" b="0" i="0" u="none" strike="noStrike" noProof="0">
                          <a:latin typeface="Arial"/>
                        </a:rPr>
                        <a:t>mplemented Java class to set and get variables.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03176"/>
                  </a:ext>
                </a:extLst>
              </a:tr>
              <a:tr h="376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0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C809E-0D78-E443-9744-B53A6B102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31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F4E8A-2D52-4E06-8D36-D37FD007E9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8725"/>
            <a:ext cx="125413" cy="549275"/>
          </a:xfrm>
        </p:spPr>
        <p:txBody>
          <a:bodyPr/>
          <a:lstStyle/>
          <a:p>
            <a:fld id="{9A0F7689-66CB-EC4F-9B5C-9C3D3ED1F24F}" type="slidenum">
              <a:rPr lang="en-US" smtClean="0">
                <a:latin typeface="Arial Black" panose="020B0A04020102020204" pitchFamily="34" charset="0"/>
              </a:rPr>
              <a:pPr/>
              <a:t>2</a:t>
            </a:fld>
            <a:endParaRPr lang="en-US">
              <a:latin typeface="Arial Black" panose="020B0A04020102020204" pitchFamily="34" charset="0"/>
            </a:endParaRPr>
          </a:p>
        </p:txBody>
      </p:sp>
      <p:pic>
        <p:nvPicPr>
          <p:cNvPr id="61" name="Picture 6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0E01DC-EF27-4DB8-8A44-EEC4F300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511" y="6409893"/>
            <a:ext cx="1129942" cy="25310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51C508-163B-4F8C-B73E-3A36E881DD3B}"/>
              </a:ext>
            </a:extLst>
          </p:cNvPr>
          <p:cNvSpPr txBox="1"/>
          <p:nvPr/>
        </p:nvSpPr>
        <p:spPr>
          <a:xfrm>
            <a:off x="568076" y="215757"/>
            <a:ext cx="1105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Arial Black" panose="020B0A04020102020204" pitchFamily="34" charset="0"/>
              </a:rPr>
              <a:t>Team members and their contribution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86BC78-6DF4-4587-AEA3-DE3F649E07B3}"/>
              </a:ext>
            </a:extLst>
          </p:cNvPr>
          <p:cNvGrpSpPr/>
          <p:nvPr/>
        </p:nvGrpSpPr>
        <p:grpSpPr>
          <a:xfrm>
            <a:off x="568076" y="798616"/>
            <a:ext cx="11125804" cy="5383481"/>
            <a:chOff x="568076" y="798616"/>
            <a:chExt cx="11125804" cy="538348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47A34-50B3-4613-AE6D-9BCA3E62204A}"/>
                </a:ext>
              </a:extLst>
            </p:cNvPr>
            <p:cNvSpPr/>
            <p:nvPr/>
          </p:nvSpPr>
          <p:spPr>
            <a:xfrm>
              <a:off x="568076" y="798619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 panose="020B0A04020102020204" pitchFamily="34" charset="0"/>
                </a:rPr>
                <a:t>Aditya Dhaygude</a:t>
              </a: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Home Page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Catalog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91933C-D0C6-470A-BA54-E6E8479A5AB3}"/>
                </a:ext>
              </a:extLst>
            </p:cNvPr>
            <p:cNvSpPr/>
            <p:nvPr/>
          </p:nvSpPr>
          <p:spPr>
            <a:xfrm>
              <a:off x="3444414" y="798616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 panose="020B0A04020102020204" pitchFamily="34" charset="0"/>
                </a:rPr>
                <a:t>Chinmay Sawant</a:t>
              </a: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Registration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Customer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45F72B2-9DAF-465F-8D9A-4E4EA6F979D8}"/>
                </a:ext>
              </a:extLst>
            </p:cNvPr>
            <p:cNvSpPr/>
            <p:nvPr/>
          </p:nvSpPr>
          <p:spPr>
            <a:xfrm>
              <a:off x="6250112" y="798617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/>
                </a:rPr>
                <a:t>Isha Agrawal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Sign in 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Manufacture/Resource Management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7B2D8F-FF86-487D-8D55-410A92A28165}"/>
                </a:ext>
              </a:extLst>
            </p:cNvPr>
            <p:cNvSpPr/>
            <p:nvPr/>
          </p:nvSpPr>
          <p:spPr>
            <a:xfrm>
              <a:off x="9126451" y="798617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/>
                </a:rPr>
                <a:t>Ayan Shaikh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Dashboard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Product display and management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BB135B0-E174-4358-AD1D-87F99A45EB2F}"/>
                </a:ext>
              </a:extLst>
            </p:cNvPr>
            <p:cNvSpPr/>
            <p:nvPr/>
          </p:nvSpPr>
          <p:spPr>
            <a:xfrm>
              <a:off x="568076" y="3755864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/>
                </a:rPr>
                <a:t>Aditya Jadhav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All Products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Category management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3A5E7B-49E9-4E51-81F4-F8DC4C773F43}"/>
                </a:ext>
              </a:extLst>
            </p:cNvPr>
            <p:cNvSpPr/>
            <p:nvPr/>
          </p:nvSpPr>
          <p:spPr>
            <a:xfrm>
              <a:off x="3397549" y="3755864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/>
                </a:rPr>
                <a:t>Sakshi </a:t>
              </a:r>
              <a:r>
                <a:rPr lang="en-US" sz="1400" err="1">
                  <a:solidFill>
                    <a:schemeClr val="tx1"/>
                  </a:solidFill>
                  <a:latin typeface="Arial Black"/>
                </a:rPr>
                <a:t>Yedatkar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Individual Product Page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r>
                <a:rPr lang="en-US" sz="1400" b="1">
                  <a:solidFill>
                    <a:schemeClr val="tx1"/>
                  </a:solidFill>
                  <a:cs typeface="Arial"/>
                </a:rPr>
                <a:t>API Resource: User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B92BAB2-8075-4CFF-8DD9-45DA96CC976D}"/>
                </a:ext>
              </a:extLst>
            </p:cNvPr>
            <p:cNvSpPr/>
            <p:nvPr/>
          </p:nvSpPr>
          <p:spPr>
            <a:xfrm>
              <a:off x="6296977" y="3755864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 panose="020B0A04020102020204" pitchFamily="34" charset="0"/>
                </a:rPr>
                <a:t>Avinee Nemade</a:t>
              </a: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Cart Page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Product Attribute &amp; Option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1A5F55-0FF5-4814-89DF-D5C0942231A8}"/>
                </a:ext>
              </a:extLst>
            </p:cNvPr>
            <p:cNvSpPr/>
            <p:nvPr/>
          </p:nvSpPr>
          <p:spPr>
            <a:xfrm>
              <a:off x="9196405" y="3755864"/>
              <a:ext cx="2497475" cy="24262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 Black"/>
                </a:rPr>
                <a:t>Divyansh Sen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AUT module: Checkout</a:t>
              </a:r>
              <a:endParaRPr lang="en-US" sz="1400" b="1" err="1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Selenium automation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r>
                <a:rPr lang="en-US" sz="1400" b="1">
                  <a:solidFill>
                    <a:schemeClr val="tx1"/>
                  </a:solidFill>
                </a:rPr>
                <a:t>API Resource: Product Type Resource</a:t>
              </a:r>
              <a:endParaRPr lang="en-US" sz="1400" b="1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Manual test case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Postman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Karate</a:t>
              </a:r>
              <a:endParaRPr lang="en-US" sz="1400">
                <a:solidFill>
                  <a:schemeClr val="tx1"/>
                </a:solidFill>
                <a:cs typeface="Arial"/>
              </a:endParaRPr>
            </a:p>
            <a:p>
              <a:pPr algn="ctr"/>
              <a:endParaRPr lang="en-US" sz="110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9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A3798-B33A-4F5E-86BA-E2AAD9EB62C8}"/>
              </a:ext>
            </a:extLst>
          </p:cNvPr>
          <p:cNvGrpSpPr/>
          <p:nvPr/>
        </p:nvGrpSpPr>
        <p:grpSpPr>
          <a:xfrm>
            <a:off x="585627" y="942654"/>
            <a:ext cx="11096090" cy="4972692"/>
            <a:chOff x="897276" y="942654"/>
            <a:chExt cx="10397448" cy="49726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8A9A72-1A88-4514-8D96-1C6F9D2ECFA3}"/>
                </a:ext>
              </a:extLst>
            </p:cNvPr>
            <p:cNvGrpSpPr/>
            <p:nvPr/>
          </p:nvGrpSpPr>
          <p:grpSpPr>
            <a:xfrm>
              <a:off x="897276" y="942654"/>
              <a:ext cx="10397448" cy="2486346"/>
              <a:chOff x="484171" y="431515"/>
              <a:chExt cx="10397448" cy="24863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5A880BA-BD37-42FF-908E-058B3B25AC5C}"/>
                  </a:ext>
                </a:extLst>
              </p:cNvPr>
              <p:cNvSpPr/>
              <p:nvPr/>
            </p:nvSpPr>
            <p:spPr>
              <a:xfrm>
                <a:off x="484171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GIT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>
                    <a:solidFill>
                      <a:schemeClr val="tx1"/>
                    </a:solidFill>
                    <a:effectLst/>
                  </a:rPr>
                  <a:t>Git </a:t>
                </a:r>
                <a:r>
                  <a:rPr lang="en-US" sz="1400">
                    <a:solidFill>
                      <a:srgbClr val="4D5156"/>
                    </a:solidFill>
                    <a:effectLst/>
                  </a:rPr>
                  <a:t>is a free and open-source distributed code management and Version control system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0A4ECC7-BB83-4C65-AB91-F9ABF1314C75}"/>
                  </a:ext>
                </a:extLst>
              </p:cNvPr>
              <p:cNvSpPr/>
              <p:nvPr/>
            </p:nvSpPr>
            <p:spPr>
              <a:xfrm>
                <a:off x="3083533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Maven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>
                    <a:solidFill>
                      <a:schemeClr val="tx1"/>
                    </a:solidFill>
                    <a:effectLst/>
                    <a:cs typeface="Segoe UI" panose="020B0502040204020203" pitchFamily="34" charset="0"/>
                  </a:rPr>
                  <a:t>Maven is </a:t>
                </a:r>
                <a:r>
                  <a:rPr lang="en-US" sz="1400" i="0">
                    <a:solidFill>
                      <a:schemeClr val="tx1"/>
                    </a:solidFill>
                    <a:effectLst/>
                    <a:cs typeface="Segoe UI" panose="020B0502040204020203" pitchFamily="34" charset="0"/>
                  </a:rPr>
                  <a:t>a build automation tool used primarily for Java projects</a:t>
                </a:r>
                <a:r>
                  <a:rPr lang="en-US" sz="1400">
                    <a:solidFill>
                      <a:schemeClr val="tx1"/>
                    </a:solidFill>
                    <a:effectLst/>
                    <a:cs typeface="Segoe UI" panose="020B0502040204020203" pitchFamily="34" charset="0"/>
                  </a:rPr>
                  <a:t>.</a:t>
                </a:r>
                <a:endParaRPr lang="en-US" sz="1400">
                  <a:solidFill>
                    <a:schemeClr val="tx1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630060-447A-490E-B615-8E59F43DCEAE}"/>
                  </a:ext>
                </a:extLst>
              </p:cNvPr>
              <p:cNvSpPr/>
              <p:nvPr/>
            </p:nvSpPr>
            <p:spPr>
              <a:xfrm>
                <a:off x="5682894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     Selenium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>
                    <a:solidFill>
                      <a:schemeClr val="tx1"/>
                    </a:solidFill>
                    <a:effectLst/>
                  </a:rPr>
                  <a:t>Selenium WebDriver is </a:t>
                </a:r>
                <a:r>
                  <a:rPr lang="en-US" sz="1400" i="0">
                    <a:solidFill>
                      <a:schemeClr val="tx1"/>
                    </a:solidFill>
                    <a:effectLst/>
                  </a:rPr>
                  <a:t>a collection of open-source APIs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 which are used to automate the testing of a web application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A34F09-CCB7-45E4-8D12-D8F70749C704}"/>
                  </a:ext>
                </a:extLst>
              </p:cNvPr>
              <p:cNvSpPr/>
              <p:nvPr/>
            </p:nvSpPr>
            <p:spPr>
              <a:xfrm>
                <a:off x="8282257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Java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 b="0">
                    <a:solidFill>
                      <a:schemeClr val="tx1"/>
                    </a:solidFill>
                    <a:effectLst/>
                  </a:rPr>
                  <a:t>Java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 is an object-oriented programming language designed for having lesser implementation dependencies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59A560-D953-467C-993E-3759B5B90A06}"/>
                </a:ext>
              </a:extLst>
            </p:cNvPr>
            <p:cNvGrpSpPr/>
            <p:nvPr/>
          </p:nvGrpSpPr>
          <p:grpSpPr>
            <a:xfrm>
              <a:off x="897276" y="3429000"/>
              <a:ext cx="10397448" cy="2486346"/>
              <a:chOff x="484171" y="431515"/>
              <a:chExt cx="10397448" cy="248634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A9A43E-611B-41FB-A384-60F58F0071F9}"/>
                  </a:ext>
                </a:extLst>
              </p:cNvPr>
              <p:cNvSpPr/>
              <p:nvPr/>
            </p:nvSpPr>
            <p:spPr>
              <a:xfrm>
                <a:off x="484171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TestNG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 b="0">
                    <a:solidFill>
                      <a:schemeClr val="tx1"/>
                    </a:solidFill>
                    <a:effectLst/>
                  </a:rPr>
                  <a:t>TestNG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 is a testing framework for the Java programming language created by Cédric Beust and inspired by JUnit and </a:t>
                </a:r>
                <a:r>
                  <a:rPr lang="en-US" sz="1400" err="1">
                    <a:solidFill>
                      <a:schemeClr val="tx1"/>
                    </a:solidFill>
                    <a:effectLst/>
                  </a:rPr>
                  <a:t>Nunit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.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456234-C1BE-430C-AA19-E1CE818DB54B}"/>
                  </a:ext>
                </a:extLst>
              </p:cNvPr>
              <p:cNvSpPr/>
              <p:nvPr/>
            </p:nvSpPr>
            <p:spPr>
              <a:xfrm>
                <a:off x="3083533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   Postman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>
                    <a:solidFill>
                      <a:schemeClr val="tx1"/>
                    </a:solidFill>
                    <a:effectLst/>
                  </a:rPr>
                  <a:t>Postman is an API </a:t>
                </a:r>
                <a:r>
                  <a:rPr lang="en-US" sz="1400" i="0">
                    <a:solidFill>
                      <a:schemeClr val="tx1"/>
                    </a:solidFill>
                    <a:effectLst/>
                  </a:rPr>
                  <a:t>(application programming interface)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 development tool which helps to build, test and modify APIs.</a:t>
                </a:r>
                <a:r>
                  <a:rPr lang="en-US">
                    <a:solidFill>
                      <a:schemeClr val="tx1"/>
                    </a:solidFill>
                  </a:rPr>
                  <a:t>	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83D2BA-0EDF-4803-B6A8-51CC0D46666A}"/>
                  </a:ext>
                </a:extLst>
              </p:cNvPr>
              <p:cNvSpPr/>
              <p:nvPr/>
            </p:nvSpPr>
            <p:spPr>
              <a:xfrm>
                <a:off x="5682895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Karate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>
                    <a:solidFill>
                      <a:schemeClr val="tx1"/>
                    </a:solidFill>
                    <a:effectLst/>
                  </a:rPr>
                  <a:t>Karate is the only open-source tool to combine API test-automation, </a:t>
                </a:r>
                <a:r>
                  <a:rPr lang="en-US" sz="1400" b="0" i="0" strike="noStrike">
                    <a:solidFill>
                      <a:schemeClr val="tx1"/>
                    </a:solidFill>
                    <a:effectLst/>
                  </a:rPr>
                  <a:t>mocks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, </a:t>
                </a:r>
                <a:r>
                  <a:rPr lang="en-US" sz="1400" b="0" i="0" strike="noStrike">
                    <a:solidFill>
                      <a:schemeClr val="tx1"/>
                    </a:solidFill>
                    <a:effectLst/>
                  </a:rPr>
                  <a:t>performance-testing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 and even </a:t>
                </a:r>
                <a:r>
                  <a:rPr lang="en-US" sz="1400" b="0" i="0" strike="noStrike">
                    <a:solidFill>
                      <a:schemeClr val="tx1"/>
                    </a:solidFill>
                    <a:effectLst/>
                  </a:rPr>
                  <a:t>UI automation</a:t>
                </a:r>
                <a:r>
                  <a:rPr lang="en-US" sz="1400" b="0" i="0" strike="noStrike">
                    <a:solidFill>
                      <a:schemeClr val="tx1"/>
                    </a:solidFill>
                  </a:rPr>
                  <a:t> 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into a </a:t>
                </a:r>
                <a:r>
                  <a:rPr lang="en-US" sz="1400" b="1" i="0">
                    <a:solidFill>
                      <a:schemeClr val="tx1"/>
                    </a:solidFill>
                    <a:effectLst/>
                  </a:rPr>
                  <a:t>single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, </a:t>
                </a:r>
                <a:r>
                  <a:rPr lang="en-US" sz="1400" b="0">
                    <a:solidFill>
                      <a:schemeClr val="tx1"/>
                    </a:solidFill>
                    <a:effectLst/>
                  </a:rPr>
                  <a:t>unified</a:t>
                </a:r>
                <a:r>
                  <a:rPr lang="en-US" sz="1400">
                    <a:solidFill>
                      <a:schemeClr val="tx1"/>
                    </a:solidFill>
                    <a:effectLst/>
                  </a:rPr>
                  <a:t> framework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2F2D8BA-DD5C-42AC-8975-FAF06D39FC25}"/>
                  </a:ext>
                </a:extLst>
              </p:cNvPr>
              <p:cNvSpPr/>
              <p:nvPr/>
            </p:nvSpPr>
            <p:spPr>
              <a:xfrm>
                <a:off x="8282257" y="431515"/>
                <a:ext cx="2599362" cy="24863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Extent Report</a:t>
                </a: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1400">
                    <a:solidFill>
                      <a:schemeClr val="tx1"/>
                    </a:solidFill>
                    <a:effectLst/>
                  </a:rPr>
                  <a:t>Extent Reports class is used to generate an HTML report on the user-specified path</a:t>
                </a:r>
                <a:endParaRPr lang="en-US" sz="1400">
                  <a:solidFill>
                    <a:schemeClr val="tx1"/>
                  </a:solidFill>
                </a:endParaRPr>
              </a:p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A9FDC1-C18F-4642-A7BB-1F806A300D11}"/>
              </a:ext>
            </a:extLst>
          </p:cNvPr>
          <p:cNvSpPr txBox="1"/>
          <p:nvPr/>
        </p:nvSpPr>
        <p:spPr>
          <a:xfrm>
            <a:off x="558229" y="322934"/>
            <a:ext cx="696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Arial Black" panose="020B0A04020102020204" pitchFamily="34" charset="0"/>
              </a:rPr>
              <a:t>Technologies</a:t>
            </a:r>
          </a:p>
        </p:txBody>
      </p: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B015E3-70EB-4061-A35C-B7AA16AC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511" y="6409893"/>
            <a:ext cx="1129942" cy="253107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1399A1D-B381-4868-9181-D0842B30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4" y="1043467"/>
            <a:ext cx="703140" cy="70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DCEB3ABB-7F32-447C-AEC3-61A899C51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53" r="1823" b="17897"/>
          <a:stretch/>
        </p:blipFill>
        <p:spPr bwMode="auto">
          <a:xfrm>
            <a:off x="3409670" y="1043467"/>
            <a:ext cx="781102" cy="5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75F3D38-D687-4A07-AA3C-8F12D2B1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2" y="1016176"/>
            <a:ext cx="828038" cy="7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574AE65D-750A-4ACD-A7B5-403DDBF4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03" y="991493"/>
            <a:ext cx="803953" cy="8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9CD92D7-9961-47A8-9845-8ACBC7A65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17" b="13206"/>
          <a:stretch/>
        </p:blipFill>
        <p:spPr bwMode="auto">
          <a:xfrm>
            <a:off x="630384" y="3448555"/>
            <a:ext cx="879440" cy="34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E2021D55-75B9-485E-A51C-10352C745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t="-4466" r="11441" b="1"/>
          <a:stretch/>
        </p:blipFill>
        <p:spPr bwMode="auto">
          <a:xfrm>
            <a:off x="3410834" y="3429000"/>
            <a:ext cx="853276" cy="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474DA0-7514-49ED-AC4F-011852C8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2" y="3456928"/>
            <a:ext cx="828038" cy="6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183EE60-AB3B-4DC4-B5A3-12E2E3D4A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2608" r="9268" b="3430"/>
          <a:stretch/>
        </p:blipFill>
        <p:spPr bwMode="auto">
          <a:xfrm>
            <a:off x="8942503" y="3475232"/>
            <a:ext cx="988828" cy="65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4DC-84C3-4D51-ACEE-3FFC58D3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0" y="1251867"/>
            <a:ext cx="2984648" cy="39484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Implemented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1375D-B4A5-4549-8865-B8FFD1FD7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dirty="0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09386C-2DF7-492B-BA31-99C63E1162B8}"/>
                  </a:ext>
                </a:extLst>
              </p14:cNvPr>
              <p14:cNvContentPartPr/>
              <p14:nvPr/>
            </p14:nvContentPartPr>
            <p14:xfrm>
              <a:off x="3008487" y="298748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09386C-2DF7-492B-BA31-99C63E116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487" y="2978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94D95C-84A9-488A-95CA-9C5896F3C2E1}"/>
                  </a:ext>
                </a:extLst>
              </p14:cNvPr>
              <p14:cNvContentPartPr/>
              <p14:nvPr/>
            </p14:nvContentPartPr>
            <p14:xfrm>
              <a:off x="435927" y="1594289"/>
              <a:ext cx="1622160" cy="244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94D95C-84A9-488A-95CA-9C5896F3C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25" y="1585289"/>
                <a:ext cx="1639804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CBB2F5-21A2-4E8F-9DF9-38956967F6A6}"/>
                  </a:ext>
                </a:extLst>
              </p14:cNvPr>
              <p14:cNvContentPartPr/>
              <p14:nvPr/>
            </p14:nvContentPartPr>
            <p14:xfrm>
              <a:off x="669567" y="154136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CBB2F5-21A2-4E8F-9DF9-38956967F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567" y="15323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9664C9-EC25-42E9-BCD6-C3E3D45A678C}"/>
                  </a:ext>
                </a:extLst>
              </p14:cNvPr>
              <p14:cNvContentPartPr/>
              <p14:nvPr/>
            </p14:nvContentPartPr>
            <p14:xfrm>
              <a:off x="406047" y="1530569"/>
              <a:ext cx="438480" cy="35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9664C9-EC25-42E9-BCD6-C3E3D45A67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047" y="1521578"/>
                <a:ext cx="456120" cy="376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18BD4E-33D3-4C85-9589-43987CA926C2}"/>
                  </a:ext>
                </a:extLst>
              </p14:cNvPr>
              <p14:cNvContentPartPr/>
              <p14:nvPr/>
            </p14:nvContentPartPr>
            <p14:xfrm>
              <a:off x="1562727" y="275312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18BD4E-33D3-4C85-9589-43987CA92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727" y="27441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85C325-BFEB-449E-A3AD-0E9A8ABAB412}"/>
                  </a:ext>
                </a:extLst>
              </p14:cNvPr>
              <p14:cNvContentPartPr/>
              <p14:nvPr/>
            </p14:nvContentPartPr>
            <p14:xfrm>
              <a:off x="1349967" y="22642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85C325-BFEB-449E-A3AD-0E9A8ABAB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0967" y="22552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01E42-A1C9-4A3F-ADBB-09BADF26198D}"/>
                  </a:ext>
                </a:extLst>
              </p14:cNvPr>
              <p14:cNvContentPartPr/>
              <p14:nvPr/>
            </p14:nvContentPartPr>
            <p14:xfrm>
              <a:off x="361005" y="334892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01E42-A1C9-4A3F-ADBB-09BADF2619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005" y="33399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30580-8492-42E8-BB87-FF021CEA3E27}"/>
              </a:ext>
            </a:extLst>
          </p:cNvPr>
          <p:cNvGrpSpPr/>
          <p:nvPr/>
        </p:nvGrpSpPr>
        <p:grpSpPr>
          <a:xfrm>
            <a:off x="1020207" y="2891729"/>
            <a:ext cx="11478" cy="10800"/>
            <a:chOff x="1020207" y="2891729"/>
            <a:chExt cx="11478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5F193D-8879-4F6D-B639-4E604C8B7ADA}"/>
                    </a:ext>
                  </a:extLst>
                </p14:cNvPr>
                <p14:cNvContentPartPr/>
                <p14:nvPr/>
              </p14:nvContentPartPr>
              <p14:xfrm>
                <a:off x="1020207" y="289172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5F193D-8879-4F6D-B639-4E604C8B7A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1207" y="2882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A920D8-5355-4947-8598-13C0BD6592A6}"/>
                    </a:ext>
                  </a:extLst>
                </p14:cNvPr>
                <p14:cNvContentPartPr/>
                <p14:nvPr/>
              </p14:nvContentPartPr>
              <p14:xfrm>
                <a:off x="1020207" y="2891729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A920D8-5355-4947-8598-13C0BD659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1207" y="2882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51B5B0-E0AF-46DD-87F9-62996C43F6A4}"/>
                    </a:ext>
                  </a:extLst>
                </p14:cNvPr>
                <p14:cNvContentPartPr/>
                <p14:nvPr/>
              </p14:nvContentPartPr>
              <p14:xfrm>
                <a:off x="1031325" y="290216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51B5B0-E0AF-46DD-87F9-62996C43F6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325" y="2893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39FE0-524F-480A-A6EB-7CC292A7E128}"/>
              </a:ext>
            </a:extLst>
          </p:cNvPr>
          <p:cNvGrpSpPr/>
          <p:nvPr/>
        </p:nvGrpSpPr>
        <p:grpSpPr>
          <a:xfrm>
            <a:off x="1148325" y="2551169"/>
            <a:ext cx="360" cy="360"/>
            <a:chOff x="1148325" y="255116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583564-DEA2-4A98-B19B-ABD3FC99F2C6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583564-DEA2-4A98-B19B-ABD3FC99F2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E493B0-CF49-4EE9-A4FA-9D680105CBAA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E493B0-CF49-4EE9-A4FA-9D680105CB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5F9AC7-660A-46C2-9DFD-F91A467FCE26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5F9AC7-660A-46C2-9DFD-F91A467FCE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148B2B-BBC3-4DAE-A996-1EC45C850368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148B2B-BBC3-4DAE-A996-1EC45C8503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5E92BC-5FA9-45E8-BF53-33CD65719A5B}"/>
                  </a:ext>
                </a:extLst>
              </p14:cNvPr>
              <p14:cNvContentPartPr/>
              <p14:nvPr/>
            </p14:nvContentPartPr>
            <p14:xfrm>
              <a:off x="1297005" y="482672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5E92BC-5FA9-45E8-BF53-33CD65719A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005" y="4817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77DCD8-2B81-4D26-A7D8-2FE23F6DEB02}"/>
                  </a:ext>
                </a:extLst>
              </p14:cNvPr>
              <p14:cNvContentPartPr/>
              <p14:nvPr/>
            </p14:nvContentPartPr>
            <p14:xfrm>
              <a:off x="2083965" y="366752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77DCD8-2B81-4D26-A7D8-2FE23F6DE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4965" y="3658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F0832F-6772-4F09-80BC-DB9B1F36906A}"/>
                  </a:ext>
                </a:extLst>
              </p14:cNvPr>
              <p14:cNvContentPartPr/>
              <p14:nvPr/>
            </p14:nvContentPartPr>
            <p14:xfrm>
              <a:off x="967245" y="570944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F0832F-6772-4F09-80BC-DB9B1F369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245" y="5700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289EFD-7175-4B73-9772-35CC34311913}"/>
                  </a:ext>
                </a:extLst>
              </p14:cNvPr>
              <p14:cNvContentPartPr/>
              <p14:nvPr/>
            </p14:nvContentPartPr>
            <p14:xfrm>
              <a:off x="52845" y="591140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289EFD-7175-4B73-9772-35CC34311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45" y="5902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67546D-7733-4EDA-BC7E-60BED6751371}"/>
                  </a:ext>
                </a:extLst>
              </p14:cNvPr>
              <p14:cNvContentPartPr/>
              <p14:nvPr/>
            </p14:nvContentPartPr>
            <p14:xfrm>
              <a:off x="1680045" y="447608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67546D-7733-4EDA-BC7E-60BED6751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045" y="446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90E43A-899B-4F64-A8D1-CB4C7BD81011}"/>
                  </a:ext>
                </a:extLst>
              </p14:cNvPr>
              <p14:cNvContentPartPr/>
              <p14:nvPr/>
            </p14:nvContentPartPr>
            <p14:xfrm>
              <a:off x="1318245" y="367832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90E43A-899B-4F64-A8D1-CB4C7BD81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9245" y="366932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43F50-5A5C-4640-B01D-606065FDD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913" y="1879200"/>
            <a:ext cx="4421134" cy="489759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 panose="020B0502040204020203" pitchFamily="34" charset="0"/>
              </a:rPr>
              <a:t>Central Tracker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Segoe UI" panose="020B0502040204020203" pitchFamily="34" charset="0"/>
              </a:rPr>
              <a:t>Manual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 panose="020B0502040204020203" pitchFamily="34" charset="0"/>
              </a:rPr>
              <a:t>Traceability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 panose="020B0502040204020203" pitchFamily="34" charset="0"/>
              </a:rPr>
              <a:t>GIT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 panose="020B0502040204020203" pitchFamily="34" charset="0"/>
              </a:rPr>
              <a:t>Maven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2E6095E-518C-409B-BD5E-9A5792277E72}"/>
              </a:ext>
            </a:extLst>
          </p:cNvPr>
          <p:cNvSpPr txBox="1">
            <a:spLocks/>
          </p:cNvSpPr>
          <p:nvPr/>
        </p:nvSpPr>
        <p:spPr>
          <a:xfrm>
            <a:off x="7663390" y="1878856"/>
            <a:ext cx="4421134" cy="4429525"/>
          </a:xfrm>
          <a:prstGeom prst="rect">
            <a:avLst/>
          </a:prstGeom>
        </p:spPr>
        <p:txBody>
          <a:bodyPr vert="horz" lIns="180000" tIns="0" rIns="180000" bIns="180000" rtlCol="0" anchor="t">
            <a:normAutofit/>
          </a:bodyPr>
          <a:lstStyle>
            <a:lvl1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API Testing – Postman</a:t>
            </a:r>
            <a:endParaRPr lang="en-US">
              <a:latin typeface="Segoe UI"/>
              <a:cs typeface="Segoe UI"/>
            </a:endParaRPr>
          </a:p>
          <a:p>
            <a:pPr marL="179705" indent="-179705"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Correlation in Postman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0A2ED0A-0459-4544-8370-39B7FBF99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t="3851" r="15921" b="8199"/>
          <a:stretch/>
        </p:blipFill>
        <p:spPr bwMode="auto">
          <a:xfrm>
            <a:off x="406047" y="1091370"/>
            <a:ext cx="438480" cy="5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5C04B8D4-2B37-4981-8F79-36C52B6A3C81}"/>
              </a:ext>
            </a:extLst>
          </p:cNvPr>
          <p:cNvSpPr txBox="1">
            <a:spLocks/>
          </p:cNvSpPr>
          <p:nvPr/>
        </p:nvSpPr>
        <p:spPr>
          <a:xfrm>
            <a:off x="3852406" y="1878856"/>
            <a:ext cx="4421134" cy="4429525"/>
          </a:xfrm>
          <a:prstGeom prst="rect">
            <a:avLst/>
          </a:prstGeom>
        </p:spPr>
        <p:txBody>
          <a:bodyPr vert="horz" lIns="180000" tIns="0" rIns="180000" bIns="180000" rtlCol="0" anchor="t">
            <a:normAutofit/>
          </a:bodyPr>
          <a:lstStyle>
            <a:lvl1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Selenium with Java</a:t>
            </a:r>
            <a:endParaRPr lang="en-US"/>
          </a:p>
          <a:p>
            <a:pPr marL="179705" indent="-179705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POM Structure</a:t>
            </a:r>
          </a:p>
          <a:p>
            <a:pPr marL="179705" indent="-179705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  <a:latin typeface="Segoe UI"/>
                <a:cs typeface="Segoe UI"/>
              </a:rPr>
              <a:t>Properties file/ Resource file</a:t>
            </a:r>
          </a:p>
          <a:p>
            <a:pPr marL="179705" indent="-179705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Object Oriented Concepts</a:t>
            </a:r>
          </a:p>
          <a:p>
            <a:pPr marL="179705" indent="-179705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Camel Case Convention</a:t>
            </a:r>
          </a:p>
          <a:p>
            <a:pPr marL="179705" indent="-179705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Commenting</a:t>
            </a:r>
            <a:r>
              <a:rPr lang="en-US" sz="1400">
                <a:latin typeface="Segoe UI"/>
                <a:cs typeface="Segoe UI"/>
              </a:rPr>
              <a:t> </a:t>
            </a:r>
            <a:endParaRPr lang="en-US" sz="1400">
              <a:latin typeface="Arial"/>
              <a:cs typeface="Arial"/>
            </a:endParaRPr>
          </a:p>
          <a:p>
            <a:pPr marL="179705" indent="-179705">
              <a:buChar char="•"/>
            </a:pPr>
            <a:r>
              <a:rPr lang="en-US" sz="1400">
                <a:latin typeface="Segoe UI"/>
                <a:cs typeface="Segoe UI"/>
              </a:rPr>
              <a:t>Exception Handling</a:t>
            </a:r>
            <a:endParaRPr lang="en-US" sz="1400">
              <a:latin typeface="Arial"/>
              <a:ea typeface="+mn-lt"/>
              <a:cs typeface="+mn-lt"/>
            </a:endParaRPr>
          </a:p>
          <a:p>
            <a:pPr marL="179705" indent="-179705" algn="l">
              <a:buChar char="•"/>
            </a:pPr>
            <a:r>
              <a:rPr lang="en-US" sz="1400">
                <a:latin typeface="Segoe UI"/>
                <a:cs typeface="Segoe UI"/>
              </a:rPr>
              <a:t>TestNG</a:t>
            </a:r>
            <a:endParaRPr lang="en-US" sz="1400" b="0" i="0">
              <a:effectLst/>
              <a:latin typeface="Segoe UI"/>
              <a:cs typeface="Segoe UI"/>
            </a:endParaRPr>
          </a:p>
          <a:p>
            <a:pPr marL="179705" indent="-179705"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Data Driven Testing in Selenium</a:t>
            </a:r>
          </a:p>
          <a:p>
            <a:pPr marL="179705" indent="-179705" algn="l">
              <a:buFont typeface="Arial" panose="020B0604020202020204" pitchFamily="34" charset="0"/>
              <a:buChar char="•"/>
            </a:pPr>
            <a:r>
              <a:rPr lang="en-US" sz="1400">
                <a:latin typeface="Segoe UI"/>
                <a:cs typeface="Segoe UI"/>
              </a:rPr>
              <a:t>Captured Screenshots</a:t>
            </a:r>
            <a:endParaRPr lang="en-US" sz="1400" b="0" i="0">
              <a:effectLst/>
              <a:latin typeface="Segoe UI"/>
              <a:cs typeface="Segoe UI"/>
            </a:endParaRPr>
          </a:p>
          <a:p>
            <a:pPr marL="179705" indent="-179705" algn="l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egoe UI"/>
                <a:cs typeface="Segoe UI"/>
              </a:rPr>
              <a:t>Extent Reports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D6DB8A0-61AB-427F-A730-9DC2107BA0A2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Task Accomplished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3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1375D-B4A5-4549-8865-B8FFD1FD7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dirty="0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09386C-2DF7-492B-BA31-99C63E1162B8}"/>
                  </a:ext>
                </a:extLst>
              </p14:cNvPr>
              <p14:cNvContentPartPr/>
              <p14:nvPr/>
            </p14:nvContentPartPr>
            <p14:xfrm>
              <a:off x="3008487" y="298748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09386C-2DF7-492B-BA31-99C63E116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487" y="2978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94D95C-84A9-488A-95CA-9C5896F3C2E1}"/>
                  </a:ext>
                </a:extLst>
              </p14:cNvPr>
              <p14:cNvContentPartPr/>
              <p14:nvPr/>
            </p14:nvContentPartPr>
            <p14:xfrm>
              <a:off x="435927" y="1594289"/>
              <a:ext cx="1622160" cy="244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94D95C-84A9-488A-95CA-9C5896F3C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25" y="1585289"/>
                <a:ext cx="1639804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CBB2F5-21A2-4E8F-9DF9-38956967F6A6}"/>
                  </a:ext>
                </a:extLst>
              </p14:cNvPr>
              <p14:cNvContentPartPr/>
              <p14:nvPr/>
            </p14:nvContentPartPr>
            <p14:xfrm>
              <a:off x="669567" y="154136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CBB2F5-21A2-4E8F-9DF9-38956967F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567" y="15323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9664C9-EC25-42E9-BCD6-C3E3D45A678C}"/>
                  </a:ext>
                </a:extLst>
              </p14:cNvPr>
              <p14:cNvContentPartPr/>
              <p14:nvPr/>
            </p14:nvContentPartPr>
            <p14:xfrm>
              <a:off x="406047" y="1530569"/>
              <a:ext cx="438480" cy="35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9664C9-EC25-42E9-BCD6-C3E3D45A67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047" y="1521578"/>
                <a:ext cx="456120" cy="376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18BD4E-33D3-4C85-9589-43987CA926C2}"/>
                  </a:ext>
                </a:extLst>
              </p14:cNvPr>
              <p14:cNvContentPartPr/>
              <p14:nvPr/>
            </p14:nvContentPartPr>
            <p14:xfrm>
              <a:off x="1562727" y="275312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18BD4E-33D3-4C85-9589-43987CA92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727" y="27441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85C325-BFEB-449E-A3AD-0E9A8ABAB412}"/>
                  </a:ext>
                </a:extLst>
              </p14:cNvPr>
              <p14:cNvContentPartPr/>
              <p14:nvPr/>
            </p14:nvContentPartPr>
            <p14:xfrm>
              <a:off x="1349967" y="22642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85C325-BFEB-449E-A3AD-0E9A8ABAB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0967" y="22552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01E42-A1C9-4A3F-ADBB-09BADF26198D}"/>
                  </a:ext>
                </a:extLst>
              </p14:cNvPr>
              <p14:cNvContentPartPr/>
              <p14:nvPr/>
            </p14:nvContentPartPr>
            <p14:xfrm>
              <a:off x="361005" y="334892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01E42-A1C9-4A3F-ADBB-09BADF2619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005" y="33399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30580-8492-42E8-BB87-FF021CEA3E27}"/>
              </a:ext>
            </a:extLst>
          </p:cNvPr>
          <p:cNvGrpSpPr/>
          <p:nvPr/>
        </p:nvGrpSpPr>
        <p:grpSpPr>
          <a:xfrm>
            <a:off x="1020207" y="2891729"/>
            <a:ext cx="11478" cy="10800"/>
            <a:chOff x="1020207" y="2891729"/>
            <a:chExt cx="11478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5F193D-8879-4F6D-B639-4E604C8B7ADA}"/>
                    </a:ext>
                  </a:extLst>
                </p14:cNvPr>
                <p14:cNvContentPartPr/>
                <p14:nvPr/>
              </p14:nvContentPartPr>
              <p14:xfrm>
                <a:off x="1020207" y="289172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5F193D-8879-4F6D-B639-4E604C8B7A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1207" y="2882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A920D8-5355-4947-8598-13C0BD6592A6}"/>
                    </a:ext>
                  </a:extLst>
                </p14:cNvPr>
                <p14:cNvContentPartPr/>
                <p14:nvPr/>
              </p14:nvContentPartPr>
              <p14:xfrm>
                <a:off x="1020207" y="2891729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A920D8-5355-4947-8598-13C0BD659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1207" y="2882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51B5B0-E0AF-46DD-87F9-62996C43F6A4}"/>
                    </a:ext>
                  </a:extLst>
                </p14:cNvPr>
                <p14:cNvContentPartPr/>
                <p14:nvPr/>
              </p14:nvContentPartPr>
              <p14:xfrm>
                <a:off x="1031325" y="290216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51B5B0-E0AF-46DD-87F9-62996C43F6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325" y="2893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39FE0-524F-480A-A6EB-7CC292A7E128}"/>
              </a:ext>
            </a:extLst>
          </p:cNvPr>
          <p:cNvGrpSpPr/>
          <p:nvPr/>
        </p:nvGrpSpPr>
        <p:grpSpPr>
          <a:xfrm>
            <a:off x="1148325" y="2551169"/>
            <a:ext cx="360" cy="360"/>
            <a:chOff x="1148325" y="255116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583564-DEA2-4A98-B19B-ABD3FC99F2C6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583564-DEA2-4A98-B19B-ABD3FC99F2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E493B0-CF49-4EE9-A4FA-9D680105CBAA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E493B0-CF49-4EE9-A4FA-9D680105CB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5F9AC7-660A-46C2-9DFD-F91A467FCE26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5F9AC7-660A-46C2-9DFD-F91A467FCE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148B2B-BBC3-4DAE-A996-1EC45C850368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148B2B-BBC3-4DAE-A996-1EC45C8503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5E92BC-5FA9-45E8-BF53-33CD65719A5B}"/>
                  </a:ext>
                </a:extLst>
              </p14:cNvPr>
              <p14:cNvContentPartPr/>
              <p14:nvPr/>
            </p14:nvContentPartPr>
            <p14:xfrm>
              <a:off x="1297005" y="482672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5E92BC-5FA9-45E8-BF53-33CD65719A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005" y="4817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77DCD8-2B81-4D26-A7D8-2FE23F6DEB02}"/>
                  </a:ext>
                </a:extLst>
              </p14:cNvPr>
              <p14:cNvContentPartPr/>
              <p14:nvPr/>
            </p14:nvContentPartPr>
            <p14:xfrm>
              <a:off x="2083965" y="366752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77DCD8-2B81-4D26-A7D8-2FE23F6DE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4965" y="3658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F0832F-6772-4F09-80BC-DB9B1F36906A}"/>
                  </a:ext>
                </a:extLst>
              </p14:cNvPr>
              <p14:cNvContentPartPr/>
              <p14:nvPr/>
            </p14:nvContentPartPr>
            <p14:xfrm>
              <a:off x="967245" y="570944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F0832F-6772-4F09-80BC-DB9B1F369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245" y="5700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289EFD-7175-4B73-9772-35CC34311913}"/>
                  </a:ext>
                </a:extLst>
              </p14:cNvPr>
              <p14:cNvContentPartPr/>
              <p14:nvPr/>
            </p14:nvContentPartPr>
            <p14:xfrm>
              <a:off x="52845" y="591140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289EFD-7175-4B73-9772-35CC34311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45" y="5902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67546D-7733-4EDA-BC7E-60BED6751371}"/>
                  </a:ext>
                </a:extLst>
              </p14:cNvPr>
              <p14:cNvContentPartPr/>
              <p14:nvPr/>
            </p14:nvContentPartPr>
            <p14:xfrm>
              <a:off x="1680045" y="447608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67546D-7733-4EDA-BC7E-60BED6751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045" y="446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90E43A-899B-4F64-A8D1-CB4C7BD81011}"/>
                  </a:ext>
                </a:extLst>
              </p14:cNvPr>
              <p14:cNvContentPartPr/>
              <p14:nvPr/>
            </p14:nvContentPartPr>
            <p14:xfrm>
              <a:off x="1318245" y="367832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90E43A-899B-4F64-A8D1-CB4C7BD81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9245" y="366932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8D6DB8A0-61AB-427F-A730-9DC2107BA0A2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 Features</a:t>
            </a:r>
            <a:r>
              <a:rPr lang="en-US">
                <a:ea typeface="+mj-lt"/>
                <a:cs typeface="+mj-lt"/>
              </a:rPr>
              <a:t> Implemented in Karate</a:t>
            </a:r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EE423-A6C4-45DD-B91D-AD5A20405177}"/>
              </a:ext>
            </a:extLst>
          </p:cNvPr>
          <p:cNvSpPr txBox="1"/>
          <p:nvPr/>
        </p:nvSpPr>
        <p:spPr>
          <a:xfrm>
            <a:off x="962628" y="1540680"/>
            <a:ext cx="333486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Automation in Karate.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Data Driven Testing.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Accessing data through CSV file.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Query Parameter.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Correlations.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Declaration of Global variable.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Background URL.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Request body through JSON file.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Arial"/>
              </a:rPr>
              <a:t>Response Matching.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373DC1-77E4-47D5-BECA-4E3B32AE3F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30" y="1141368"/>
            <a:ext cx="6082129" cy="1200779"/>
          </a:xfrm>
        </p:spPr>
        <p:txBody>
          <a:bodyPr/>
          <a:lstStyle/>
          <a:p>
            <a:r>
              <a:rPr lang="en-US">
                <a:latin typeface="Arial Black"/>
              </a:rPr>
              <a:t>POM.xml 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D756-CA34-4197-B49E-2D429B2A0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857" y="2340827"/>
            <a:ext cx="5123317" cy="2669864"/>
          </a:xfrm>
        </p:spPr>
        <p:txBody>
          <a:bodyPr vert="horz" lIns="360000" tIns="0" rIns="360000" bIns="36000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cs typeface="Arial" panose="020B0604020202020204"/>
              </a:rPr>
              <a:t>Dependencies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Arial" panose="020B0604020202020204"/>
              </a:rPr>
              <a:t>Webdrivermanager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Selenium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Testng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Apache.poi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Extent Report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Karate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DF87A-C784-4564-8D7A-37029843AE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dirty="0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E3FB-913B-4294-BB99-1D9516B4B4D5}"/>
              </a:ext>
            </a:extLst>
          </p:cNvPr>
          <p:cNvSpPr txBox="1"/>
          <p:nvPr/>
        </p:nvSpPr>
        <p:spPr>
          <a:xfrm>
            <a:off x="2193471" y="15584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3A77B3B-754A-44B4-9857-4111BBF9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85" y="508284"/>
            <a:ext cx="6036127" cy="55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1375D-B4A5-4549-8865-B8FFD1FD7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09386C-2DF7-492B-BA31-99C63E1162B8}"/>
                  </a:ext>
                </a:extLst>
              </p14:cNvPr>
              <p14:cNvContentPartPr/>
              <p14:nvPr/>
            </p14:nvContentPartPr>
            <p14:xfrm>
              <a:off x="3008487" y="298748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09386C-2DF7-492B-BA31-99C63E1162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9487" y="2978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94D95C-84A9-488A-95CA-9C5896F3C2E1}"/>
                  </a:ext>
                </a:extLst>
              </p14:cNvPr>
              <p14:cNvContentPartPr/>
              <p14:nvPr/>
            </p14:nvContentPartPr>
            <p14:xfrm>
              <a:off x="435927" y="1594289"/>
              <a:ext cx="1622160" cy="244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94D95C-84A9-488A-95CA-9C5896F3C2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925" y="1585289"/>
                <a:ext cx="1639804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CBB2F5-21A2-4E8F-9DF9-38956967F6A6}"/>
                  </a:ext>
                </a:extLst>
              </p14:cNvPr>
              <p14:cNvContentPartPr/>
              <p14:nvPr/>
            </p14:nvContentPartPr>
            <p14:xfrm>
              <a:off x="669567" y="154136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CBB2F5-21A2-4E8F-9DF9-38956967F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567" y="15323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9664C9-EC25-42E9-BCD6-C3E3D45A678C}"/>
                  </a:ext>
                </a:extLst>
              </p14:cNvPr>
              <p14:cNvContentPartPr/>
              <p14:nvPr/>
            </p14:nvContentPartPr>
            <p14:xfrm>
              <a:off x="406047" y="1530569"/>
              <a:ext cx="438480" cy="35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9664C9-EC25-42E9-BCD6-C3E3D45A67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047" y="1521578"/>
                <a:ext cx="456120" cy="376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18BD4E-33D3-4C85-9589-43987CA926C2}"/>
                  </a:ext>
                </a:extLst>
              </p14:cNvPr>
              <p14:cNvContentPartPr/>
              <p14:nvPr/>
            </p14:nvContentPartPr>
            <p14:xfrm>
              <a:off x="1562727" y="275312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18BD4E-33D3-4C85-9589-43987CA92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727" y="27441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85C325-BFEB-449E-A3AD-0E9A8ABAB412}"/>
                  </a:ext>
                </a:extLst>
              </p14:cNvPr>
              <p14:cNvContentPartPr/>
              <p14:nvPr/>
            </p14:nvContentPartPr>
            <p14:xfrm>
              <a:off x="1349967" y="22642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85C325-BFEB-449E-A3AD-0E9A8ABAB4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0967" y="22552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01E42-A1C9-4A3F-ADBB-09BADF26198D}"/>
                  </a:ext>
                </a:extLst>
              </p14:cNvPr>
              <p14:cNvContentPartPr/>
              <p14:nvPr/>
            </p14:nvContentPartPr>
            <p14:xfrm>
              <a:off x="361005" y="334892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01E42-A1C9-4A3F-ADBB-09BADF2619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05" y="33399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30580-8492-42E8-BB87-FF021CEA3E27}"/>
              </a:ext>
            </a:extLst>
          </p:cNvPr>
          <p:cNvGrpSpPr/>
          <p:nvPr/>
        </p:nvGrpSpPr>
        <p:grpSpPr>
          <a:xfrm>
            <a:off x="1020207" y="2891729"/>
            <a:ext cx="11478" cy="10800"/>
            <a:chOff x="1020207" y="2891729"/>
            <a:chExt cx="11478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5F193D-8879-4F6D-B639-4E604C8B7ADA}"/>
                    </a:ext>
                  </a:extLst>
                </p14:cNvPr>
                <p14:cNvContentPartPr/>
                <p14:nvPr/>
              </p14:nvContentPartPr>
              <p14:xfrm>
                <a:off x="1020207" y="289172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5F193D-8879-4F6D-B639-4E604C8B7A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1207" y="2882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A920D8-5355-4947-8598-13C0BD6592A6}"/>
                    </a:ext>
                  </a:extLst>
                </p14:cNvPr>
                <p14:cNvContentPartPr/>
                <p14:nvPr/>
              </p14:nvContentPartPr>
              <p14:xfrm>
                <a:off x="1020207" y="2891729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A920D8-5355-4947-8598-13C0BD6592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1207" y="2882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51B5B0-E0AF-46DD-87F9-62996C43F6A4}"/>
                    </a:ext>
                  </a:extLst>
                </p14:cNvPr>
                <p14:cNvContentPartPr/>
                <p14:nvPr/>
              </p14:nvContentPartPr>
              <p14:xfrm>
                <a:off x="1031325" y="290216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51B5B0-E0AF-46DD-87F9-62996C43F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2325" y="2893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39FE0-524F-480A-A6EB-7CC292A7E128}"/>
              </a:ext>
            </a:extLst>
          </p:cNvPr>
          <p:cNvGrpSpPr/>
          <p:nvPr/>
        </p:nvGrpSpPr>
        <p:grpSpPr>
          <a:xfrm>
            <a:off x="1148325" y="2551169"/>
            <a:ext cx="360" cy="360"/>
            <a:chOff x="1148325" y="255116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583564-DEA2-4A98-B19B-ABD3FC99F2C6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583564-DEA2-4A98-B19B-ABD3FC99F2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E493B0-CF49-4EE9-A4FA-9D680105CBAA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E493B0-CF49-4EE9-A4FA-9D680105CB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5F9AC7-660A-46C2-9DFD-F91A467FCE26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5F9AC7-660A-46C2-9DFD-F91A467FCE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148B2B-BBC3-4DAE-A996-1EC45C850368}"/>
                    </a:ext>
                  </a:extLst>
                </p14:cNvPr>
                <p14:cNvContentPartPr/>
                <p14:nvPr/>
              </p14:nvContentPartPr>
              <p14:xfrm>
                <a:off x="1148325" y="255116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148B2B-BBC3-4DAE-A996-1EC45C8503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9325" y="2542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5E92BC-5FA9-45E8-BF53-33CD65719A5B}"/>
                  </a:ext>
                </a:extLst>
              </p14:cNvPr>
              <p14:cNvContentPartPr/>
              <p14:nvPr/>
            </p14:nvContentPartPr>
            <p14:xfrm>
              <a:off x="1297005" y="482672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5E92BC-5FA9-45E8-BF53-33CD65719A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005" y="4817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77DCD8-2B81-4D26-A7D8-2FE23F6DEB02}"/>
                  </a:ext>
                </a:extLst>
              </p14:cNvPr>
              <p14:cNvContentPartPr/>
              <p14:nvPr/>
            </p14:nvContentPartPr>
            <p14:xfrm>
              <a:off x="2083965" y="366752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77DCD8-2B81-4D26-A7D8-2FE23F6DE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4965" y="3658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F0832F-6772-4F09-80BC-DB9B1F36906A}"/>
                  </a:ext>
                </a:extLst>
              </p14:cNvPr>
              <p14:cNvContentPartPr/>
              <p14:nvPr/>
            </p14:nvContentPartPr>
            <p14:xfrm>
              <a:off x="967245" y="570944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F0832F-6772-4F09-80BC-DB9B1F369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245" y="5700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289EFD-7175-4B73-9772-35CC34311913}"/>
                  </a:ext>
                </a:extLst>
              </p14:cNvPr>
              <p14:cNvContentPartPr/>
              <p14:nvPr/>
            </p14:nvContentPartPr>
            <p14:xfrm>
              <a:off x="52845" y="591140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289EFD-7175-4B73-9772-35CC343119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5" y="5902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67546D-7733-4EDA-BC7E-60BED6751371}"/>
                  </a:ext>
                </a:extLst>
              </p14:cNvPr>
              <p14:cNvContentPartPr/>
              <p14:nvPr/>
            </p14:nvContentPartPr>
            <p14:xfrm>
              <a:off x="1680045" y="447608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67546D-7733-4EDA-BC7E-60BED67513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1045" y="446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90E43A-899B-4F64-A8D1-CB4C7BD81011}"/>
                  </a:ext>
                </a:extLst>
              </p14:cNvPr>
              <p14:cNvContentPartPr/>
              <p14:nvPr/>
            </p14:nvContentPartPr>
            <p14:xfrm>
              <a:off x="1318245" y="367832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90E43A-899B-4F64-A8D1-CB4C7BD81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245" y="366932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8D6DB8A0-61AB-427F-A730-9DC2107BA0A2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94B835-33FD-4A23-B669-7896A9A7D8DD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EE423-A6C4-45DD-B91D-AD5A20405177}"/>
              </a:ext>
            </a:extLst>
          </p:cNvPr>
          <p:cNvSpPr txBox="1"/>
          <p:nvPr/>
        </p:nvSpPr>
        <p:spPr>
          <a:xfrm>
            <a:off x="911963" y="1661516"/>
            <a:ext cx="447519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Implementation of Page Object Model</a:t>
            </a:r>
          </a:p>
          <a:p>
            <a:pPr marL="285750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Pages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TestCases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Utility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Karatemaven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Folders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Configs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Screenshots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/>
                <a:cs typeface="Segoe UI"/>
              </a:rPr>
              <a:t>Target</a:t>
            </a:r>
          </a:p>
          <a:p>
            <a:pPr marL="742950" lvl="1" indent="-285750">
              <a:buClr>
                <a:schemeClr val="accent1"/>
              </a:buClr>
              <a:buSzPct val="125000"/>
              <a:buFont typeface="Arial"/>
              <a:buChar char="•"/>
            </a:pPr>
            <a:r>
              <a:rPr lang="en-US" sz="1600">
                <a:latin typeface="Segoe UI"/>
                <a:cs typeface="Segoe UI"/>
              </a:rPr>
              <a:t>Datafiles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D761CFC-A553-4582-A8C7-BC24F191F89D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r="4003"/>
          <a:stretch/>
        </p:blipFill>
        <p:spPr>
          <a:xfrm>
            <a:off x="5506523" y="1110117"/>
            <a:ext cx="2377440" cy="4972206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5DC113-C4CC-4FCA-8295-A16B1FB52548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-1" r="1131"/>
          <a:stretch/>
        </p:blipFill>
        <p:spPr>
          <a:xfrm>
            <a:off x="8483355" y="1110117"/>
            <a:ext cx="2560320" cy="5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C5CECFB6-58F8-4A87-BDF1-957AFB09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5" y="650493"/>
            <a:ext cx="10962284" cy="60040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B0368F-8DDA-4CB9-88C4-B7DEF53A0A58}"/>
              </a:ext>
            </a:extLst>
          </p:cNvPr>
          <p:cNvSpPr txBox="1">
            <a:spLocks/>
          </p:cNvSpPr>
          <p:nvPr/>
        </p:nvSpPr>
        <p:spPr>
          <a:xfrm>
            <a:off x="614000" y="214857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Arial"/>
              </a:rPr>
              <a:t>Flow Diagram For Selenium</a:t>
            </a:r>
          </a:p>
        </p:txBody>
      </p:sp>
    </p:spTree>
    <p:extLst>
      <p:ext uri="{BB962C8B-B14F-4D97-AF65-F5344CB8AC3E}">
        <p14:creationId xmlns:p14="http://schemas.microsoft.com/office/powerpoint/2010/main" val="259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324C-FC2F-4409-80E2-49BF95D6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17873"/>
            <a:ext cx="3383109" cy="430334"/>
          </a:xfrm>
        </p:spPr>
        <p:txBody>
          <a:bodyPr/>
          <a:lstStyle/>
          <a:p>
            <a:r>
              <a:rPr lang="en-US">
                <a:cs typeface="Arial"/>
              </a:rPr>
              <a:t>Reports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6F79D-ED29-4E84-A400-78BBE68D3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C8E98-38EE-4123-BF37-25063646B6A6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296A0-FD67-4B43-A21A-D2D8968D936D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88EC1-20E0-4F83-A50A-3CD2E8BB6ADB}"/>
              </a:ext>
            </a:extLst>
          </p:cNvPr>
          <p:cNvSpPr txBox="1"/>
          <p:nvPr/>
        </p:nvSpPr>
        <p:spPr>
          <a:xfrm>
            <a:off x="5010150" y="34861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CC33D-DC78-449E-BED9-CDBC0AD76C8F}"/>
              </a:ext>
            </a:extLst>
          </p:cNvPr>
          <p:cNvSpPr txBox="1"/>
          <p:nvPr/>
        </p:nvSpPr>
        <p:spPr>
          <a:xfrm>
            <a:off x="5153025" y="3629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F09F08-5D45-4C8C-BB1D-A9081A82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8" y="1208349"/>
            <a:ext cx="10281556" cy="48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0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261C012905A7429EEAE0175F0B308C" ma:contentTypeVersion="10" ma:contentTypeDescription="Create a new document." ma:contentTypeScope="" ma:versionID="c02ae1b4f3cc741f0c9b15c0a1d382fd">
  <xsd:schema xmlns:xsd="http://www.w3.org/2001/XMLSchema" xmlns:xs="http://www.w3.org/2001/XMLSchema" xmlns:p="http://schemas.microsoft.com/office/2006/metadata/properties" xmlns:ns2="9465699d-b859-4ad6-ab8c-507a684d99d6" targetNamespace="http://schemas.microsoft.com/office/2006/metadata/properties" ma:root="true" ma:fieldsID="f6491fcf55ee285e91a9d0c997cc74a5" ns2:_="">
    <xsd:import namespace="9465699d-b859-4ad6-ab8c-507a684d9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5699d-b859-4ad6-ab8c-507a684d9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3B715E-4007-4AA4-8946-0B4A181E7C5C}">
  <ds:schemaRefs>
    <ds:schemaRef ds:uri="0f3d185d-8758-41ff-b4e8-c98e0876618f"/>
    <ds:schemaRef ds:uri="b8f21e79-c577-443c-bce8-a0ab7ba734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5162CF-C17D-4A9A-8B50-E040033555EE}">
  <ds:schemaRefs>
    <ds:schemaRef ds:uri="9465699d-b859-4ad6-ab8c-507a684d99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Dark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Master Dark</vt:lpstr>
      <vt:lpstr>Testing on Shopizer</vt:lpstr>
      <vt:lpstr>PowerPoint Presentation</vt:lpstr>
      <vt:lpstr>PowerPoint Presentation</vt:lpstr>
      <vt:lpstr>Implemented concepts</vt:lpstr>
      <vt:lpstr>PowerPoint Presentation</vt:lpstr>
      <vt:lpstr>PowerPoint Presentation</vt:lpstr>
      <vt:lpstr>PowerPoint Presentation</vt:lpstr>
      <vt:lpstr>PowerPoint Presentation</vt:lpstr>
      <vt:lpstr>Reports</vt:lpstr>
      <vt:lpstr>Blockers and Remedies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Pankaj Dicholkar</dc:creator>
  <cp:revision>8</cp:revision>
  <cp:lastPrinted>2019-12-04T21:26:18Z</cp:lastPrinted>
  <dcterms:created xsi:type="dcterms:W3CDTF">2021-09-08T12:07:46Z</dcterms:created>
  <dcterms:modified xsi:type="dcterms:W3CDTF">2021-12-20T08:44:11Z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0x010100F4261C012905A7429EEAE0175F0B308C</vt:lpwstr>
  </property>
</Properties>
</file>