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82CD5-C27B-4303-ABFA-F297412EA231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5B9301-2908-4324-9B60-081B14CDB6F2}">
      <dgm:prSet phldrT="[Text]"/>
      <dgm:spPr/>
      <dgm:t>
        <a:bodyPr/>
        <a:lstStyle/>
        <a:p>
          <a:r>
            <a:rPr lang="en-IN" dirty="0"/>
            <a:t>Pre-processing</a:t>
          </a:r>
          <a:endParaRPr lang="en-US" dirty="0"/>
        </a:p>
      </dgm:t>
    </dgm:pt>
    <dgm:pt modelId="{02D6A99A-B4D5-4F8B-AF58-B8965862A9F0}" type="parTrans" cxnId="{7C93795B-0BDF-4338-B1C5-927E7A1D9379}">
      <dgm:prSet/>
      <dgm:spPr/>
      <dgm:t>
        <a:bodyPr/>
        <a:lstStyle/>
        <a:p>
          <a:endParaRPr lang="en-US"/>
        </a:p>
      </dgm:t>
    </dgm:pt>
    <dgm:pt modelId="{422BF464-A32E-44D8-B7E4-6BC04ECA3BDC}" type="sibTrans" cxnId="{7C93795B-0BDF-4338-B1C5-927E7A1D9379}">
      <dgm:prSet/>
      <dgm:spPr/>
      <dgm:t>
        <a:bodyPr/>
        <a:lstStyle/>
        <a:p>
          <a:endParaRPr lang="en-US"/>
        </a:p>
      </dgm:t>
    </dgm:pt>
    <dgm:pt modelId="{9C2245C4-8A4A-44FF-895F-6CE2EFA78D7B}">
      <dgm:prSet phldrT="[Text]" custT="1"/>
      <dgm:spPr/>
      <dgm:t>
        <a:bodyPr/>
        <a:lstStyle/>
        <a:p>
          <a:r>
            <a:rPr lang="en-IN" sz="1400" dirty="0"/>
            <a:t>Imputing data for </a:t>
          </a:r>
          <a:r>
            <a:rPr lang="en-IN" sz="1400" dirty="0" err="1"/>
            <a:t>NaN</a:t>
          </a:r>
          <a:r>
            <a:rPr lang="en-IN" sz="1400" dirty="0"/>
            <a:t> values (train and test data)</a:t>
          </a:r>
          <a:endParaRPr lang="en-US" sz="1400" dirty="0"/>
        </a:p>
      </dgm:t>
    </dgm:pt>
    <dgm:pt modelId="{58332C22-0C4E-462C-B508-294FF73D1FB4}" type="parTrans" cxnId="{529FEC79-77D6-4B28-8F86-AF8302DC0336}">
      <dgm:prSet/>
      <dgm:spPr/>
      <dgm:t>
        <a:bodyPr/>
        <a:lstStyle/>
        <a:p>
          <a:endParaRPr lang="en-US"/>
        </a:p>
      </dgm:t>
    </dgm:pt>
    <dgm:pt modelId="{979BC30C-1617-40C4-AB4C-B76215CB268F}" type="sibTrans" cxnId="{529FEC79-77D6-4B28-8F86-AF8302DC0336}">
      <dgm:prSet/>
      <dgm:spPr/>
      <dgm:t>
        <a:bodyPr/>
        <a:lstStyle/>
        <a:p>
          <a:endParaRPr lang="en-US"/>
        </a:p>
      </dgm:t>
    </dgm:pt>
    <dgm:pt modelId="{DE0F8290-7C7F-4031-91E4-0C523D9F1A78}">
      <dgm:prSet phldrT="[Text]"/>
      <dgm:spPr/>
      <dgm:t>
        <a:bodyPr/>
        <a:lstStyle/>
        <a:p>
          <a:r>
            <a:rPr lang="en-IN" dirty="0"/>
            <a:t>Modelling</a:t>
          </a:r>
          <a:endParaRPr lang="en-US" dirty="0"/>
        </a:p>
      </dgm:t>
    </dgm:pt>
    <dgm:pt modelId="{9A5B00A6-6951-4449-988C-E263F2EC1AC4}" type="parTrans" cxnId="{53AA7E7B-9354-4890-914C-FCE17C333F68}">
      <dgm:prSet/>
      <dgm:spPr/>
      <dgm:t>
        <a:bodyPr/>
        <a:lstStyle/>
        <a:p>
          <a:endParaRPr lang="en-US"/>
        </a:p>
      </dgm:t>
    </dgm:pt>
    <dgm:pt modelId="{A9A398BC-33F1-412F-B63D-52794336F081}" type="sibTrans" cxnId="{53AA7E7B-9354-4890-914C-FCE17C333F68}">
      <dgm:prSet/>
      <dgm:spPr/>
      <dgm:t>
        <a:bodyPr/>
        <a:lstStyle/>
        <a:p>
          <a:endParaRPr lang="en-US"/>
        </a:p>
      </dgm:t>
    </dgm:pt>
    <dgm:pt modelId="{5AC4FABE-E996-41B6-848A-4D245267BE22}">
      <dgm:prSet phldrT="[Text]" custT="1"/>
      <dgm:spPr/>
      <dgm:t>
        <a:bodyPr/>
        <a:lstStyle/>
        <a:p>
          <a:pPr>
            <a:buNone/>
          </a:pPr>
          <a:r>
            <a:rPr lang="en-IN" sz="1400" dirty="0"/>
            <a:t>For each city :</a:t>
          </a:r>
          <a:endParaRPr lang="en-US" sz="1400" dirty="0"/>
        </a:p>
      </dgm:t>
    </dgm:pt>
    <dgm:pt modelId="{15ACF06C-AF48-4CBE-97A0-61D945ECFF75}" type="parTrans" cxnId="{D9D853EC-EAC8-42E3-BB50-8383348C41AD}">
      <dgm:prSet/>
      <dgm:spPr/>
      <dgm:t>
        <a:bodyPr/>
        <a:lstStyle/>
        <a:p>
          <a:endParaRPr lang="en-US"/>
        </a:p>
      </dgm:t>
    </dgm:pt>
    <dgm:pt modelId="{4EAE2B26-D402-4FE1-AD27-729854AF0492}" type="sibTrans" cxnId="{D9D853EC-EAC8-42E3-BB50-8383348C41AD}">
      <dgm:prSet/>
      <dgm:spPr/>
      <dgm:t>
        <a:bodyPr/>
        <a:lstStyle/>
        <a:p>
          <a:endParaRPr lang="en-US"/>
        </a:p>
      </dgm:t>
    </dgm:pt>
    <dgm:pt modelId="{F73282EA-6CFC-48FF-8609-876BAE4DF35B}">
      <dgm:prSet phldrT="[Text]"/>
      <dgm:spPr/>
      <dgm:t>
        <a:bodyPr/>
        <a:lstStyle/>
        <a:p>
          <a:r>
            <a:rPr lang="en-IN" dirty="0"/>
            <a:t>Evaluating and Predicting </a:t>
          </a:r>
          <a:endParaRPr lang="en-US" dirty="0"/>
        </a:p>
      </dgm:t>
    </dgm:pt>
    <dgm:pt modelId="{A6A8CEE1-7E05-4A45-A9B0-020A9663D60F}" type="parTrans" cxnId="{EC5469A5-C1CC-4414-96ED-1A8FC08FA702}">
      <dgm:prSet/>
      <dgm:spPr/>
      <dgm:t>
        <a:bodyPr/>
        <a:lstStyle/>
        <a:p>
          <a:endParaRPr lang="en-US"/>
        </a:p>
      </dgm:t>
    </dgm:pt>
    <dgm:pt modelId="{A7347B95-BDE8-4A01-A1B5-91A6258396CA}" type="sibTrans" cxnId="{EC5469A5-C1CC-4414-96ED-1A8FC08FA702}">
      <dgm:prSet/>
      <dgm:spPr/>
      <dgm:t>
        <a:bodyPr/>
        <a:lstStyle/>
        <a:p>
          <a:endParaRPr lang="en-US"/>
        </a:p>
      </dgm:t>
    </dgm:pt>
    <dgm:pt modelId="{30D34EDB-DE0D-44E7-80DB-DC13466D30AD}">
      <dgm:prSet phldrT="[Text]" custT="1"/>
      <dgm:spPr/>
      <dgm:t>
        <a:bodyPr/>
        <a:lstStyle/>
        <a:p>
          <a:r>
            <a:rPr lang="en-IN" sz="1400" dirty="0"/>
            <a:t>Evaluating best model for each city with lowest MAE</a:t>
          </a:r>
          <a:endParaRPr lang="en-US" sz="1400" dirty="0"/>
        </a:p>
      </dgm:t>
    </dgm:pt>
    <dgm:pt modelId="{D3697ED1-E6E9-4D14-9415-0941AE7CF9EA}" type="parTrans" cxnId="{1AA2FCCB-66EF-43CC-8971-3BDF44A87EE2}">
      <dgm:prSet/>
      <dgm:spPr/>
      <dgm:t>
        <a:bodyPr/>
        <a:lstStyle/>
        <a:p>
          <a:endParaRPr lang="en-US"/>
        </a:p>
      </dgm:t>
    </dgm:pt>
    <dgm:pt modelId="{DB1604B9-2B54-48A3-A218-BDD2F2EC157B}" type="sibTrans" cxnId="{1AA2FCCB-66EF-43CC-8971-3BDF44A87EE2}">
      <dgm:prSet/>
      <dgm:spPr/>
      <dgm:t>
        <a:bodyPr/>
        <a:lstStyle/>
        <a:p>
          <a:endParaRPr lang="en-US"/>
        </a:p>
      </dgm:t>
    </dgm:pt>
    <dgm:pt modelId="{E20014AE-028D-4E40-9577-825A966D4B05}">
      <dgm:prSet phldrT="[Text]" custT="1"/>
      <dgm:spPr/>
      <dgm:t>
        <a:bodyPr/>
        <a:lstStyle/>
        <a:p>
          <a:r>
            <a:rPr lang="en-IN" sz="1400" dirty="0"/>
            <a:t>Separating data by cities and removing unnecessary columns</a:t>
          </a:r>
          <a:endParaRPr lang="en-US" sz="1400" dirty="0"/>
        </a:p>
      </dgm:t>
    </dgm:pt>
    <dgm:pt modelId="{5D6DC2DE-23FC-4EE7-8469-34191EFBA559}" type="parTrans" cxnId="{1787965D-1F37-4D9C-A685-ED1AE5DA729E}">
      <dgm:prSet/>
      <dgm:spPr/>
      <dgm:t>
        <a:bodyPr/>
        <a:lstStyle/>
        <a:p>
          <a:endParaRPr lang="en-US"/>
        </a:p>
      </dgm:t>
    </dgm:pt>
    <dgm:pt modelId="{E82BD784-67CF-4611-8CFE-E0AD21E40A05}" type="sibTrans" cxnId="{1787965D-1F37-4D9C-A685-ED1AE5DA729E}">
      <dgm:prSet/>
      <dgm:spPr/>
      <dgm:t>
        <a:bodyPr/>
        <a:lstStyle/>
        <a:p>
          <a:endParaRPr lang="en-US"/>
        </a:p>
      </dgm:t>
    </dgm:pt>
    <dgm:pt modelId="{55D8DE52-D536-4839-BAF6-7CED59D1955B}">
      <dgm:prSet phldrT="[Text]" custT="1"/>
      <dgm:spPr/>
      <dgm:t>
        <a:bodyPr/>
        <a:lstStyle/>
        <a:p>
          <a:r>
            <a:rPr lang="en-IN" sz="1400" dirty="0"/>
            <a:t>Random Forest</a:t>
          </a:r>
          <a:endParaRPr lang="en-US" sz="1400" dirty="0"/>
        </a:p>
      </dgm:t>
    </dgm:pt>
    <dgm:pt modelId="{5356DACE-8647-491D-A06D-83324E7F2021}" type="parTrans" cxnId="{F44EFA96-3ACD-491E-A249-3F99F7CE17C4}">
      <dgm:prSet/>
      <dgm:spPr/>
      <dgm:t>
        <a:bodyPr/>
        <a:lstStyle/>
        <a:p>
          <a:endParaRPr lang="en-US"/>
        </a:p>
      </dgm:t>
    </dgm:pt>
    <dgm:pt modelId="{569C6DC9-F86A-4580-97EC-8554FBE28DF9}" type="sibTrans" cxnId="{F44EFA96-3ACD-491E-A249-3F99F7CE17C4}">
      <dgm:prSet/>
      <dgm:spPr/>
      <dgm:t>
        <a:bodyPr/>
        <a:lstStyle/>
        <a:p>
          <a:endParaRPr lang="en-US"/>
        </a:p>
      </dgm:t>
    </dgm:pt>
    <dgm:pt modelId="{9EBE543B-D4CA-4E49-A83B-E54C9516784F}">
      <dgm:prSet phldrT="[Text]" custT="1"/>
      <dgm:spPr/>
      <dgm:t>
        <a:bodyPr/>
        <a:lstStyle/>
        <a:p>
          <a:r>
            <a:rPr lang="en-IN" sz="1400" dirty="0" err="1"/>
            <a:t>LassoCV</a:t>
          </a:r>
          <a:endParaRPr lang="en-US" sz="1400" dirty="0"/>
        </a:p>
      </dgm:t>
    </dgm:pt>
    <dgm:pt modelId="{524CB494-BAEC-42F6-BEC1-6E5B45225C0B}" type="parTrans" cxnId="{42B19D16-147F-473F-AB7D-0A4A1BF82341}">
      <dgm:prSet/>
      <dgm:spPr/>
      <dgm:t>
        <a:bodyPr/>
        <a:lstStyle/>
        <a:p>
          <a:endParaRPr lang="en-US"/>
        </a:p>
      </dgm:t>
    </dgm:pt>
    <dgm:pt modelId="{170E5D2D-F850-4522-AE30-ADCC3563DF33}" type="sibTrans" cxnId="{42B19D16-147F-473F-AB7D-0A4A1BF82341}">
      <dgm:prSet/>
      <dgm:spPr/>
      <dgm:t>
        <a:bodyPr/>
        <a:lstStyle/>
        <a:p>
          <a:endParaRPr lang="en-US"/>
        </a:p>
      </dgm:t>
    </dgm:pt>
    <dgm:pt modelId="{032AC4DC-BD71-40D7-B145-5ED4DB762BE1}">
      <dgm:prSet phldrT="[Text]" custT="1"/>
      <dgm:spPr/>
      <dgm:t>
        <a:bodyPr/>
        <a:lstStyle/>
        <a:p>
          <a:r>
            <a:rPr lang="en-IN" sz="1400" dirty="0"/>
            <a:t>Gradient Boosting</a:t>
          </a:r>
          <a:endParaRPr lang="en-US" sz="1400" dirty="0"/>
        </a:p>
      </dgm:t>
    </dgm:pt>
    <dgm:pt modelId="{8EB32CF0-05B4-48C2-A536-541E29BB7914}" type="parTrans" cxnId="{7887656D-4B07-45A3-A9E0-B50670012865}">
      <dgm:prSet/>
      <dgm:spPr/>
      <dgm:t>
        <a:bodyPr/>
        <a:lstStyle/>
        <a:p>
          <a:endParaRPr lang="en-US"/>
        </a:p>
      </dgm:t>
    </dgm:pt>
    <dgm:pt modelId="{9539953B-2B16-46FA-87D3-64152B48C201}" type="sibTrans" cxnId="{7887656D-4B07-45A3-A9E0-B50670012865}">
      <dgm:prSet/>
      <dgm:spPr/>
      <dgm:t>
        <a:bodyPr/>
        <a:lstStyle/>
        <a:p>
          <a:endParaRPr lang="en-US"/>
        </a:p>
      </dgm:t>
    </dgm:pt>
    <dgm:pt modelId="{EAE5A8A3-3DE0-4FC6-AEE5-432F620A7509}">
      <dgm:prSet phldrT="[Text]" custT="1"/>
      <dgm:spPr/>
      <dgm:t>
        <a:bodyPr/>
        <a:lstStyle/>
        <a:p>
          <a:r>
            <a:rPr lang="en-IN" sz="1400" dirty="0"/>
            <a:t>Lasso regularised Gradient Boosting</a:t>
          </a:r>
          <a:endParaRPr lang="en-US" sz="1400" dirty="0"/>
        </a:p>
      </dgm:t>
    </dgm:pt>
    <dgm:pt modelId="{5DF34505-7C3D-46E8-95A4-92BB0FAA536D}" type="parTrans" cxnId="{78BD25E4-43F8-46DE-8742-4014EB2F501E}">
      <dgm:prSet/>
      <dgm:spPr/>
      <dgm:t>
        <a:bodyPr/>
        <a:lstStyle/>
        <a:p>
          <a:endParaRPr lang="en-US"/>
        </a:p>
      </dgm:t>
    </dgm:pt>
    <dgm:pt modelId="{D67554FF-3A79-4D4B-9C3B-8E198FB1FA93}" type="sibTrans" cxnId="{78BD25E4-43F8-46DE-8742-4014EB2F501E}">
      <dgm:prSet/>
      <dgm:spPr/>
      <dgm:t>
        <a:bodyPr/>
        <a:lstStyle/>
        <a:p>
          <a:endParaRPr lang="en-US"/>
        </a:p>
      </dgm:t>
    </dgm:pt>
    <dgm:pt modelId="{2B66081D-9D7E-42E1-9EC4-7B9732C56D65}">
      <dgm:prSet phldrT="[Text]" custT="1"/>
      <dgm:spPr/>
      <dgm:t>
        <a:bodyPr/>
        <a:lstStyle/>
        <a:p>
          <a:r>
            <a:rPr lang="en-IN" sz="1400" dirty="0"/>
            <a:t>Keeping a holdout sample for calculating OOB MAE</a:t>
          </a:r>
          <a:endParaRPr lang="en-US" sz="1400" dirty="0"/>
        </a:p>
      </dgm:t>
    </dgm:pt>
    <dgm:pt modelId="{502D746B-1EF7-4F1F-B709-04B3A4DA704B}" type="parTrans" cxnId="{C77F7F40-1041-4660-8D36-E7B2CE26AEB8}">
      <dgm:prSet/>
      <dgm:spPr/>
      <dgm:t>
        <a:bodyPr/>
        <a:lstStyle/>
        <a:p>
          <a:endParaRPr lang="en-US"/>
        </a:p>
      </dgm:t>
    </dgm:pt>
    <dgm:pt modelId="{4C2DD10B-2E8B-46B0-B706-AFCFA82AF5E1}" type="sibTrans" cxnId="{C77F7F40-1041-4660-8D36-E7B2CE26AEB8}">
      <dgm:prSet/>
      <dgm:spPr/>
      <dgm:t>
        <a:bodyPr/>
        <a:lstStyle/>
        <a:p>
          <a:endParaRPr lang="en-US"/>
        </a:p>
      </dgm:t>
    </dgm:pt>
    <dgm:pt modelId="{2DB4B2D2-2D9E-4752-B7CC-E3E146D613B8}">
      <dgm:prSet phldrT="[Text]" custT="1"/>
      <dgm:spPr/>
      <dgm:t>
        <a:bodyPr/>
        <a:lstStyle/>
        <a:p>
          <a:r>
            <a:rPr lang="en-IN" sz="1400" dirty="0"/>
            <a:t>Predicting total cases using the imputed test set </a:t>
          </a:r>
          <a:endParaRPr lang="en-US" sz="1400" dirty="0"/>
        </a:p>
      </dgm:t>
    </dgm:pt>
    <dgm:pt modelId="{AC56079C-8BAF-4EC6-9B14-93727D4465F7}" type="parTrans" cxnId="{AE55A867-7C4B-411B-B976-3BF32B2198C2}">
      <dgm:prSet/>
      <dgm:spPr/>
      <dgm:t>
        <a:bodyPr/>
        <a:lstStyle/>
        <a:p>
          <a:endParaRPr lang="en-US"/>
        </a:p>
      </dgm:t>
    </dgm:pt>
    <dgm:pt modelId="{83BC20D7-E5BC-4280-ACC7-F437FB21016E}" type="sibTrans" cxnId="{AE55A867-7C4B-411B-B976-3BF32B2198C2}">
      <dgm:prSet/>
      <dgm:spPr/>
      <dgm:t>
        <a:bodyPr/>
        <a:lstStyle/>
        <a:p>
          <a:endParaRPr lang="en-US"/>
        </a:p>
      </dgm:t>
    </dgm:pt>
    <dgm:pt modelId="{B8F70648-E7AA-4613-A50D-2B75877E8AEF}" type="pres">
      <dgm:prSet presAssocID="{CCB82CD5-C27B-4303-ABFA-F297412EA231}" presName="linearFlow" presStyleCnt="0">
        <dgm:presLayoutVars>
          <dgm:dir/>
          <dgm:animLvl val="lvl"/>
          <dgm:resizeHandles val="exact"/>
        </dgm:presLayoutVars>
      </dgm:prSet>
      <dgm:spPr/>
    </dgm:pt>
    <dgm:pt modelId="{1E0CF29B-84B4-48FA-BAD1-41D15D0D3D65}" type="pres">
      <dgm:prSet presAssocID="{B85B9301-2908-4324-9B60-081B14CDB6F2}" presName="composite" presStyleCnt="0"/>
      <dgm:spPr/>
    </dgm:pt>
    <dgm:pt modelId="{CC583A3D-141C-45E7-A85B-690BA42D4B57}" type="pres">
      <dgm:prSet presAssocID="{B85B9301-2908-4324-9B60-081B14CDB6F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A4AB411-1DA6-4292-8C53-D80541792313}" type="pres">
      <dgm:prSet presAssocID="{B85B9301-2908-4324-9B60-081B14CDB6F2}" presName="parSh" presStyleLbl="node1" presStyleIdx="0" presStyleCnt="3"/>
      <dgm:spPr/>
    </dgm:pt>
    <dgm:pt modelId="{FB79A842-75BB-4290-97AE-40B1F1F1A103}" type="pres">
      <dgm:prSet presAssocID="{B85B9301-2908-4324-9B60-081B14CDB6F2}" presName="desTx" presStyleLbl="fgAcc1" presStyleIdx="0" presStyleCnt="3">
        <dgm:presLayoutVars>
          <dgm:bulletEnabled val="1"/>
        </dgm:presLayoutVars>
      </dgm:prSet>
      <dgm:spPr/>
    </dgm:pt>
    <dgm:pt modelId="{ADA7D1D8-9A9D-4A47-97DB-D9F89A3FAB62}" type="pres">
      <dgm:prSet presAssocID="{422BF464-A32E-44D8-B7E4-6BC04ECA3BDC}" presName="sibTrans" presStyleLbl="sibTrans2D1" presStyleIdx="0" presStyleCnt="2"/>
      <dgm:spPr/>
    </dgm:pt>
    <dgm:pt modelId="{2757C73C-B9DA-4D6E-990D-D8557C60F57E}" type="pres">
      <dgm:prSet presAssocID="{422BF464-A32E-44D8-B7E4-6BC04ECA3BDC}" presName="connTx" presStyleLbl="sibTrans2D1" presStyleIdx="0" presStyleCnt="2"/>
      <dgm:spPr/>
    </dgm:pt>
    <dgm:pt modelId="{1A6462BD-BB87-4248-A5E5-ACF24E2DFC3C}" type="pres">
      <dgm:prSet presAssocID="{DE0F8290-7C7F-4031-91E4-0C523D9F1A78}" presName="composite" presStyleCnt="0"/>
      <dgm:spPr/>
    </dgm:pt>
    <dgm:pt modelId="{BC410C54-5CE0-42C5-B180-AE089F5CAC70}" type="pres">
      <dgm:prSet presAssocID="{DE0F8290-7C7F-4031-91E4-0C523D9F1A7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C87D7AA-CD10-4D89-9113-EDBA1EAD90D3}" type="pres">
      <dgm:prSet presAssocID="{DE0F8290-7C7F-4031-91E4-0C523D9F1A78}" presName="parSh" presStyleLbl="node1" presStyleIdx="1" presStyleCnt="3"/>
      <dgm:spPr/>
    </dgm:pt>
    <dgm:pt modelId="{49A67DED-80ED-45CF-9551-DE99DC976FE8}" type="pres">
      <dgm:prSet presAssocID="{DE0F8290-7C7F-4031-91E4-0C523D9F1A78}" presName="desTx" presStyleLbl="fgAcc1" presStyleIdx="1" presStyleCnt="3">
        <dgm:presLayoutVars>
          <dgm:bulletEnabled val="1"/>
        </dgm:presLayoutVars>
      </dgm:prSet>
      <dgm:spPr/>
    </dgm:pt>
    <dgm:pt modelId="{02920D9C-A3DC-4C4E-8B45-BE1C43F75367}" type="pres">
      <dgm:prSet presAssocID="{A9A398BC-33F1-412F-B63D-52794336F081}" presName="sibTrans" presStyleLbl="sibTrans2D1" presStyleIdx="1" presStyleCnt="2"/>
      <dgm:spPr/>
    </dgm:pt>
    <dgm:pt modelId="{7D7D523D-ED03-4CF6-87BC-F62BFD77E6AB}" type="pres">
      <dgm:prSet presAssocID="{A9A398BC-33F1-412F-B63D-52794336F081}" presName="connTx" presStyleLbl="sibTrans2D1" presStyleIdx="1" presStyleCnt="2"/>
      <dgm:spPr/>
    </dgm:pt>
    <dgm:pt modelId="{2C6BE082-FE4D-4FA6-8E51-B30D6D2CB706}" type="pres">
      <dgm:prSet presAssocID="{F73282EA-6CFC-48FF-8609-876BAE4DF35B}" presName="composite" presStyleCnt="0"/>
      <dgm:spPr/>
    </dgm:pt>
    <dgm:pt modelId="{0CF40063-95B4-41D3-AD8A-D1E8B6EE7FCE}" type="pres">
      <dgm:prSet presAssocID="{F73282EA-6CFC-48FF-8609-876BAE4DF35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E0A04AA-AE6F-4840-A9D3-7694FA68FA71}" type="pres">
      <dgm:prSet presAssocID="{F73282EA-6CFC-48FF-8609-876BAE4DF35B}" presName="parSh" presStyleLbl="node1" presStyleIdx="2" presStyleCnt="3"/>
      <dgm:spPr/>
    </dgm:pt>
    <dgm:pt modelId="{CA6F2636-B40B-419D-9972-387936CD6A84}" type="pres">
      <dgm:prSet presAssocID="{F73282EA-6CFC-48FF-8609-876BAE4DF35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3A37107-A801-4394-B870-DED2A668008C}" type="presOf" srcId="{DE0F8290-7C7F-4031-91E4-0C523D9F1A78}" destId="{BC410C54-5CE0-42C5-B180-AE089F5CAC70}" srcOrd="0" destOrd="0" presId="urn:microsoft.com/office/officeart/2005/8/layout/process3"/>
    <dgm:cxn modelId="{42B19D16-147F-473F-AB7D-0A4A1BF82341}" srcId="{DE0F8290-7C7F-4031-91E4-0C523D9F1A78}" destId="{9EBE543B-D4CA-4E49-A83B-E54C9516784F}" srcOrd="2" destOrd="0" parTransId="{524CB494-BAEC-42F6-BEC1-6E5B45225C0B}" sibTransId="{170E5D2D-F850-4522-AE30-ADCC3563DF33}"/>
    <dgm:cxn modelId="{85796B21-199E-449E-A120-CEA31023FE2E}" type="presOf" srcId="{CCB82CD5-C27B-4303-ABFA-F297412EA231}" destId="{B8F70648-E7AA-4613-A50D-2B75877E8AEF}" srcOrd="0" destOrd="0" presId="urn:microsoft.com/office/officeart/2005/8/layout/process3"/>
    <dgm:cxn modelId="{E67D2222-A24F-4CD8-BE7D-C683D0039941}" type="presOf" srcId="{F73282EA-6CFC-48FF-8609-876BAE4DF35B}" destId="{0E0A04AA-AE6F-4840-A9D3-7694FA68FA71}" srcOrd="1" destOrd="0" presId="urn:microsoft.com/office/officeart/2005/8/layout/process3"/>
    <dgm:cxn modelId="{F338AF23-CADE-4B8F-B42B-CCAC455B151F}" type="presOf" srcId="{422BF464-A32E-44D8-B7E4-6BC04ECA3BDC}" destId="{ADA7D1D8-9A9D-4A47-97DB-D9F89A3FAB62}" srcOrd="0" destOrd="0" presId="urn:microsoft.com/office/officeart/2005/8/layout/process3"/>
    <dgm:cxn modelId="{067F9327-3693-47C1-9AA9-FE549DF6965C}" type="presOf" srcId="{F73282EA-6CFC-48FF-8609-876BAE4DF35B}" destId="{0CF40063-95B4-41D3-AD8A-D1E8B6EE7FCE}" srcOrd="0" destOrd="0" presId="urn:microsoft.com/office/officeart/2005/8/layout/process3"/>
    <dgm:cxn modelId="{E7A9382D-9716-499E-AB44-C495950651A2}" type="presOf" srcId="{032AC4DC-BD71-40D7-B145-5ED4DB762BE1}" destId="{49A67DED-80ED-45CF-9551-DE99DC976FE8}" srcOrd="0" destOrd="3" presId="urn:microsoft.com/office/officeart/2005/8/layout/process3"/>
    <dgm:cxn modelId="{5203112F-7232-46EB-B10D-B08E416C6C4D}" type="presOf" srcId="{2B66081D-9D7E-42E1-9EC4-7B9732C56D65}" destId="{FB79A842-75BB-4290-97AE-40B1F1F1A103}" srcOrd="0" destOrd="2" presId="urn:microsoft.com/office/officeart/2005/8/layout/process3"/>
    <dgm:cxn modelId="{C77F7F40-1041-4660-8D36-E7B2CE26AEB8}" srcId="{B85B9301-2908-4324-9B60-081B14CDB6F2}" destId="{2B66081D-9D7E-42E1-9EC4-7B9732C56D65}" srcOrd="2" destOrd="0" parTransId="{502D746B-1EF7-4F1F-B709-04B3A4DA704B}" sibTransId="{4C2DD10B-2E8B-46B0-B706-AFCFA82AF5E1}"/>
    <dgm:cxn modelId="{7C93795B-0BDF-4338-B1C5-927E7A1D9379}" srcId="{CCB82CD5-C27B-4303-ABFA-F297412EA231}" destId="{B85B9301-2908-4324-9B60-081B14CDB6F2}" srcOrd="0" destOrd="0" parTransId="{02D6A99A-B4D5-4F8B-AF58-B8965862A9F0}" sibTransId="{422BF464-A32E-44D8-B7E4-6BC04ECA3BDC}"/>
    <dgm:cxn modelId="{1787965D-1F37-4D9C-A685-ED1AE5DA729E}" srcId="{B85B9301-2908-4324-9B60-081B14CDB6F2}" destId="{E20014AE-028D-4E40-9577-825A966D4B05}" srcOrd="1" destOrd="0" parTransId="{5D6DC2DE-23FC-4EE7-8469-34191EFBA559}" sibTransId="{E82BD784-67CF-4611-8CFE-E0AD21E40A05}"/>
    <dgm:cxn modelId="{13D50341-9AED-4D5A-B82F-23E01D3AAE58}" type="presOf" srcId="{30D34EDB-DE0D-44E7-80DB-DC13466D30AD}" destId="{CA6F2636-B40B-419D-9972-387936CD6A84}" srcOrd="0" destOrd="0" presId="urn:microsoft.com/office/officeart/2005/8/layout/process3"/>
    <dgm:cxn modelId="{AE55A867-7C4B-411B-B976-3BF32B2198C2}" srcId="{F73282EA-6CFC-48FF-8609-876BAE4DF35B}" destId="{2DB4B2D2-2D9E-4752-B7CC-E3E146D613B8}" srcOrd="1" destOrd="0" parTransId="{AC56079C-8BAF-4EC6-9B14-93727D4465F7}" sibTransId="{83BC20D7-E5BC-4280-ACC7-F437FB21016E}"/>
    <dgm:cxn modelId="{7887656D-4B07-45A3-A9E0-B50670012865}" srcId="{DE0F8290-7C7F-4031-91E4-0C523D9F1A78}" destId="{032AC4DC-BD71-40D7-B145-5ED4DB762BE1}" srcOrd="3" destOrd="0" parTransId="{8EB32CF0-05B4-48C2-A536-541E29BB7914}" sibTransId="{9539953B-2B16-46FA-87D3-64152B48C201}"/>
    <dgm:cxn modelId="{2D915371-0467-4FFD-A054-1F5BD9746610}" type="presOf" srcId="{9EBE543B-D4CA-4E49-A83B-E54C9516784F}" destId="{49A67DED-80ED-45CF-9551-DE99DC976FE8}" srcOrd="0" destOrd="2" presId="urn:microsoft.com/office/officeart/2005/8/layout/process3"/>
    <dgm:cxn modelId="{FE24AE73-167B-49F9-8893-7AD6FF027C69}" type="presOf" srcId="{A9A398BC-33F1-412F-B63D-52794336F081}" destId="{7D7D523D-ED03-4CF6-87BC-F62BFD77E6AB}" srcOrd="1" destOrd="0" presId="urn:microsoft.com/office/officeart/2005/8/layout/process3"/>
    <dgm:cxn modelId="{529FEC79-77D6-4B28-8F86-AF8302DC0336}" srcId="{B85B9301-2908-4324-9B60-081B14CDB6F2}" destId="{9C2245C4-8A4A-44FF-895F-6CE2EFA78D7B}" srcOrd="0" destOrd="0" parTransId="{58332C22-0C4E-462C-B508-294FF73D1FB4}" sibTransId="{979BC30C-1617-40C4-AB4C-B76215CB268F}"/>
    <dgm:cxn modelId="{53AA7E7B-9354-4890-914C-FCE17C333F68}" srcId="{CCB82CD5-C27B-4303-ABFA-F297412EA231}" destId="{DE0F8290-7C7F-4031-91E4-0C523D9F1A78}" srcOrd="1" destOrd="0" parTransId="{9A5B00A6-6951-4449-988C-E263F2EC1AC4}" sibTransId="{A9A398BC-33F1-412F-B63D-52794336F081}"/>
    <dgm:cxn modelId="{38D3D783-479A-4B02-81BC-B260D51BFF60}" type="presOf" srcId="{E20014AE-028D-4E40-9577-825A966D4B05}" destId="{FB79A842-75BB-4290-97AE-40B1F1F1A103}" srcOrd="0" destOrd="1" presId="urn:microsoft.com/office/officeart/2005/8/layout/process3"/>
    <dgm:cxn modelId="{C8A1C685-3E23-4947-A890-D40E53587D7E}" type="presOf" srcId="{B85B9301-2908-4324-9B60-081B14CDB6F2}" destId="{5A4AB411-1DA6-4292-8C53-D80541792313}" srcOrd="1" destOrd="0" presId="urn:microsoft.com/office/officeart/2005/8/layout/process3"/>
    <dgm:cxn modelId="{4A17E48A-CBF0-4615-844C-7AD3B6791222}" type="presOf" srcId="{422BF464-A32E-44D8-B7E4-6BC04ECA3BDC}" destId="{2757C73C-B9DA-4D6E-990D-D8557C60F57E}" srcOrd="1" destOrd="0" presId="urn:microsoft.com/office/officeart/2005/8/layout/process3"/>
    <dgm:cxn modelId="{3BFB1496-E308-42B7-9AFE-0A07A55CC918}" type="presOf" srcId="{B85B9301-2908-4324-9B60-081B14CDB6F2}" destId="{CC583A3D-141C-45E7-A85B-690BA42D4B57}" srcOrd="0" destOrd="0" presId="urn:microsoft.com/office/officeart/2005/8/layout/process3"/>
    <dgm:cxn modelId="{F44EFA96-3ACD-491E-A249-3F99F7CE17C4}" srcId="{DE0F8290-7C7F-4031-91E4-0C523D9F1A78}" destId="{55D8DE52-D536-4839-BAF6-7CED59D1955B}" srcOrd="1" destOrd="0" parTransId="{5356DACE-8647-491D-A06D-83324E7F2021}" sibTransId="{569C6DC9-F86A-4580-97EC-8554FBE28DF9}"/>
    <dgm:cxn modelId="{82D5CB97-FCAB-4694-8997-C294E5935F92}" type="presOf" srcId="{2DB4B2D2-2D9E-4752-B7CC-E3E146D613B8}" destId="{CA6F2636-B40B-419D-9972-387936CD6A84}" srcOrd="0" destOrd="1" presId="urn:microsoft.com/office/officeart/2005/8/layout/process3"/>
    <dgm:cxn modelId="{4F4B7898-A231-424A-AC4F-E6E0371FD065}" type="presOf" srcId="{5AC4FABE-E996-41B6-848A-4D245267BE22}" destId="{49A67DED-80ED-45CF-9551-DE99DC976FE8}" srcOrd="0" destOrd="0" presId="urn:microsoft.com/office/officeart/2005/8/layout/process3"/>
    <dgm:cxn modelId="{EC5469A5-C1CC-4414-96ED-1A8FC08FA702}" srcId="{CCB82CD5-C27B-4303-ABFA-F297412EA231}" destId="{F73282EA-6CFC-48FF-8609-876BAE4DF35B}" srcOrd="2" destOrd="0" parTransId="{A6A8CEE1-7E05-4A45-A9B0-020A9663D60F}" sibTransId="{A7347B95-BDE8-4A01-A1B5-91A6258396CA}"/>
    <dgm:cxn modelId="{55D584AA-199F-4600-86BF-0091D974B57C}" type="presOf" srcId="{A9A398BC-33F1-412F-B63D-52794336F081}" destId="{02920D9C-A3DC-4C4E-8B45-BE1C43F75367}" srcOrd="0" destOrd="0" presId="urn:microsoft.com/office/officeart/2005/8/layout/process3"/>
    <dgm:cxn modelId="{9A10A3AD-61C1-4B93-A306-379CC0EA4B37}" type="presOf" srcId="{EAE5A8A3-3DE0-4FC6-AEE5-432F620A7509}" destId="{49A67DED-80ED-45CF-9551-DE99DC976FE8}" srcOrd="0" destOrd="4" presId="urn:microsoft.com/office/officeart/2005/8/layout/process3"/>
    <dgm:cxn modelId="{EFE4F8B9-B734-4CE7-B66D-106B00390246}" type="presOf" srcId="{9C2245C4-8A4A-44FF-895F-6CE2EFA78D7B}" destId="{FB79A842-75BB-4290-97AE-40B1F1F1A103}" srcOrd="0" destOrd="0" presId="urn:microsoft.com/office/officeart/2005/8/layout/process3"/>
    <dgm:cxn modelId="{1AA2FCCB-66EF-43CC-8971-3BDF44A87EE2}" srcId="{F73282EA-6CFC-48FF-8609-876BAE4DF35B}" destId="{30D34EDB-DE0D-44E7-80DB-DC13466D30AD}" srcOrd="0" destOrd="0" parTransId="{D3697ED1-E6E9-4D14-9415-0941AE7CF9EA}" sibTransId="{DB1604B9-2B54-48A3-A218-BDD2F2EC157B}"/>
    <dgm:cxn modelId="{F80779CD-A415-42DD-A0F0-E4FB55FC3B0F}" type="presOf" srcId="{55D8DE52-D536-4839-BAF6-7CED59D1955B}" destId="{49A67DED-80ED-45CF-9551-DE99DC976FE8}" srcOrd="0" destOrd="1" presId="urn:microsoft.com/office/officeart/2005/8/layout/process3"/>
    <dgm:cxn modelId="{FFBC88D0-78F1-4240-8DC2-382A78C7E80A}" type="presOf" srcId="{DE0F8290-7C7F-4031-91E4-0C523D9F1A78}" destId="{0C87D7AA-CD10-4D89-9113-EDBA1EAD90D3}" srcOrd="1" destOrd="0" presId="urn:microsoft.com/office/officeart/2005/8/layout/process3"/>
    <dgm:cxn modelId="{78BD25E4-43F8-46DE-8742-4014EB2F501E}" srcId="{DE0F8290-7C7F-4031-91E4-0C523D9F1A78}" destId="{EAE5A8A3-3DE0-4FC6-AEE5-432F620A7509}" srcOrd="4" destOrd="0" parTransId="{5DF34505-7C3D-46E8-95A4-92BB0FAA536D}" sibTransId="{D67554FF-3A79-4D4B-9C3B-8E198FB1FA93}"/>
    <dgm:cxn modelId="{D9D853EC-EAC8-42E3-BB50-8383348C41AD}" srcId="{DE0F8290-7C7F-4031-91E4-0C523D9F1A78}" destId="{5AC4FABE-E996-41B6-848A-4D245267BE22}" srcOrd="0" destOrd="0" parTransId="{15ACF06C-AF48-4CBE-97A0-61D945ECFF75}" sibTransId="{4EAE2B26-D402-4FE1-AD27-729854AF0492}"/>
    <dgm:cxn modelId="{521BCE61-DAE6-44AC-97E1-C70FFCD52BCB}" type="presParOf" srcId="{B8F70648-E7AA-4613-A50D-2B75877E8AEF}" destId="{1E0CF29B-84B4-48FA-BAD1-41D15D0D3D65}" srcOrd="0" destOrd="0" presId="urn:microsoft.com/office/officeart/2005/8/layout/process3"/>
    <dgm:cxn modelId="{70993881-584F-4B6C-B9F4-EC432208D2FF}" type="presParOf" srcId="{1E0CF29B-84B4-48FA-BAD1-41D15D0D3D65}" destId="{CC583A3D-141C-45E7-A85B-690BA42D4B57}" srcOrd="0" destOrd="0" presId="urn:microsoft.com/office/officeart/2005/8/layout/process3"/>
    <dgm:cxn modelId="{F072DFFE-F722-4C41-B372-DAE1A30906A6}" type="presParOf" srcId="{1E0CF29B-84B4-48FA-BAD1-41D15D0D3D65}" destId="{5A4AB411-1DA6-4292-8C53-D80541792313}" srcOrd="1" destOrd="0" presId="urn:microsoft.com/office/officeart/2005/8/layout/process3"/>
    <dgm:cxn modelId="{14451ABD-CFEA-49A9-BB55-3C3C7522B7DD}" type="presParOf" srcId="{1E0CF29B-84B4-48FA-BAD1-41D15D0D3D65}" destId="{FB79A842-75BB-4290-97AE-40B1F1F1A103}" srcOrd="2" destOrd="0" presId="urn:microsoft.com/office/officeart/2005/8/layout/process3"/>
    <dgm:cxn modelId="{AFEE0072-2D5C-45A7-A375-4AB090C23EFF}" type="presParOf" srcId="{B8F70648-E7AA-4613-A50D-2B75877E8AEF}" destId="{ADA7D1D8-9A9D-4A47-97DB-D9F89A3FAB62}" srcOrd="1" destOrd="0" presId="urn:microsoft.com/office/officeart/2005/8/layout/process3"/>
    <dgm:cxn modelId="{285ACE45-8C14-41C3-B169-BD7BFA9B2B2E}" type="presParOf" srcId="{ADA7D1D8-9A9D-4A47-97DB-D9F89A3FAB62}" destId="{2757C73C-B9DA-4D6E-990D-D8557C60F57E}" srcOrd="0" destOrd="0" presId="urn:microsoft.com/office/officeart/2005/8/layout/process3"/>
    <dgm:cxn modelId="{1E4C71E0-82FF-4BBF-881B-5B0F1E1C954C}" type="presParOf" srcId="{B8F70648-E7AA-4613-A50D-2B75877E8AEF}" destId="{1A6462BD-BB87-4248-A5E5-ACF24E2DFC3C}" srcOrd="2" destOrd="0" presId="urn:microsoft.com/office/officeart/2005/8/layout/process3"/>
    <dgm:cxn modelId="{C66FBCF0-4116-4D94-A7BE-7419A7CDF9E7}" type="presParOf" srcId="{1A6462BD-BB87-4248-A5E5-ACF24E2DFC3C}" destId="{BC410C54-5CE0-42C5-B180-AE089F5CAC70}" srcOrd="0" destOrd="0" presId="urn:microsoft.com/office/officeart/2005/8/layout/process3"/>
    <dgm:cxn modelId="{601D267C-2546-49FF-BD6D-7C0372B96809}" type="presParOf" srcId="{1A6462BD-BB87-4248-A5E5-ACF24E2DFC3C}" destId="{0C87D7AA-CD10-4D89-9113-EDBA1EAD90D3}" srcOrd="1" destOrd="0" presId="urn:microsoft.com/office/officeart/2005/8/layout/process3"/>
    <dgm:cxn modelId="{8FCB3ED2-33E2-478C-956C-78DD74713909}" type="presParOf" srcId="{1A6462BD-BB87-4248-A5E5-ACF24E2DFC3C}" destId="{49A67DED-80ED-45CF-9551-DE99DC976FE8}" srcOrd="2" destOrd="0" presId="urn:microsoft.com/office/officeart/2005/8/layout/process3"/>
    <dgm:cxn modelId="{60334327-A179-414C-92DC-B2A5F53F09CD}" type="presParOf" srcId="{B8F70648-E7AA-4613-A50D-2B75877E8AEF}" destId="{02920D9C-A3DC-4C4E-8B45-BE1C43F75367}" srcOrd="3" destOrd="0" presId="urn:microsoft.com/office/officeart/2005/8/layout/process3"/>
    <dgm:cxn modelId="{1CF54E20-F435-4C83-8C88-F11D8C75336E}" type="presParOf" srcId="{02920D9C-A3DC-4C4E-8B45-BE1C43F75367}" destId="{7D7D523D-ED03-4CF6-87BC-F62BFD77E6AB}" srcOrd="0" destOrd="0" presId="urn:microsoft.com/office/officeart/2005/8/layout/process3"/>
    <dgm:cxn modelId="{1A97D95A-56F7-493F-9F9E-C2F77FE53FF3}" type="presParOf" srcId="{B8F70648-E7AA-4613-A50D-2B75877E8AEF}" destId="{2C6BE082-FE4D-4FA6-8E51-B30D6D2CB706}" srcOrd="4" destOrd="0" presId="urn:microsoft.com/office/officeart/2005/8/layout/process3"/>
    <dgm:cxn modelId="{8041CB7E-577A-4156-822A-F61211AC1EF5}" type="presParOf" srcId="{2C6BE082-FE4D-4FA6-8E51-B30D6D2CB706}" destId="{0CF40063-95B4-41D3-AD8A-D1E8B6EE7FCE}" srcOrd="0" destOrd="0" presId="urn:microsoft.com/office/officeart/2005/8/layout/process3"/>
    <dgm:cxn modelId="{29E5FF26-533D-4338-A79D-5A9E56A92D73}" type="presParOf" srcId="{2C6BE082-FE4D-4FA6-8E51-B30D6D2CB706}" destId="{0E0A04AA-AE6F-4840-A9D3-7694FA68FA71}" srcOrd="1" destOrd="0" presId="urn:microsoft.com/office/officeart/2005/8/layout/process3"/>
    <dgm:cxn modelId="{0AFC74B9-DA95-4EB0-8CB7-E33FBBC2A785}" type="presParOf" srcId="{2C6BE082-FE4D-4FA6-8E51-B30D6D2CB706}" destId="{CA6F2636-B40B-419D-9972-387936CD6A8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AB411-1DA6-4292-8C53-D80541792313}">
      <dsp:nvSpPr>
        <dsp:cNvPr id="0" name=""/>
        <dsp:cNvSpPr/>
      </dsp:nvSpPr>
      <dsp:spPr>
        <a:xfrm>
          <a:off x="4446" y="1355495"/>
          <a:ext cx="2021895" cy="11694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Pre-processing</a:t>
          </a:r>
          <a:endParaRPr lang="en-US" sz="2000" kern="1200" dirty="0"/>
        </a:p>
      </dsp:txBody>
      <dsp:txXfrm>
        <a:off x="4446" y="1355495"/>
        <a:ext cx="2021895" cy="779663"/>
      </dsp:txXfrm>
    </dsp:sp>
    <dsp:sp modelId="{FB79A842-75BB-4290-97AE-40B1F1F1A103}">
      <dsp:nvSpPr>
        <dsp:cNvPr id="0" name=""/>
        <dsp:cNvSpPr/>
      </dsp:nvSpPr>
      <dsp:spPr>
        <a:xfrm>
          <a:off x="418570" y="2135158"/>
          <a:ext cx="2021895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Imputing data for </a:t>
          </a:r>
          <a:r>
            <a:rPr lang="en-IN" sz="1400" kern="1200" dirty="0" err="1"/>
            <a:t>NaN</a:t>
          </a:r>
          <a:r>
            <a:rPr lang="en-IN" sz="1400" kern="1200" dirty="0"/>
            <a:t> values (train and test data)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Separating data by cities and removing unnecessary columns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Keeping a holdout sample for calculating OOB MAE</a:t>
          </a:r>
          <a:endParaRPr lang="en-US" sz="1400" kern="1200" dirty="0"/>
        </a:p>
      </dsp:txBody>
      <dsp:txXfrm>
        <a:off x="477789" y="2194377"/>
        <a:ext cx="1903457" cy="2041562"/>
      </dsp:txXfrm>
    </dsp:sp>
    <dsp:sp modelId="{ADA7D1D8-9A9D-4A47-97DB-D9F89A3FAB62}">
      <dsp:nvSpPr>
        <dsp:cNvPr id="0" name=""/>
        <dsp:cNvSpPr/>
      </dsp:nvSpPr>
      <dsp:spPr>
        <a:xfrm>
          <a:off x="2332854" y="1493630"/>
          <a:ext cx="649805" cy="503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32854" y="1594309"/>
        <a:ext cx="498787" cy="302035"/>
      </dsp:txXfrm>
    </dsp:sp>
    <dsp:sp modelId="{0C87D7AA-CD10-4D89-9113-EDBA1EAD90D3}">
      <dsp:nvSpPr>
        <dsp:cNvPr id="0" name=""/>
        <dsp:cNvSpPr/>
      </dsp:nvSpPr>
      <dsp:spPr>
        <a:xfrm>
          <a:off x="3252390" y="1355495"/>
          <a:ext cx="2021895" cy="116949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Modelling</a:t>
          </a:r>
          <a:endParaRPr lang="en-US" sz="2000" kern="1200" dirty="0"/>
        </a:p>
      </dsp:txBody>
      <dsp:txXfrm>
        <a:off x="3252390" y="1355495"/>
        <a:ext cx="2021895" cy="779663"/>
      </dsp:txXfrm>
    </dsp:sp>
    <dsp:sp modelId="{49A67DED-80ED-45CF-9551-DE99DC976FE8}">
      <dsp:nvSpPr>
        <dsp:cNvPr id="0" name=""/>
        <dsp:cNvSpPr/>
      </dsp:nvSpPr>
      <dsp:spPr>
        <a:xfrm>
          <a:off x="3666513" y="2135158"/>
          <a:ext cx="2021895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/>
            <a:t>For each city 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Random Forest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/>
            <a:t>LassoCV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Gradient Boosting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Lasso regularised Gradient Boosting</a:t>
          </a:r>
          <a:endParaRPr lang="en-US" sz="1400" kern="1200" dirty="0"/>
        </a:p>
      </dsp:txBody>
      <dsp:txXfrm>
        <a:off x="3725732" y="2194377"/>
        <a:ext cx="1903457" cy="2041562"/>
      </dsp:txXfrm>
    </dsp:sp>
    <dsp:sp modelId="{02920D9C-A3DC-4C4E-8B45-BE1C43F75367}">
      <dsp:nvSpPr>
        <dsp:cNvPr id="0" name=""/>
        <dsp:cNvSpPr/>
      </dsp:nvSpPr>
      <dsp:spPr>
        <a:xfrm>
          <a:off x="5580798" y="1493630"/>
          <a:ext cx="649805" cy="503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580798" y="1594309"/>
        <a:ext cx="498787" cy="302035"/>
      </dsp:txXfrm>
    </dsp:sp>
    <dsp:sp modelId="{0E0A04AA-AE6F-4840-A9D3-7694FA68FA71}">
      <dsp:nvSpPr>
        <dsp:cNvPr id="0" name=""/>
        <dsp:cNvSpPr/>
      </dsp:nvSpPr>
      <dsp:spPr>
        <a:xfrm>
          <a:off x="6500334" y="1355495"/>
          <a:ext cx="2021895" cy="116949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Evaluating and Predicting </a:t>
          </a:r>
          <a:endParaRPr lang="en-US" sz="2000" kern="1200" dirty="0"/>
        </a:p>
      </dsp:txBody>
      <dsp:txXfrm>
        <a:off x="6500334" y="1355495"/>
        <a:ext cx="2021895" cy="779663"/>
      </dsp:txXfrm>
    </dsp:sp>
    <dsp:sp modelId="{CA6F2636-B40B-419D-9972-387936CD6A84}">
      <dsp:nvSpPr>
        <dsp:cNvPr id="0" name=""/>
        <dsp:cNvSpPr/>
      </dsp:nvSpPr>
      <dsp:spPr>
        <a:xfrm>
          <a:off x="6914457" y="2135158"/>
          <a:ext cx="2021895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Evaluating best model for each city with lowest MAE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Predicting total cases using the imputed test set </a:t>
          </a:r>
          <a:endParaRPr lang="en-US" sz="1400" kern="1200" dirty="0"/>
        </a:p>
      </dsp:txBody>
      <dsp:txXfrm>
        <a:off x="6973676" y="2194377"/>
        <a:ext cx="1903457" cy="204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8B01-295E-4A9B-A248-DE1D719F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83353-1F02-483A-AC3E-900A628B5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B9684-901B-41CF-A44B-8251EF2A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32E5-F2C9-4C2F-B5BF-6DB2E616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4992-5613-44AE-8D69-DEF79D77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A902-E343-43F7-805D-D0ABE16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6CD2-851E-4ED0-B556-6AFB50CF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021C-4DA1-4DCD-84AC-76DB9844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3FE7-0EBF-4404-8EA8-DD5AA897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F19C-B3C2-4456-87FC-37AC9A3B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F69A-8D83-481D-BEA9-F710F111D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957C-4A54-49A7-9883-84677ABA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6978-8100-4DC1-ABDE-92302724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3420-31ED-476F-86DB-6C63CDAF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6A0D-3194-4413-B2CF-34A1D6E9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E9B0-E173-4C96-8E8E-B95EF96B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8593-FA06-4E45-82EE-D82E86E4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3AA8-9508-4B4D-A640-6269948C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CF4A-2A36-4421-840C-47920942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79E9-2354-45E6-A14C-4443F6AE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8FF9-2F22-44B4-9049-7A1F346E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375B-2C17-452A-A16F-513D2CCB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F817-37FB-44C5-A85C-3B2BACBB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CE8A-E412-42DB-9103-02C36C15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9628-489A-452B-ABC3-7BB25F8C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4422-7CD2-463D-B1AE-E3C913F3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5F27-1968-42AC-A6AB-F9F244329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8F386-3756-4A63-A994-CD55F9125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3552-C48D-4EB9-B02E-C25EF672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04617-0B7C-43F0-8519-0D51DCCF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A920-482F-4242-8686-9DA38960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0CF9-E01B-4BA3-A473-77380B95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F6D9-657D-4583-ABAE-BD18869B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5862D-269A-4A35-82D2-C7FEE27D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6DE5F-C9B2-4B4F-8B9A-5D003BC2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70BDE-E0B9-4050-952E-F1CCCCE3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8BA36-1B57-49B7-BFC1-7F11B185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4749D-4FEC-4637-A9B0-D316B463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B9102-0F1D-4804-B656-98FF029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6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B958-8752-4534-9DF8-A11966E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3996C-4905-4D42-8505-E45F8E6D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6E366-B395-4964-9D95-915E055F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3A0AF-EAA5-412E-941F-EE42E3DD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E95C5-5055-421F-80EE-DB6D1804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90536-06A4-4EBE-B258-0C713945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ABA7-349B-4F9E-80A6-82661658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7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F2BA-0A58-4F56-95B8-7DBECCED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144-5213-494D-9396-00E2534F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8297-438A-4F51-A587-7444F1D9F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E357D-E0E5-4A77-A709-48D788E5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8879-15AE-4E4C-88AA-377D4B0C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128B-4111-4184-A4DB-0B929365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5D8E-90E2-4222-9AF9-5236908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F41B4-E67A-4F60-8BF0-84061CD6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9560-1763-4591-A9EA-FB8E6E1C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A49A-4F80-40C5-A19F-9706F1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F0EC-BA38-4331-9516-7ACB6B69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5A1EF-BF2D-462F-AA29-20F3482E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56F09-C24C-439F-AE5A-9AE4699D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89B8-809C-48E6-9F6F-BEACCFF5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C52A-27E2-46CC-BFA7-9FC56A367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A7B3-8F56-4B27-BF37-FF66EE930CE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730A-37CD-4EA5-8EFB-69084EE7C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551A-F9EE-40C5-A596-4D705F9CF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98F5-C628-4F4C-95BD-8B7DFB71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2B6-8721-4F18-8A36-9C023D41C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368B-549C-4D6A-8FC6-1F18A733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5CB5-EBD8-47CD-8451-DC87CB03E593}"/>
              </a:ext>
            </a:extLst>
          </p:cNvPr>
          <p:cNvSpPr/>
          <p:nvPr/>
        </p:nvSpPr>
        <p:spPr>
          <a:xfrm>
            <a:off x="617621" y="433137"/>
            <a:ext cx="10940716" cy="5975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err="1"/>
              <a:t>DengAI</a:t>
            </a:r>
            <a:r>
              <a:rPr lang="en-IN" sz="5400" dirty="0"/>
              <a:t>: Predicting Disease Spread</a:t>
            </a:r>
            <a:endParaRPr lang="en-IN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BFC1A-13F3-4290-B49C-0720D782606F}"/>
              </a:ext>
            </a:extLst>
          </p:cNvPr>
          <p:cNvSpPr/>
          <p:nvPr/>
        </p:nvSpPr>
        <p:spPr>
          <a:xfrm>
            <a:off x="6620496" y="1143637"/>
            <a:ext cx="52764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proxima-nova"/>
              </a:rPr>
              <a:t>Best conditions to thrive: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roxima-nova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roxima-nova"/>
              </a:rPr>
              <a:t>oist, relatively warm environments, functioning best at 80°F.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-nova"/>
              </a:rPr>
              <a:t>Once the temperature lowers to about 60°F they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roxima-nova"/>
              </a:rPr>
              <a:t>become lethargic </a:t>
            </a:r>
            <a:r>
              <a:rPr lang="en-US" b="0" i="0" dirty="0">
                <a:solidFill>
                  <a:srgbClr val="000000"/>
                </a:solidFill>
                <a:effectLst/>
                <a:latin typeface="proxima-nova"/>
              </a:rPr>
              <a:t>and anything below 50°F they find it hard to function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roxima-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-nova"/>
              </a:rPr>
              <a:t>Any time there is rain, there is increased mosquito breeding. Mosquitoes need stagnant water to lay their eggs.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Mosquito Control: How to Get Rid of Mosquitoes">
            <a:extLst>
              <a:ext uri="{FF2B5EF4-FFF2-40B4-BE49-F238E27FC236}">
                <a16:creationId xmlns:a16="http://schemas.microsoft.com/office/drawing/2014/main" id="{5EA731D0-7F79-41E6-90D5-0A822561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2" y="1313233"/>
            <a:ext cx="6178361" cy="49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D7C88-21F0-424C-A08F-DA54CAE1A82E}"/>
              </a:ext>
            </a:extLst>
          </p:cNvPr>
          <p:cNvSpPr/>
          <p:nvPr/>
        </p:nvSpPr>
        <p:spPr>
          <a:xfrm>
            <a:off x="181583" y="165370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roxima-nova"/>
              </a:rPr>
              <a:t>Temperature and mosquito activity goes hand in hand!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91274-B2B8-4429-9F0F-2F34CABE45BE}"/>
              </a:ext>
            </a:extLst>
          </p:cNvPr>
          <p:cNvSpPr/>
          <p:nvPr/>
        </p:nvSpPr>
        <p:spPr>
          <a:xfrm>
            <a:off x="6529705" y="4446259"/>
            <a:ext cx="5276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proxima-nova"/>
              </a:rPr>
              <a:t>Dengue virus: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temperatures (23-28°C) resulted in more rapid viral growth and higher levels of virus.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the coolest conditions, at 18°C, the virus grew very slowly</a:t>
            </a:r>
          </a:p>
        </p:txBody>
      </p:sp>
    </p:spTree>
    <p:extLst>
      <p:ext uri="{BB962C8B-B14F-4D97-AF65-F5344CB8AC3E}">
        <p14:creationId xmlns:p14="http://schemas.microsoft.com/office/powerpoint/2010/main" val="8813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697240-0CBA-4FC6-A517-4404ECA2456E}"/>
              </a:ext>
            </a:extLst>
          </p:cNvPr>
          <p:cNvSpPr/>
          <p:nvPr/>
        </p:nvSpPr>
        <p:spPr>
          <a:xfrm>
            <a:off x="181583" y="165370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roxima-nova"/>
              </a:rPr>
              <a:t>Cities at glance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B30A9F-3831-4B84-A364-7E76DC8AE643}"/>
              </a:ext>
            </a:extLst>
          </p:cNvPr>
          <p:cNvCxnSpPr/>
          <p:nvPr/>
        </p:nvCxnSpPr>
        <p:spPr>
          <a:xfrm>
            <a:off x="6096000" y="972766"/>
            <a:ext cx="0" cy="565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07C25D3-D507-4EE5-B6C1-F06CC6AF4770}"/>
              </a:ext>
            </a:extLst>
          </p:cNvPr>
          <p:cNvSpPr/>
          <p:nvPr/>
        </p:nvSpPr>
        <p:spPr>
          <a:xfrm>
            <a:off x="573932" y="972766"/>
            <a:ext cx="4610902" cy="43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San Juan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33A50-7DED-44DF-B5A1-B088192F7C16}"/>
              </a:ext>
            </a:extLst>
          </p:cNvPr>
          <p:cNvSpPr/>
          <p:nvPr/>
        </p:nvSpPr>
        <p:spPr>
          <a:xfrm>
            <a:off x="7007166" y="972765"/>
            <a:ext cx="4610902" cy="43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Iquitos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E6D0F-196F-400B-B31C-5DF3DBFEC7E7}"/>
              </a:ext>
            </a:extLst>
          </p:cNvPr>
          <p:cNvSpPr txBox="1"/>
          <p:nvPr/>
        </p:nvSpPr>
        <p:spPr>
          <a:xfrm>
            <a:off x="573932" y="1588037"/>
            <a:ext cx="36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Coastal city in Puerto Rico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460B1-14D5-49F9-BFE2-8EE1A5D3CE33}"/>
              </a:ext>
            </a:extLst>
          </p:cNvPr>
          <p:cNvSpPr txBox="1"/>
          <p:nvPr/>
        </p:nvSpPr>
        <p:spPr>
          <a:xfrm>
            <a:off x="7144881" y="1530312"/>
            <a:ext cx="36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Port city in Peru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Surrounded by dense forest and river Amazon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43B80-7E51-4525-9E8F-F88A3084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8" y="2504227"/>
            <a:ext cx="5154221" cy="4040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AE9C9C-8D96-4570-BC30-14F2B11F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97" y="2504227"/>
            <a:ext cx="5194915" cy="40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BB1BAA-1C23-4591-97B1-FC6E40827982}"/>
              </a:ext>
            </a:extLst>
          </p:cNvPr>
          <p:cNvSpPr/>
          <p:nvPr/>
        </p:nvSpPr>
        <p:spPr>
          <a:xfrm>
            <a:off x="165368" y="194088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San Juan</a:t>
            </a:r>
            <a:endParaRPr lang="en-US" sz="2800" dirty="0">
              <a:solidFill>
                <a:schemeClr val="bg1"/>
              </a:solidFill>
              <a:latin typeface="proxima-nova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AF7D07A-85F0-4D3D-823B-F082A5CA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565"/>
            <a:ext cx="5107021" cy="53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DE35B12-30B7-4514-B71C-A73B592C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9" y="956171"/>
            <a:ext cx="6554855" cy="59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2E7E9CC-6003-447F-A99C-C3FBBB5A79DE}"/>
              </a:ext>
            </a:extLst>
          </p:cNvPr>
          <p:cNvSpPr/>
          <p:nvPr/>
        </p:nvSpPr>
        <p:spPr>
          <a:xfrm>
            <a:off x="0" y="1634247"/>
            <a:ext cx="2208179" cy="2431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41CD17-7457-4201-9EA4-6650F68FA9F8}"/>
              </a:ext>
            </a:extLst>
          </p:cNvPr>
          <p:cNvSpPr/>
          <p:nvPr/>
        </p:nvSpPr>
        <p:spPr>
          <a:xfrm>
            <a:off x="75374" y="1877243"/>
            <a:ext cx="2208179" cy="243191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5D9F64A-CA2E-4D49-8596-B38588159905}"/>
              </a:ext>
            </a:extLst>
          </p:cNvPr>
          <p:cNvSpPr/>
          <p:nvPr/>
        </p:nvSpPr>
        <p:spPr>
          <a:xfrm>
            <a:off x="75374" y="1157592"/>
            <a:ext cx="1361875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D99BA-B645-4E52-9353-BBD2BB9F5F2C}"/>
              </a:ext>
            </a:extLst>
          </p:cNvPr>
          <p:cNvCxnSpPr/>
          <p:nvPr/>
        </p:nvCxnSpPr>
        <p:spPr>
          <a:xfrm>
            <a:off x="894945" y="4795736"/>
            <a:ext cx="120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9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BB1BAA-1C23-4591-97B1-FC6E40827982}"/>
              </a:ext>
            </a:extLst>
          </p:cNvPr>
          <p:cNvSpPr/>
          <p:nvPr/>
        </p:nvSpPr>
        <p:spPr>
          <a:xfrm>
            <a:off x="165368" y="194088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Iquitos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A7290D-07E7-4B43-9A73-71E856D4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26" y="865297"/>
            <a:ext cx="6583375" cy="59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65CDC6A-849D-44CE-AAE2-9A35FC25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904"/>
            <a:ext cx="5242758" cy="543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0EBFB4-DBD3-4FDF-8672-74F9108DD7A2}"/>
              </a:ext>
            </a:extLst>
          </p:cNvPr>
          <p:cNvSpPr/>
          <p:nvPr/>
        </p:nvSpPr>
        <p:spPr>
          <a:xfrm>
            <a:off x="0" y="1079770"/>
            <a:ext cx="2208179" cy="2431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48D83-E654-48D7-B52A-D80603745941}"/>
              </a:ext>
            </a:extLst>
          </p:cNvPr>
          <p:cNvSpPr/>
          <p:nvPr/>
        </p:nvSpPr>
        <p:spPr>
          <a:xfrm>
            <a:off x="21868" y="1322961"/>
            <a:ext cx="2208179" cy="243191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A988F8F-BFDE-4476-A2FA-3B6FE7CB4078}"/>
              </a:ext>
            </a:extLst>
          </p:cNvPr>
          <p:cNvSpPr/>
          <p:nvPr/>
        </p:nvSpPr>
        <p:spPr>
          <a:xfrm>
            <a:off x="165367" y="5651770"/>
            <a:ext cx="1361875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49D4B8-6BBC-4F0D-8EF2-19D2D4D99937}"/>
              </a:ext>
            </a:extLst>
          </p:cNvPr>
          <p:cNvCxnSpPr/>
          <p:nvPr/>
        </p:nvCxnSpPr>
        <p:spPr>
          <a:xfrm>
            <a:off x="924127" y="3608962"/>
            <a:ext cx="120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8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2F45BA-CC04-4718-9C82-D33E32AC1D2E}"/>
              </a:ext>
            </a:extLst>
          </p:cNvPr>
          <p:cNvSpPr/>
          <p:nvPr/>
        </p:nvSpPr>
        <p:spPr>
          <a:xfrm>
            <a:off x="165368" y="194088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Game </a:t>
            </a:r>
            <a:r>
              <a:rPr lang="en-US" sz="2800" dirty="0"/>
              <a:t>plan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0C5D29-F863-450D-8C2B-618AED9E5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85306"/>
              </p:ext>
            </p:extLst>
          </p:nvPr>
        </p:nvGraphicFramePr>
        <p:xfrm>
          <a:off x="1625600" y="704426"/>
          <a:ext cx="8940800" cy="5650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8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2F45BA-CC04-4718-9C82-D33E32AC1D2E}"/>
              </a:ext>
            </a:extLst>
          </p:cNvPr>
          <p:cNvSpPr/>
          <p:nvPr/>
        </p:nvSpPr>
        <p:spPr>
          <a:xfrm>
            <a:off x="165368" y="194088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Results – San Juan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E5372-57CB-45E2-AFCE-F34051212BD9}"/>
              </a:ext>
            </a:extLst>
          </p:cNvPr>
          <p:cNvSpPr txBox="1"/>
          <p:nvPr/>
        </p:nvSpPr>
        <p:spPr>
          <a:xfrm>
            <a:off x="180608" y="975772"/>
            <a:ext cx="229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Train: 800</a:t>
            </a:r>
          </a:p>
          <a:p>
            <a:r>
              <a:rPr lang="en-IN" dirty="0"/>
              <a:t>Test: 130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DC587F-A85A-49AE-8C53-60211FAA8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443"/>
              </p:ext>
            </p:extLst>
          </p:nvPr>
        </p:nvGraphicFramePr>
        <p:xfrm>
          <a:off x="1752600" y="1003125"/>
          <a:ext cx="8327136" cy="406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84">
                  <a:extLst>
                    <a:ext uri="{9D8B030D-6E8A-4147-A177-3AD203B41FA5}">
                      <a16:colId xmlns:a16="http://schemas.microsoft.com/office/drawing/2014/main" val="2512098806"/>
                    </a:ext>
                  </a:extLst>
                </a:gridCol>
                <a:gridCol w="2695956">
                  <a:extLst>
                    <a:ext uri="{9D8B030D-6E8A-4147-A177-3AD203B41FA5}">
                      <a16:colId xmlns:a16="http://schemas.microsoft.com/office/drawing/2014/main" val="3826093911"/>
                    </a:ext>
                  </a:extLst>
                </a:gridCol>
                <a:gridCol w="1467612">
                  <a:extLst>
                    <a:ext uri="{9D8B030D-6E8A-4147-A177-3AD203B41FA5}">
                      <a16:colId xmlns:a16="http://schemas.microsoft.com/office/drawing/2014/main" val="3199111611"/>
                    </a:ext>
                  </a:extLst>
                </a:gridCol>
                <a:gridCol w="2081784">
                  <a:extLst>
                    <a:ext uri="{9D8B030D-6E8A-4147-A177-3AD203B41FA5}">
                      <a16:colId xmlns:a16="http://schemas.microsoft.com/office/drawing/2014/main" val="1125206259"/>
                    </a:ext>
                  </a:extLst>
                </a:gridCol>
              </a:tblGrid>
              <a:tr h="646447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</a:t>
                      </a:r>
                      <a:r>
                        <a:rPr lang="en-US" dirty="0" err="1"/>
                        <a:t>hyerparameters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set 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62799"/>
                  </a:ext>
                </a:extLst>
              </a:tr>
              <a:tr h="175464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{'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': 8, '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': 'log2', '</a:t>
                      </a:r>
                      <a:r>
                        <a:rPr lang="en-US" dirty="0" err="1"/>
                        <a:t>min_samples_leaf</a:t>
                      </a:r>
                      <a:r>
                        <a:rPr lang="en-US" dirty="0"/>
                        <a:t>': 0.05, '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': 300}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48532"/>
                  </a:ext>
                </a:extLst>
              </a:tr>
              <a:tr h="374529">
                <a:tc>
                  <a:txBody>
                    <a:bodyPr/>
                    <a:lstStyle/>
                    <a:p>
                      <a:r>
                        <a:rPr lang="en-IN" dirty="0"/>
                        <a:t>Lasso 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Alpha= 0.04516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41151"/>
                  </a:ext>
                </a:extLst>
              </a:tr>
              <a:tr h="374529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39923"/>
                  </a:ext>
                </a:extLst>
              </a:tr>
              <a:tr h="374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Lasso regularised Gradient Boosting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76316"/>
                  </a:ext>
                </a:extLst>
              </a:tr>
            </a:tbl>
          </a:graphicData>
        </a:graphic>
      </p:graphicFrame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B90961CB-A089-444E-B28C-CED5DB48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340" y="1775460"/>
            <a:ext cx="434340" cy="43434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C19539F6-60A5-41C9-835D-5EB7CC93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340" y="3375660"/>
            <a:ext cx="434340" cy="43434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D47630B8-A200-449E-9DE0-8075FA5C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340" y="3775136"/>
            <a:ext cx="434340" cy="43434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543BBCF5-17FD-4FD8-B5D0-D6A4D2C97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340" y="4267571"/>
            <a:ext cx="457200" cy="45720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D63F6BB-F3AC-4CE6-B367-F261577D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96963"/>
              </p:ext>
            </p:extLst>
          </p:nvPr>
        </p:nvGraphicFramePr>
        <p:xfrm>
          <a:off x="3421380" y="5314526"/>
          <a:ext cx="4785360" cy="128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84">
                  <a:extLst>
                    <a:ext uri="{9D8B030D-6E8A-4147-A177-3AD203B41FA5}">
                      <a16:colId xmlns:a16="http://schemas.microsoft.com/office/drawing/2014/main" val="3600961874"/>
                    </a:ext>
                  </a:extLst>
                </a:gridCol>
                <a:gridCol w="2703576">
                  <a:extLst>
                    <a:ext uri="{9D8B030D-6E8A-4147-A177-3AD203B41FA5}">
                      <a16:colId xmlns:a16="http://schemas.microsoft.com/office/drawing/2014/main" val="2882240093"/>
                    </a:ext>
                  </a:extLst>
                </a:gridCol>
              </a:tblGrid>
              <a:tr h="371687">
                <a:tc>
                  <a:txBody>
                    <a:bodyPr/>
                    <a:lstStyle/>
                    <a:p>
                      <a:r>
                        <a:rPr lang="en-IN" dirty="0"/>
                        <a:t>Final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hyerparameters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40303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Lasso regularised Gradient Boosting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Alpha= 0.0567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2F45BA-CC04-4718-9C82-D33E32AC1D2E}"/>
              </a:ext>
            </a:extLst>
          </p:cNvPr>
          <p:cNvSpPr/>
          <p:nvPr/>
        </p:nvSpPr>
        <p:spPr>
          <a:xfrm>
            <a:off x="165368" y="194088"/>
            <a:ext cx="11828834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Results – </a:t>
            </a:r>
            <a:r>
              <a:rPr lang="en-US" sz="2800" dirty="0"/>
              <a:t>Iquitos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E5372-57CB-45E2-AFCE-F34051212BD9}"/>
              </a:ext>
            </a:extLst>
          </p:cNvPr>
          <p:cNvSpPr txBox="1"/>
          <p:nvPr/>
        </p:nvSpPr>
        <p:spPr>
          <a:xfrm>
            <a:off x="289560" y="1013460"/>
            <a:ext cx="229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Train: 400</a:t>
            </a:r>
          </a:p>
          <a:p>
            <a:r>
              <a:rPr lang="en-IN" dirty="0"/>
              <a:t>Test: 116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DC587F-A85A-49AE-8C53-60211FAA8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4116"/>
              </p:ext>
            </p:extLst>
          </p:nvPr>
        </p:nvGraphicFramePr>
        <p:xfrm>
          <a:off x="1714500" y="977627"/>
          <a:ext cx="8327136" cy="406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84">
                  <a:extLst>
                    <a:ext uri="{9D8B030D-6E8A-4147-A177-3AD203B41FA5}">
                      <a16:colId xmlns:a16="http://schemas.microsoft.com/office/drawing/2014/main" val="2512098806"/>
                    </a:ext>
                  </a:extLst>
                </a:gridCol>
                <a:gridCol w="2695956">
                  <a:extLst>
                    <a:ext uri="{9D8B030D-6E8A-4147-A177-3AD203B41FA5}">
                      <a16:colId xmlns:a16="http://schemas.microsoft.com/office/drawing/2014/main" val="3826093911"/>
                    </a:ext>
                  </a:extLst>
                </a:gridCol>
                <a:gridCol w="1467612">
                  <a:extLst>
                    <a:ext uri="{9D8B030D-6E8A-4147-A177-3AD203B41FA5}">
                      <a16:colId xmlns:a16="http://schemas.microsoft.com/office/drawing/2014/main" val="3199111611"/>
                    </a:ext>
                  </a:extLst>
                </a:gridCol>
                <a:gridCol w="2081784">
                  <a:extLst>
                    <a:ext uri="{9D8B030D-6E8A-4147-A177-3AD203B41FA5}">
                      <a16:colId xmlns:a16="http://schemas.microsoft.com/office/drawing/2014/main" val="1125206259"/>
                    </a:ext>
                  </a:extLst>
                </a:gridCol>
              </a:tblGrid>
              <a:tr h="646447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</a:t>
                      </a:r>
                      <a:r>
                        <a:rPr lang="en-US" dirty="0" err="1"/>
                        <a:t>hyerparameters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set 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62799"/>
                  </a:ext>
                </a:extLst>
              </a:tr>
              <a:tr h="175464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{'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': 6, '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': 'log2', '</a:t>
                      </a:r>
                      <a:r>
                        <a:rPr lang="en-US" dirty="0" err="1"/>
                        <a:t>min_samples_leaf</a:t>
                      </a:r>
                      <a:r>
                        <a:rPr lang="en-US" dirty="0"/>
                        <a:t>': 0.05, '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': 50}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48532"/>
                  </a:ext>
                </a:extLst>
              </a:tr>
              <a:tr h="374529">
                <a:tc>
                  <a:txBody>
                    <a:bodyPr/>
                    <a:lstStyle/>
                    <a:p>
                      <a:r>
                        <a:rPr lang="en-IN" dirty="0"/>
                        <a:t>Lasso 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Alpha= 0.0278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41151"/>
                  </a:ext>
                </a:extLst>
              </a:tr>
              <a:tr h="374529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39923"/>
                  </a:ext>
                </a:extLst>
              </a:tr>
              <a:tr h="374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Lasso regularised Gradient Boosting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76316"/>
                  </a:ext>
                </a:extLst>
              </a:tr>
            </a:tbl>
          </a:graphicData>
        </a:graphic>
      </p:graphicFrame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B90961CB-A089-444E-B28C-CED5DB48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380" y="1737360"/>
            <a:ext cx="434340" cy="43434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C19539F6-60A5-41C9-835D-5EB7CC93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380" y="3337560"/>
            <a:ext cx="434340" cy="43434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D47630B8-A200-449E-9DE0-8075FA5C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380" y="4179364"/>
            <a:ext cx="434340" cy="43434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543BBCF5-17FD-4FD8-B5D0-D6A4D2C97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2520" y="3722164"/>
            <a:ext cx="457200" cy="457200"/>
          </a:xfrm>
          <a:prstGeom prst="rect">
            <a:avLst/>
          </a:prstGeom>
        </p:spPr>
      </p:pic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82AED274-8D60-41CE-B32C-3DBC6208D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23589"/>
              </p:ext>
            </p:extLst>
          </p:nvPr>
        </p:nvGraphicFramePr>
        <p:xfrm>
          <a:off x="3421380" y="5314526"/>
          <a:ext cx="4785360" cy="1011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84">
                  <a:extLst>
                    <a:ext uri="{9D8B030D-6E8A-4147-A177-3AD203B41FA5}">
                      <a16:colId xmlns:a16="http://schemas.microsoft.com/office/drawing/2014/main" val="3600961874"/>
                    </a:ext>
                  </a:extLst>
                </a:gridCol>
                <a:gridCol w="2703576">
                  <a:extLst>
                    <a:ext uri="{9D8B030D-6E8A-4147-A177-3AD203B41FA5}">
                      <a16:colId xmlns:a16="http://schemas.microsoft.com/office/drawing/2014/main" val="2882240093"/>
                    </a:ext>
                  </a:extLst>
                </a:gridCol>
              </a:tblGrid>
              <a:tr h="371687">
                <a:tc>
                  <a:txBody>
                    <a:bodyPr/>
                    <a:lstStyle/>
                    <a:p>
                      <a:r>
                        <a:rPr lang="en-IN" dirty="0"/>
                        <a:t>Final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hyerparameters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40303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5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372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Khandelwal</dc:creator>
  <cp:lastModifiedBy>Aditya Khandelwal</cp:lastModifiedBy>
  <cp:revision>17</cp:revision>
  <dcterms:created xsi:type="dcterms:W3CDTF">2020-06-09T18:41:00Z</dcterms:created>
  <dcterms:modified xsi:type="dcterms:W3CDTF">2020-06-11T18:27:13Z</dcterms:modified>
</cp:coreProperties>
</file>