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0" r:id="rId5"/>
    <p:sldId id="258" r:id="rId6"/>
    <p:sldId id="259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75" d="100"/>
          <a:sy n="75" d="100"/>
        </p:scale>
        <p:origin x="12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9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5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8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9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8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2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1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4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8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8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3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17-Apr-15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3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 sz="8000" dirty="0" smtClean="0"/>
              <a:t>PAC-MAN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8000" dirty="0" smtClean="0">
                <a:latin typeface="Copperplate Gothic Bold" pitchFamily="34" charset="0"/>
              </a:rPr>
              <a:t>Aditya</a:t>
            </a:r>
            <a:r>
              <a:rPr lang="en-US" sz="8000" dirty="0">
                <a:latin typeface="Copperplate Gothic Bold" pitchFamily="34" charset="0"/>
              </a:rPr>
              <a:t> Agarwal-14D110015 </a:t>
            </a:r>
            <a:endParaRPr lang="en-US" sz="8000" dirty="0" smtClean="0">
              <a:latin typeface="Copperplate Gothic Bold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8000" dirty="0" err="1" smtClean="0">
                <a:latin typeface="Copperplate Gothic Bold" pitchFamily="34" charset="0"/>
              </a:rPr>
              <a:t>Rishabh</a:t>
            </a:r>
            <a:r>
              <a:rPr lang="en-US" sz="8000" dirty="0" smtClean="0">
                <a:latin typeface="Copperplate Gothic Bold" pitchFamily="34" charset="0"/>
              </a:rPr>
              <a:t> Dosi-140110066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8000" dirty="0" err="1" smtClean="0">
                <a:latin typeface="Copperplate Gothic Bold" pitchFamily="34" charset="0"/>
              </a:rPr>
              <a:t>Rishabh</a:t>
            </a:r>
            <a:r>
              <a:rPr lang="en-US" sz="8000" dirty="0" smtClean="0">
                <a:latin typeface="Copperplate Gothic Bold" pitchFamily="34" charset="0"/>
              </a:rPr>
              <a:t> Jain-140110065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8000" dirty="0" err="1" smtClean="0">
                <a:latin typeface="Copperplate Gothic Bold" pitchFamily="34" charset="0"/>
              </a:rPr>
              <a:t>Harshita</a:t>
            </a:r>
            <a:r>
              <a:rPr lang="en-US" sz="8000" dirty="0" smtClean="0">
                <a:latin typeface="Copperplate Gothic Bold" pitchFamily="34" charset="0"/>
              </a:rPr>
              <a:t> Motwani-140110075</a:t>
            </a:r>
          </a:p>
          <a:p>
            <a:pPr marL="800100" lvl="1" indent="-4572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/>
              <a:t>Problem Statement 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Our project is based on the popular game </a:t>
            </a:r>
            <a:r>
              <a:rPr lang="en-US" dirty="0"/>
              <a:t>P</a:t>
            </a:r>
            <a:r>
              <a:rPr lang="en-US" dirty="0" smtClean="0"/>
              <a:t>ac-man and include basic elements of a Pac-man game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We </a:t>
            </a:r>
            <a:r>
              <a:rPr lang="en-US" dirty="0"/>
              <a:t>start off </a:t>
            </a:r>
            <a:r>
              <a:rPr lang="en-US" dirty="0" smtClean="0"/>
              <a:t>with Pac-Man chased by some ghosts. Pac-man’s goal </a:t>
            </a:r>
            <a:r>
              <a:rPr lang="en-US" dirty="0"/>
              <a:t>is to navigate </a:t>
            </a:r>
            <a:r>
              <a:rPr lang="en-US" dirty="0" smtClean="0"/>
              <a:t>through the </a:t>
            </a:r>
            <a:r>
              <a:rPr lang="en-US" dirty="0"/>
              <a:t>maze, eating the dots </a:t>
            </a:r>
            <a:r>
              <a:rPr lang="en-US" dirty="0" smtClean="0"/>
              <a:t>that </a:t>
            </a:r>
            <a:r>
              <a:rPr lang="en-US" dirty="0"/>
              <a:t>are spread all </a:t>
            </a:r>
            <a:r>
              <a:rPr lang="en-US" dirty="0" smtClean="0"/>
              <a:t>over the map. Ghost’s goal is to catch the Pac-man. We </a:t>
            </a:r>
            <a:r>
              <a:rPr lang="en-US" dirty="0"/>
              <a:t>have 4 </a:t>
            </a:r>
            <a:r>
              <a:rPr lang="en-US" dirty="0" smtClean="0"/>
              <a:t>directions </a:t>
            </a:r>
            <a:r>
              <a:rPr lang="en-US" dirty="0"/>
              <a:t>to move Pac-Man (up-down-left-right</a:t>
            </a:r>
            <a:r>
              <a:rPr lang="en-US" dirty="0" smtClean="0"/>
              <a:t>).You will have option of choosing 1 out of two different maps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game is for recreational purposes and for stimulating your reflexes  and enhancing your gaming skills.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38388" y="3355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05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7395"/>
            <a:ext cx="9144000" cy="482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8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US" sz="7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897"/>
            <a:ext cx="9144000" cy="485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6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4572000"/>
          </a:xfrm>
        </p:spPr>
      </p:pic>
    </p:spTree>
    <p:extLst>
      <p:ext uri="{BB962C8B-B14F-4D97-AF65-F5344CB8AC3E}">
        <p14:creationId xmlns:p14="http://schemas.microsoft.com/office/powerpoint/2010/main" val="356981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/>
              <a:t>CHALLENGES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Moving Pac-man through large number of constraints was challenging.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Implementing the ghost which had to be fully automatic was a bit tedious.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Making maze using large number of coordinates was also little confusing.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Giving special power to Pac-man to be able to kill the ghost was a bit difficult.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7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/>
              <a:t>FUTURE WORK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Program could be modified using advanced graphics like allegro.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Implementation of movement of ghost can be improved .As of now the movement of ghost is random but it can be modified to chase the Pac-man.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More mazes can be added to make the game even more fun </a:t>
            </a:r>
            <a:r>
              <a:rPr lang="en-US" smtClean="0"/>
              <a:t>and          interesting.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5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8" y="375811"/>
            <a:ext cx="7802064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4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21" y="394864"/>
            <a:ext cx="7763958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7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217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Copperplate Gothic Bold</vt:lpstr>
      <vt:lpstr>Wingdings</vt:lpstr>
      <vt:lpstr>Office Theme</vt:lpstr>
      <vt:lpstr>PAC-MAN </vt:lpstr>
      <vt:lpstr>Problem Statement </vt:lpstr>
      <vt:lpstr>PowerPoint Presentation</vt:lpstr>
      <vt:lpstr>PowerPoint Presentation</vt:lpstr>
      <vt:lpstr>PowerPoint Presentation</vt:lpstr>
      <vt:lpstr>CHALLENGES</vt:lpstr>
      <vt:lpstr>FUTURE 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</dc:title>
  <dc:creator>Amit_Pihu</dc:creator>
  <cp:lastModifiedBy>aditya agarwal</cp:lastModifiedBy>
  <cp:revision>22</cp:revision>
  <dcterms:created xsi:type="dcterms:W3CDTF">2006-08-16T00:00:00Z</dcterms:created>
  <dcterms:modified xsi:type="dcterms:W3CDTF">2015-04-17T05:10:05Z</dcterms:modified>
</cp:coreProperties>
</file>