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56" r:id="rId4"/>
    <p:sldId id="258" r:id="rId5"/>
    <p:sldId id="263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8AC3-FD84-4B02-8FC6-6D9A677BF6A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0D88-49E4-4725-95C9-3DE179AA4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0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8AC3-FD84-4B02-8FC6-6D9A677BF6A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0D88-49E4-4725-95C9-3DE179AA4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4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8AC3-FD84-4B02-8FC6-6D9A677BF6A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0D88-49E4-4725-95C9-3DE179AA414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7650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8AC3-FD84-4B02-8FC6-6D9A677BF6A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0D88-49E4-4725-95C9-3DE179AA4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3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8AC3-FD84-4B02-8FC6-6D9A677BF6A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0D88-49E4-4725-95C9-3DE179AA414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6920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8AC3-FD84-4B02-8FC6-6D9A677BF6A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0D88-49E4-4725-95C9-3DE179AA4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27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8AC3-FD84-4B02-8FC6-6D9A677BF6A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0D88-49E4-4725-95C9-3DE179AA4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52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8AC3-FD84-4B02-8FC6-6D9A677BF6A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0D88-49E4-4725-95C9-3DE179AA4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9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8AC3-FD84-4B02-8FC6-6D9A677BF6A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0D88-49E4-4725-95C9-3DE179AA4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2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8AC3-FD84-4B02-8FC6-6D9A677BF6A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0D88-49E4-4725-95C9-3DE179AA4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7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8AC3-FD84-4B02-8FC6-6D9A677BF6A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0D88-49E4-4725-95C9-3DE179AA4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4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8AC3-FD84-4B02-8FC6-6D9A677BF6A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0D88-49E4-4725-95C9-3DE179AA4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5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8AC3-FD84-4B02-8FC6-6D9A677BF6A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0D88-49E4-4725-95C9-3DE179AA4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8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8AC3-FD84-4B02-8FC6-6D9A677BF6A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0D88-49E4-4725-95C9-3DE179AA4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8AC3-FD84-4B02-8FC6-6D9A677BF6A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0D88-49E4-4725-95C9-3DE179AA4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8AC3-FD84-4B02-8FC6-6D9A677BF6A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0D88-49E4-4725-95C9-3DE179AA4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2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B8AC3-FD84-4B02-8FC6-6D9A677BF6A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840D88-49E4-4725-95C9-3DE179AA4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0711" y="231829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Wildlife Guru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44492" y="4140926"/>
            <a:ext cx="33049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Error : error not found</a:t>
            </a:r>
          </a:p>
          <a:p>
            <a:endParaRPr lang="en-US" dirty="0"/>
          </a:p>
          <a:p>
            <a:r>
              <a:rPr lang="en-US" dirty="0" smtClean="0"/>
              <a:t>Aditya Aggarwal MCA 1</a:t>
            </a:r>
          </a:p>
          <a:p>
            <a:r>
              <a:rPr lang="en-US" dirty="0" err="1" smtClean="0"/>
              <a:t>Rishav</a:t>
            </a:r>
            <a:r>
              <a:rPr lang="en-US" dirty="0" smtClean="0"/>
              <a:t> </a:t>
            </a:r>
            <a:r>
              <a:rPr lang="en-US" dirty="0" err="1" smtClean="0"/>
              <a:t>Kohli</a:t>
            </a:r>
            <a:r>
              <a:rPr lang="en-US" dirty="0" smtClean="0"/>
              <a:t> MSc 1</a:t>
            </a:r>
          </a:p>
          <a:p>
            <a:r>
              <a:rPr lang="en-US" dirty="0" err="1" smtClean="0"/>
              <a:t>Tanuj</a:t>
            </a:r>
            <a:r>
              <a:rPr lang="en-US" dirty="0" smtClean="0"/>
              <a:t> </a:t>
            </a:r>
            <a:r>
              <a:rPr lang="en-US" dirty="0" err="1" smtClean="0"/>
              <a:t>Rohilla</a:t>
            </a:r>
            <a:r>
              <a:rPr lang="en-US" dirty="0" smtClean="0"/>
              <a:t> MSc 1</a:t>
            </a:r>
          </a:p>
          <a:p>
            <a:r>
              <a:rPr lang="en-US" dirty="0" err="1" smtClean="0"/>
              <a:t>Rohit</a:t>
            </a:r>
            <a:r>
              <a:rPr lang="en-US" dirty="0" smtClean="0"/>
              <a:t> Kumar MSc 1</a:t>
            </a:r>
          </a:p>
          <a:p>
            <a:r>
              <a:rPr lang="en-US" dirty="0" err="1" smtClean="0"/>
              <a:t>Saurav</a:t>
            </a:r>
            <a:r>
              <a:rPr lang="en-US" dirty="0" smtClean="0"/>
              <a:t> Bharti MSc 1</a:t>
            </a:r>
          </a:p>
          <a:p>
            <a:r>
              <a:rPr lang="en-US" dirty="0" err="1" smtClean="0"/>
              <a:t>Divesh</a:t>
            </a:r>
            <a:r>
              <a:rPr lang="en-US" dirty="0" smtClean="0"/>
              <a:t> </a:t>
            </a:r>
            <a:r>
              <a:rPr lang="en-US" dirty="0" err="1" smtClean="0"/>
              <a:t>Bhagat</a:t>
            </a:r>
            <a:r>
              <a:rPr lang="en-US" dirty="0" smtClean="0"/>
              <a:t> MSc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5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0766" y="889000"/>
            <a:ext cx="9972541" cy="168677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Problem Statement 2: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Communication tools for Wildlife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9767" y="3479333"/>
            <a:ext cx="7766936" cy="1096899"/>
          </a:xfrm>
        </p:spPr>
        <p:txBody>
          <a:bodyPr>
            <a:noAutofit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</a:rPr>
              <a:t>Developing interactive communication tool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chemeClr val="tx1"/>
                </a:solidFill>
              </a:rPr>
              <a:t>Make outreach among people about wildlife species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chemeClr val="tx1"/>
                </a:solidFill>
              </a:rPr>
              <a:t>Communicating impact on wildlife species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chemeClr val="tx1"/>
                </a:solidFill>
              </a:rPr>
              <a:t>Communicating alternatives for an illegal product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chemeClr val="tx1"/>
                </a:solidFill>
              </a:rPr>
              <a:t>Ways in which a person can contribute to conserve wildlife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endParaRPr lang="en-US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11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9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0434" y="1519707"/>
            <a:ext cx="56538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Traditional Way (App/ Website)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Pickup the phone</a:t>
            </a:r>
          </a:p>
          <a:p>
            <a:pPr marL="342900" indent="-342900">
              <a:buFontTx/>
              <a:buAutoNum type="arabicPeriod"/>
            </a:pPr>
            <a:r>
              <a:rPr lang="en-US" sz="2400" dirty="0" smtClean="0"/>
              <a:t>Unlock phone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Navigate to app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Add event description of reminder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Set date and time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Exit app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Lock phone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Place the phone back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60608" y="347730"/>
            <a:ext cx="1164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ADDING A REMINDER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555346" y="1519707"/>
            <a:ext cx="5192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Modern Way (Voice Based)</a:t>
            </a:r>
          </a:p>
          <a:p>
            <a:r>
              <a:rPr lang="en-US" sz="2400" dirty="0" smtClean="0"/>
              <a:t>Just say add reminder for event at time.</a:t>
            </a:r>
          </a:p>
        </p:txBody>
      </p:sp>
    </p:spTree>
    <p:extLst>
      <p:ext uri="{BB962C8B-B14F-4D97-AF65-F5344CB8AC3E}">
        <p14:creationId xmlns:p14="http://schemas.microsoft.com/office/powerpoint/2010/main" val="183610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51300" y="347662"/>
            <a:ext cx="1993900" cy="566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Welcome Message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02100" y="1152524"/>
            <a:ext cx="1892300" cy="358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Name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00500" y="1789112"/>
            <a:ext cx="1993900" cy="382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Species Affected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12900" y="3952875"/>
            <a:ext cx="1346200" cy="44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list</a:t>
            </a:r>
            <a:endParaRPr lang="en-US" dirty="0"/>
          </a:p>
        </p:txBody>
      </p:sp>
      <p:sp>
        <p:nvSpPr>
          <p:cNvPr id="9" name="Diamond 8"/>
          <p:cNvSpPr/>
          <p:nvPr/>
        </p:nvSpPr>
        <p:spPr>
          <a:xfrm>
            <a:off x="4076700" y="2549525"/>
            <a:ext cx="1778000" cy="119697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Legal item list?</a:t>
            </a:r>
          </a:p>
          <a:p>
            <a:pPr algn="ctr"/>
            <a:endParaRPr lang="en-US" dirty="0"/>
          </a:p>
        </p:txBody>
      </p:sp>
      <p:sp>
        <p:nvSpPr>
          <p:cNvPr id="10" name="Diamond 9"/>
          <p:cNvSpPr/>
          <p:nvPr/>
        </p:nvSpPr>
        <p:spPr>
          <a:xfrm>
            <a:off x="6464300" y="3554412"/>
            <a:ext cx="1854200" cy="125888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Country name?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6908800" y="6359525"/>
            <a:ext cx="96520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04000" y="5381625"/>
            <a:ext cx="1574800" cy="622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NGO contacts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2" idx="2"/>
            <a:endCxn id="3" idx="0"/>
          </p:cNvCxnSpPr>
          <p:nvPr/>
        </p:nvCxnSpPr>
        <p:spPr>
          <a:xfrm>
            <a:off x="5048250" y="914400"/>
            <a:ext cx="0" cy="238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2"/>
          </p:cNvCxnSpPr>
          <p:nvPr/>
        </p:nvCxnSpPr>
        <p:spPr>
          <a:xfrm>
            <a:off x="5048250" y="1511299"/>
            <a:ext cx="0" cy="277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9" idx="0"/>
          </p:cNvCxnSpPr>
          <p:nvPr/>
        </p:nvCxnSpPr>
        <p:spPr>
          <a:xfrm flipH="1">
            <a:off x="4965700" y="2171700"/>
            <a:ext cx="31750" cy="37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3"/>
          </p:cNvCxnSpPr>
          <p:nvPr/>
        </p:nvCxnSpPr>
        <p:spPr>
          <a:xfrm>
            <a:off x="5854700" y="3148012"/>
            <a:ext cx="153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0"/>
          </p:cNvCxnSpPr>
          <p:nvPr/>
        </p:nvCxnSpPr>
        <p:spPr>
          <a:xfrm>
            <a:off x="7391400" y="3148012"/>
            <a:ext cx="0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</p:cNvCxnSpPr>
          <p:nvPr/>
        </p:nvCxnSpPr>
        <p:spPr>
          <a:xfrm>
            <a:off x="7391400" y="4813300"/>
            <a:ext cx="0" cy="55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391400" y="6003925"/>
            <a:ext cx="0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1"/>
          </p:cNvCxnSpPr>
          <p:nvPr/>
        </p:nvCxnSpPr>
        <p:spPr>
          <a:xfrm flipH="1">
            <a:off x="2286000" y="3148012"/>
            <a:ext cx="1790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8" idx="0"/>
          </p:cNvCxnSpPr>
          <p:nvPr/>
        </p:nvCxnSpPr>
        <p:spPr>
          <a:xfrm>
            <a:off x="2286000" y="3148012"/>
            <a:ext cx="0" cy="804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0" idx="1"/>
          </p:cNvCxnSpPr>
          <p:nvPr/>
        </p:nvCxnSpPr>
        <p:spPr>
          <a:xfrm>
            <a:off x="2971800" y="4183856"/>
            <a:ext cx="3492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717801" y="2778680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096001" y="2791380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79251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3955" y="618186"/>
            <a:ext cx="6735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Solution Applications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01521" y="1712891"/>
            <a:ext cx="80621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000" dirty="0" smtClean="0"/>
              <a:t>Biodiversity Parks, National Parks, etc.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000" dirty="0" smtClean="0"/>
              <a:t>Museums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000" dirty="0" smtClean="0"/>
              <a:t>Local people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000" dirty="0" smtClean="0"/>
              <a:t>Tourists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000" dirty="0" smtClean="0"/>
              <a:t>Kids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000" dirty="0" smtClean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60428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8197" y="489397"/>
            <a:ext cx="5743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Vision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017431" y="1738648"/>
            <a:ext cx="897657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600" dirty="0" smtClean="0"/>
              <a:t>Single platform for related information wildlife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600" dirty="0" smtClean="0"/>
              <a:t>Information about wildlife species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600" dirty="0" smtClean="0"/>
              <a:t>Information about products – Legal and Illegal under wildlife law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600" dirty="0" smtClean="0"/>
              <a:t>Details about wildlife conservation events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600" dirty="0" smtClean="0"/>
              <a:t>Playing wildlife movies, music and games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600" dirty="0" smtClean="0"/>
              <a:t>Wildlife expert podcast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600" dirty="0" smtClean="0"/>
              <a:t>Archive of Animal Voices – Multiple uses</a:t>
            </a:r>
          </a:p>
        </p:txBody>
      </p:sp>
    </p:spTree>
    <p:extLst>
      <p:ext uri="{BB962C8B-B14F-4D97-AF65-F5344CB8AC3E}">
        <p14:creationId xmlns:p14="http://schemas.microsoft.com/office/powerpoint/2010/main" val="283795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293</TotalTime>
  <Words>197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Courier New</vt:lpstr>
      <vt:lpstr>Trebuchet MS</vt:lpstr>
      <vt:lpstr>Wingdings</vt:lpstr>
      <vt:lpstr>Wingdings 3</vt:lpstr>
      <vt:lpstr>Facet</vt:lpstr>
      <vt:lpstr>Wildlife Guru</vt:lpstr>
      <vt:lpstr>Problem Statement 2: Communication tools for Wildlife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Statement: Communication tools for Wildlife</dc:title>
  <dc:creator>saurav bharti</dc:creator>
  <cp:lastModifiedBy>Windows User</cp:lastModifiedBy>
  <cp:revision>35</cp:revision>
  <dcterms:created xsi:type="dcterms:W3CDTF">2018-09-23T06:22:10Z</dcterms:created>
  <dcterms:modified xsi:type="dcterms:W3CDTF">2018-09-30T04:36:46Z</dcterms:modified>
</cp:coreProperties>
</file>