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00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69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04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3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6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2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50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6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0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25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02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48BD33-9EC6-43F9-8469-5FD57D849842}"/>
              </a:ext>
            </a:extLst>
          </p:cNvPr>
          <p:cNvSpPr/>
          <p:nvPr/>
        </p:nvSpPr>
        <p:spPr>
          <a:xfrm>
            <a:off x="864577" y="1776045"/>
            <a:ext cx="104628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600" dirty="0">
                <a:solidFill>
                  <a:srgbClr val="002060"/>
                </a:solidFill>
              </a:rPr>
              <a:t>SIGN-LANGUAGE TRANSLATOR</a:t>
            </a:r>
            <a:endParaRPr lang="en-IN" sz="5600" dirty="0"/>
          </a:p>
        </p:txBody>
      </p:sp>
    </p:spTree>
    <p:extLst>
      <p:ext uri="{BB962C8B-B14F-4D97-AF65-F5344CB8AC3E}">
        <p14:creationId xmlns:p14="http://schemas.microsoft.com/office/powerpoint/2010/main" val="41068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B7A35-8926-4B97-BB9C-BF64DBC0FDA3}"/>
              </a:ext>
            </a:extLst>
          </p:cNvPr>
          <p:cNvSpPr txBox="1"/>
          <p:nvPr/>
        </p:nvSpPr>
        <p:spPr>
          <a:xfrm>
            <a:off x="3648807" y="351693"/>
            <a:ext cx="4747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+mj-lt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579F9-39CD-48B1-98B5-728B1CC18D6C}"/>
              </a:ext>
            </a:extLst>
          </p:cNvPr>
          <p:cNvSpPr txBox="1"/>
          <p:nvPr/>
        </p:nvSpPr>
        <p:spPr>
          <a:xfrm>
            <a:off x="1465385" y="1354015"/>
            <a:ext cx="9249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Providing effective approach for communication with deaf and dumb people.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 message transferred will be in the form of text and speech.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All these services will be provided using a portable physical device which will access the storage, processing and software facilities of the main system using cloud.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07D4F-50AD-4FD5-9033-A1F9377C5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324" y="2677454"/>
            <a:ext cx="5020876" cy="33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4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87D908-4A76-450F-8FDD-EE37A63179E8}"/>
              </a:ext>
            </a:extLst>
          </p:cNvPr>
          <p:cNvSpPr txBox="1"/>
          <p:nvPr/>
        </p:nvSpPr>
        <p:spPr>
          <a:xfrm flipH="1">
            <a:off x="3138853" y="342900"/>
            <a:ext cx="4903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94A9D-034E-49D6-9318-A66E883C2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" t="2322" r="1894" b="1240"/>
          <a:stretch/>
        </p:blipFill>
        <p:spPr>
          <a:xfrm>
            <a:off x="194354" y="1112341"/>
            <a:ext cx="4087501" cy="2729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66A070-E9E5-4342-9F3B-BBD412DBE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" t="2222" r="1328" b="1038"/>
          <a:stretch/>
        </p:blipFill>
        <p:spPr>
          <a:xfrm>
            <a:off x="4330506" y="1121134"/>
            <a:ext cx="3926646" cy="2729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8B8EFE-F5AF-4F86-8102-A25C34966F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9" t="1903" r="2378" b="1073"/>
          <a:stretch/>
        </p:blipFill>
        <p:spPr>
          <a:xfrm>
            <a:off x="8356213" y="1121134"/>
            <a:ext cx="3621097" cy="44268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933DD6-1CB0-48A1-A900-7DEC12EB1DE3}"/>
              </a:ext>
            </a:extLst>
          </p:cNvPr>
          <p:cNvSpPr txBox="1"/>
          <p:nvPr/>
        </p:nvSpPr>
        <p:spPr>
          <a:xfrm>
            <a:off x="502334" y="1112340"/>
            <a:ext cx="37291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200" b="1" dirty="0"/>
              <a:t>Disabled population by type of disability in India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37EC8-C10F-408D-A94A-A12EEBE86122}"/>
              </a:ext>
            </a:extLst>
          </p:cNvPr>
          <p:cNvSpPr txBox="1"/>
          <p:nvPr/>
        </p:nvSpPr>
        <p:spPr>
          <a:xfrm>
            <a:off x="4532434" y="1112340"/>
            <a:ext cx="32091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Status of school attendance of disabled population 5-19 years in India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87406-1FDF-4897-9D57-A2BBA0BE1C23}"/>
              </a:ext>
            </a:extLst>
          </p:cNvPr>
          <p:cNvSpPr txBox="1"/>
          <p:nvPr/>
        </p:nvSpPr>
        <p:spPr>
          <a:xfrm>
            <a:off x="8459080" y="1112340"/>
            <a:ext cx="3196880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Disabled children(5-19 years) never attended educational institution by type of disability &amp; sex in India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5235A30-1444-4B76-B9F2-75699FAE4F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8" t="2997" r="2200" b="2231"/>
          <a:stretch/>
        </p:blipFill>
        <p:spPr>
          <a:xfrm>
            <a:off x="1739173" y="3875212"/>
            <a:ext cx="4588661" cy="21690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DA8979-5EB6-47B1-8534-036EDA23419A}"/>
              </a:ext>
            </a:extLst>
          </p:cNvPr>
          <p:cNvSpPr txBox="1"/>
          <p:nvPr/>
        </p:nvSpPr>
        <p:spPr>
          <a:xfrm>
            <a:off x="1945009" y="3917058"/>
            <a:ext cx="417698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Distribution of disabled persons(in %) by work status in India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8F58FA8-6ACC-49EB-B045-02D42747C6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2708887" y="4101493"/>
            <a:ext cx="2091778" cy="10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0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CB8C95-B6E5-46CC-BBBB-DEBF8949A2B9}"/>
              </a:ext>
            </a:extLst>
          </p:cNvPr>
          <p:cNvSpPr txBox="1"/>
          <p:nvPr/>
        </p:nvSpPr>
        <p:spPr>
          <a:xfrm>
            <a:off x="3472962" y="0"/>
            <a:ext cx="4211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600" dirty="0"/>
              <a:t>ARCHITECT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46A9E8-B564-430B-9826-1F6695A75D0B}"/>
              </a:ext>
            </a:extLst>
          </p:cNvPr>
          <p:cNvSpPr/>
          <p:nvPr/>
        </p:nvSpPr>
        <p:spPr>
          <a:xfrm>
            <a:off x="4317023" y="737610"/>
            <a:ext cx="2461846" cy="4923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PHYSICAL DEVICE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12F5EA-9D0F-4B0E-BC35-1E3177D6603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547946" y="1229980"/>
            <a:ext cx="0" cy="53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145DED8-062E-4BC7-8449-2140439B6232}"/>
              </a:ext>
            </a:extLst>
          </p:cNvPr>
          <p:cNvSpPr/>
          <p:nvPr/>
        </p:nvSpPr>
        <p:spPr>
          <a:xfrm>
            <a:off x="4376371" y="1767628"/>
            <a:ext cx="2343149" cy="399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MAIN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D22992-AC53-4AFF-A95A-4D3285C8B26C}"/>
              </a:ext>
            </a:extLst>
          </p:cNvPr>
          <p:cNvSpPr/>
          <p:nvPr/>
        </p:nvSpPr>
        <p:spPr>
          <a:xfrm>
            <a:off x="385775" y="4874186"/>
            <a:ext cx="1784838" cy="399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Hand Detection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A7D86C-54FC-4D78-AD48-32F13127804E}"/>
              </a:ext>
            </a:extLst>
          </p:cNvPr>
          <p:cNvSpPr/>
          <p:nvPr/>
        </p:nvSpPr>
        <p:spPr>
          <a:xfrm>
            <a:off x="4836907" y="3955223"/>
            <a:ext cx="1882613" cy="794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HDFS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D26D2-BB4E-4C9E-84B6-B01A81AD6967}"/>
              </a:ext>
            </a:extLst>
          </p:cNvPr>
          <p:cNvSpPr/>
          <p:nvPr/>
        </p:nvSpPr>
        <p:spPr>
          <a:xfrm>
            <a:off x="235975" y="3486439"/>
            <a:ext cx="2084438" cy="399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Image 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C04353-1E81-4FC3-9892-AE0C0815A5DC}"/>
              </a:ext>
            </a:extLst>
          </p:cNvPr>
          <p:cNvSpPr/>
          <p:nvPr/>
        </p:nvSpPr>
        <p:spPr>
          <a:xfrm>
            <a:off x="2743200" y="2422803"/>
            <a:ext cx="1784838" cy="399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DETECTION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442BDB-76C8-4C8D-8A65-0E48912D8555}"/>
              </a:ext>
            </a:extLst>
          </p:cNvPr>
          <p:cNvSpPr/>
          <p:nvPr/>
        </p:nvSpPr>
        <p:spPr>
          <a:xfrm>
            <a:off x="6621745" y="2422803"/>
            <a:ext cx="2084438" cy="399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IDENTIFICATION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5A311D-088F-474A-A93F-88CB7E834A94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3635619" y="2167552"/>
            <a:ext cx="1912327" cy="25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ECA29E-67E4-47F1-8D09-CD186818D31F}"/>
              </a:ext>
            </a:extLst>
          </p:cNvPr>
          <p:cNvCxnSpPr>
            <a:stCxn id="10" idx="1"/>
            <a:endCxn id="6" idx="0"/>
          </p:cNvCxnSpPr>
          <p:nvPr/>
        </p:nvCxnSpPr>
        <p:spPr>
          <a:xfrm flipH="1">
            <a:off x="1278194" y="2622765"/>
            <a:ext cx="1465006" cy="86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7E32FE-C900-4076-A2AD-67E33BBB51FF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278194" y="3886364"/>
            <a:ext cx="0" cy="98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6FB0D1-251D-4008-A1BA-08AEB0962EA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320413" y="3686402"/>
            <a:ext cx="34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67442A-5608-473E-A86C-D9989067A3A2}"/>
              </a:ext>
            </a:extLst>
          </p:cNvPr>
          <p:cNvCxnSpPr/>
          <p:nvPr/>
        </p:nvCxnSpPr>
        <p:spPr>
          <a:xfrm>
            <a:off x="2851355" y="414921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592F0C-4940-47D3-8CCC-25258EAB4124}"/>
              </a:ext>
            </a:extLst>
          </p:cNvPr>
          <p:cNvCxnSpPr>
            <a:endCxn id="18" idx="0"/>
          </p:cNvCxnSpPr>
          <p:nvPr/>
        </p:nvCxnSpPr>
        <p:spPr>
          <a:xfrm>
            <a:off x="5778213" y="3686401"/>
            <a:ext cx="1" cy="268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1E39F3-4020-4954-9433-03448EBDF540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778214" y="4750038"/>
            <a:ext cx="0" cy="33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EEDCD7-64B7-4A32-B3F3-5F8054B65300}"/>
              </a:ext>
            </a:extLst>
          </p:cNvPr>
          <p:cNvCxnSpPr/>
          <p:nvPr/>
        </p:nvCxnSpPr>
        <p:spPr>
          <a:xfrm>
            <a:off x="5122606" y="5018858"/>
            <a:ext cx="0" cy="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2065F9-D188-4916-832C-D43EF537FFF6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170613" y="5074148"/>
            <a:ext cx="360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EC0C7E-62D3-4D60-82B7-45E0012A9899}"/>
              </a:ext>
            </a:extLst>
          </p:cNvPr>
          <p:cNvCxnSpPr>
            <a:stCxn id="13" idx="2"/>
          </p:cNvCxnSpPr>
          <p:nvPr/>
        </p:nvCxnSpPr>
        <p:spPr>
          <a:xfrm>
            <a:off x="1278194" y="5274110"/>
            <a:ext cx="0" cy="29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A39511-FB01-4CD4-A8D7-F7ADD64F0E67}"/>
              </a:ext>
            </a:extLst>
          </p:cNvPr>
          <p:cNvCxnSpPr>
            <a:cxnSpLocks/>
          </p:cNvCxnSpPr>
          <p:nvPr/>
        </p:nvCxnSpPr>
        <p:spPr>
          <a:xfrm>
            <a:off x="1278194" y="5565058"/>
            <a:ext cx="56830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C091E9-4F21-4568-B6FB-F1FEB43864E1}"/>
              </a:ext>
            </a:extLst>
          </p:cNvPr>
          <p:cNvCxnSpPr/>
          <p:nvPr/>
        </p:nvCxnSpPr>
        <p:spPr>
          <a:xfrm flipV="1">
            <a:off x="6921910" y="2822727"/>
            <a:ext cx="0" cy="274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A962D41-DB7B-411D-82E7-90AD5F2F91DD}"/>
              </a:ext>
            </a:extLst>
          </p:cNvPr>
          <p:cNvSpPr/>
          <p:nvPr/>
        </p:nvSpPr>
        <p:spPr>
          <a:xfrm>
            <a:off x="7344697" y="3429000"/>
            <a:ext cx="2796433" cy="6907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Deep Learning Algorithm(Classifier)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860C81A-8F40-4F84-BE87-512BF2BCD553}"/>
              </a:ext>
            </a:extLst>
          </p:cNvPr>
          <p:cNvCxnSpPr>
            <a:stCxn id="50" idx="2"/>
          </p:cNvCxnSpPr>
          <p:nvPr/>
        </p:nvCxnSpPr>
        <p:spPr>
          <a:xfrm flipH="1">
            <a:off x="8742913" y="4119716"/>
            <a:ext cx="1" cy="115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8093D60-E5F5-455E-A388-E4571DA91E82}"/>
              </a:ext>
            </a:extLst>
          </p:cNvPr>
          <p:cNvCxnSpPr>
            <a:cxnSpLocks/>
          </p:cNvCxnSpPr>
          <p:nvPr/>
        </p:nvCxnSpPr>
        <p:spPr>
          <a:xfrm>
            <a:off x="8742913" y="5274110"/>
            <a:ext cx="2222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E61F751-1194-4F7A-B1CC-370EEEE08909}"/>
              </a:ext>
            </a:extLst>
          </p:cNvPr>
          <p:cNvSpPr/>
          <p:nvPr/>
        </p:nvSpPr>
        <p:spPr>
          <a:xfrm>
            <a:off x="10160799" y="2517940"/>
            <a:ext cx="1608415" cy="609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DETECTED SYMBOL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EC8133-D5C3-4057-8D83-BC7CEA79C4DF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10965007" y="3127514"/>
            <a:ext cx="0" cy="214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26F488-51CC-4AF7-A8D1-5A050F8E6E94}"/>
              </a:ext>
            </a:extLst>
          </p:cNvPr>
          <p:cNvCxnSpPr>
            <a:stCxn id="55" idx="0"/>
            <a:endCxn id="5" idx="3"/>
          </p:cNvCxnSpPr>
          <p:nvPr/>
        </p:nvCxnSpPr>
        <p:spPr>
          <a:xfrm flipH="1" flipV="1">
            <a:off x="6778869" y="983795"/>
            <a:ext cx="4186138" cy="153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20FD497-2FB2-4FEB-9E1E-0EBE2F6C17C9}"/>
              </a:ext>
            </a:extLst>
          </p:cNvPr>
          <p:cNvCxnSpPr>
            <a:cxnSpLocks/>
          </p:cNvCxnSpPr>
          <p:nvPr/>
        </p:nvCxnSpPr>
        <p:spPr>
          <a:xfrm flipH="1" flipV="1">
            <a:off x="6027174" y="3695670"/>
            <a:ext cx="1317523" cy="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28FA0EF-1EF5-40B9-8E56-9BD172C04A6F}"/>
              </a:ext>
            </a:extLst>
          </p:cNvPr>
          <p:cNvCxnSpPr/>
          <p:nvPr/>
        </p:nvCxnSpPr>
        <p:spPr>
          <a:xfrm>
            <a:off x="6027174" y="3765755"/>
            <a:ext cx="0" cy="18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5D38B49-0D80-4373-8D2D-4FB1AA4ADDD1}"/>
              </a:ext>
            </a:extLst>
          </p:cNvPr>
          <p:cNvCxnSpPr/>
          <p:nvPr/>
        </p:nvCxnSpPr>
        <p:spPr>
          <a:xfrm>
            <a:off x="6096000" y="4750038"/>
            <a:ext cx="0" cy="32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5C3DCFF-B764-4B77-82A8-2637F9FC528F}"/>
              </a:ext>
            </a:extLst>
          </p:cNvPr>
          <p:cNvCxnSpPr>
            <a:cxnSpLocks/>
          </p:cNvCxnSpPr>
          <p:nvPr/>
        </p:nvCxnSpPr>
        <p:spPr>
          <a:xfrm>
            <a:off x="6096000" y="5094578"/>
            <a:ext cx="2189715" cy="13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5754D2E-11D6-4185-89F5-E3BD13F06233}"/>
              </a:ext>
            </a:extLst>
          </p:cNvPr>
          <p:cNvCxnSpPr>
            <a:cxnSpLocks/>
          </p:cNvCxnSpPr>
          <p:nvPr/>
        </p:nvCxnSpPr>
        <p:spPr>
          <a:xfrm flipV="1">
            <a:off x="8245964" y="4119717"/>
            <a:ext cx="0" cy="988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5B8E2B-0D24-4E4A-90EF-B24FDFBFB001}"/>
              </a:ext>
            </a:extLst>
          </p:cNvPr>
          <p:cNvCxnSpPr>
            <a:endCxn id="11" idx="0"/>
          </p:cNvCxnSpPr>
          <p:nvPr/>
        </p:nvCxnSpPr>
        <p:spPr>
          <a:xfrm>
            <a:off x="5778213" y="2167552"/>
            <a:ext cx="1885751" cy="25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ction Button: Sound 77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ECE9D847-390B-463A-BFE5-9612D1367C58}"/>
              </a:ext>
            </a:extLst>
          </p:cNvPr>
          <p:cNvSpPr/>
          <p:nvPr/>
        </p:nvSpPr>
        <p:spPr>
          <a:xfrm>
            <a:off x="7818255" y="767024"/>
            <a:ext cx="796413" cy="493311"/>
          </a:xfrm>
          <a:prstGeom prst="actionButtonSou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Smiley Face 78">
            <a:extLst>
              <a:ext uri="{FF2B5EF4-FFF2-40B4-BE49-F238E27FC236}">
                <a16:creationId xmlns:a16="http://schemas.microsoft.com/office/drawing/2014/main" id="{7DEA2D22-8128-4B97-9AEC-EB63B3CF058F}"/>
              </a:ext>
            </a:extLst>
          </p:cNvPr>
          <p:cNvSpPr/>
          <p:nvPr/>
        </p:nvSpPr>
        <p:spPr>
          <a:xfrm>
            <a:off x="1226993" y="771055"/>
            <a:ext cx="412949" cy="445206"/>
          </a:xfrm>
          <a:prstGeom prst="smileyFac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Action Button: Video 7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537BDDB-110F-4023-866E-FBBF3D3015B1}"/>
              </a:ext>
            </a:extLst>
          </p:cNvPr>
          <p:cNvSpPr/>
          <p:nvPr/>
        </p:nvSpPr>
        <p:spPr>
          <a:xfrm>
            <a:off x="2599331" y="790564"/>
            <a:ext cx="746850" cy="399924"/>
          </a:xfrm>
          <a:prstGeom prst="actionButtonMovi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BF4470-A7E3-481A-9A31-117DD73FD940}"/>
              </a:ext>
            </a:extLst>
          </p:cNvPr>
          <p:cNvCxnSpPr>
            <a:stCxn id="79" idx="6"/>
            <a:endCxn id="80" idx="2"/>
          </p:cNvCxnSpPr>
          <p:nvPr/>
        </p:nvCxnSpPr>
        <p:spPr>
          <a:xfrm flipV="1">
            <a:off x="1639942" y="990526"/>
            <a:ext cx="959389" cy="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07E084-BDBF-4F94-904B-B2B2E607DB75}"/>
              </a:ext>
            </a:extLst>
          </p:cNvPr>
          <p:cNvCxnSpPr>
            <a:stCxn id="80" idx="0"/>
            <a:endCxn id="5" idx="1"/>
          </p:cNvCxnSpPr>
          <p:nvPr/>
        </p:nvCxnSpPr>
        <p:spPr>
          <a:xfrm flipV="1">
            <a:off x="3346181" y="983795"/>
            <a:ext cx="970842" cy="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E0E0ABF-57E5-428F-A382-A09B9F24BC2B}"/>
              </a:ext>
            </a:extLst>
          </p:cNvPr>
          <p:cNvCxnSpPr/>
          <p:nvPr/>
        </p:nvCxnSpPr>
        <p:spPr>
          <a:xfrm flipV="1">
            <a:off x="6027174" y="3704273"/>
            <a:ext cx="0" cy="70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931597F-75B6-495E-BC4B-28EEDADC73E5}"/>
              </a:ext>
            </a:extLst>
          </p:cNvPr>
          <p:cNvCxnSpPr>
            <a:stCxn id="11" idx="2"/>
            <a:endCxn id="50" idx="0"/>
          </p:cNvCxnSpPr>
          <p:nvPr/>
        </p:nvCxnSpPr>
        <p:spPr>
          <a:xfrm>
            <a:off x="7663964" y="2822727"/>
            <a:ext cx="1078950" cy="60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09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661</TotalTime>
  <Words>127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Prakhar Agrawal</dc:creator>
  <cp:lastModifiedBy>Rachit</cp:lastModifiedBy>
  <cp:revision>26</cp:revision>
  <dcterms:created xsi:type="dcterms:W3CDTF">2018-07-14T06:41:50Z</dcterms:created>
  <dcterms:modified xsi:type="dcterms:W3CDTF">2018-07-26T11:43:26Z</dcterms:modified>
</cp:coreProperties>
</file>