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ed Hat Display Black"/>
      <p:bold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Red Hat Tex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2845D9-6369-49C8-8727-13F84F9FAB24}">
  <a:tblStyle styleId="{212845D9-6369-49C8-8727-13F84F9FA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2F15732-B958-4A86-A11A-B8F5D6605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edHatDisplayBlack-boldItalic.fntdata"/><Relationship Id="rId45" Type="http://schemas.openxmlformats.org/officeDocument/2006/relationships/font" Target="fonts/RedHatDisplay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edHatText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RedHatText-italic.fntdata"/><Relationship Id="rId52" Type="http://schemas.openxmlformats.org/officeDocument/2006/relationships/font" Target="fonts/RedHatTex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edHatTex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a1df5d0a_0_4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9a1df5d0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a1b4ae63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a1b4ae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a1b4ae63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a1b4ae6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a1b4ae63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a1b4ae6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a1b4ae634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a1b4ae6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a1b4ae634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a1b4ae6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1b4ae634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1b4ae6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a1b4ae634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a1b4ae63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a1b4ae634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a1b4ae63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a1b4ae634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a1b4ae63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a1b4ae634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a1b4ae63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42419" l="0" r="0" t="0"/>
          <a:stretch/>
        </p:blipFill>
        <p:spPr>
          <a:xfrm>
            <a:off x="-76200" y="0"/>
            <a:ext cx="87758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rgbClr val="FFFFFF">
              <a:alpha val="39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 amt="75000"/>
          </a:blip>
          <a:srcRect b="18599" l="0" r="0" t="0"/>
          <a:stretch/>
        </p:blipFill>
        <p:spPr>
          <a:xfrm>
            <a:off x="2375" y="0"/>
            <a:ext cx="6207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rgbClr val="FFFFFF">
              <a:alpha val="217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375" y="0"/>
            <a:ext cx="3735399" cy="38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351725" y="896325"/>
            <a:ext cx="6390000" cy="3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⊚"/>
              <a:defRPr sz="3600"/>
            </a:lvl1pPr>
            <a:lvl2pPr indent="-457200" lvl="1" marL="914400" rtl="0">
              <a:spcBef>
                <a:spcPts val="600"/>
              </a:spcBef>
              <a:spcAft>
                <a:spcPts val="0"/>
              </a:spcAft>
              <a:buSzPts val="3600"/>
              <a:buChar char="○"/>
              <a:defRPr sz="3600"/>
            </a:lvl2pPr>
            <a:lvl3pPr indent="-457200" lvl="2" marL="1371600" rtl="0">
              <a:spcBef>
                <a:spcPts val="600"/>
              </a:spcBef>
              <a:spcAft>
                <a:spcPts val="0"/>
              </a:spcAft>
              <a:buSzPts val="3600"/>
              <a:buChar char="■"/>
              <a:defRPr sz="3600"/>
            </a:lvl3pPr>
            <a:lvl4pPr indent="-457200" lvl="3" marL="1828800" rtl="0">
              <a:spcBef>
                <a:spcPts val="60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rtl="0">
              <a:spcBef>
                <a:spcPts val="60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>
              <a:spcBef>
                <a:spcPts val="60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>
              <a:spcBef>
                <a:spcPts val="60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>
              <a:spcBef>
                <a:spcPts val="60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>
              <a:spcBef>
                <a:spcPts val="600"/>
              </a:spcBef>
              <a:spcAft>
                <a:spcPts val="60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609600" y="459575"/>
            <a:ext cx="918000" cy="11109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38100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“</a:t>
            </a:r>
            <a:endParaRPr b="1" sz="9600">
              <a:solidFill>
                <a:schemeClr val="dk1"/>
              </a:solidFill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55300" y="41777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rect b="b" l="l" r="r" t="t"/>
            <a:pathLst>
              <a:path extrusionOk="0" h="6851650" w="8856853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rect b="b" l="l" r="r" t="t"/>
            <a:pathLst>
              <a:path extrusionOk="0" h="6427533" w="6328981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rect b="b" l="l" r="r" t="t"/>
            <a:pathLst>
              <a:path extrusionOk="0" h="3900741" w="3804284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rotWithShape="0" algn="bl">
              <a:schemeClr val="lt1">
                <a:alpha val="5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ed-h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00700" y="-4799600"/>
            <a:ext cx="9602100" cy="9602100"/>
          </a:xfrm>
          <a:prstGeom prst="pie">
            <a:avLst>
              <a:gd fmla="val 0" name="adj1"/>
              <a:gd fmla="val 5401453" name="adj2"/>
            </a:avLst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788175" y="1921700"/>
            <a:ext cx="4554600" cy="9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788175" y="2978400"/>
            <a:ext cx="4554600" cy="14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100"/>
              <a:t>A complex idea can be conveyed with just a single still image, namely making it possible to absorb large amounts of data quickly.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4294967295" type="title"/>
          </p:nvPr>
        </p:nvSpPr>
        <p:spPr>
          <a:xfrm>
            <a:off x="457200" y="457200"/>
            <a:ext cx="3618900" cy="6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5"/>
                </a:solidFill>
              </a:rPr>
              <a:t>Want big impact?</a:t>
            </a:r>
            <a:endParaRPr b="0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Use big image.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3"/>
          <p:cNvCxnSpPr>
            <a:stCxn id="173" idx="2"/>
            <a:endCxn id="174" idx="0"/>
          </p:cNvCxnSpPr>
          <p:nvPr/>
        </p:nvCxnSpPr>
        <p:spPr>
          <a:xfrm flipH="1" rot="-5400000">
            <a:off x="5293087" y="1368200"/>
            <a:ext cx="501900" cy="194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3"/>
          <p:cNvCxnSpPr>
            <a:stCxn id="176" idx="0"/>
            <a:endCxn id="173" idx="2"/>
          </p:cNvCxnSpPr>
          <p:nvPr/>
        </p:nvCxnSpPr>
        <p:spPr>
          <a:xfrm rot="-5400000">
            <a:off x="3349152" y="1368256"/>
            <a:ext cx="501900" cy="194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3"/>
          <p:cNvCxnSpPr>
            <a:stCxn id="176" idx="2"/>
            <a:endCxn id="178" idx="0"/>
          </p:cNvCxnSpPr>
          <p:nvPr/>
        </p:nvCxnSpPr>
        <p:spPr>
          <a:xfrm flipH="1" rot="-5400000">
            <a:off x="2841252" y="2864056"/>
            <a:ext cx="501900" cy="92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3"/>
          <p:cNvCxnSpPr>
            <a:stCxn id="180" idx="0"/>
            <a:endCxn id="176" idx="2"/>
          </p:cNvCxnSpPr>
          <p:nvPr/>
        </p:nvCxnSpPr>
        <p:spPr>
          <a:xfrm rot="-5400000">
            <a:off x="1913100" y="2864112"/>
            <a:ext cx="501900" cy="92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3"/>
          <p:cNvCxnSpPr>
            <a:stCxn id="174" idx="2"/>
            <a:endCxn id="182" idx="0"/>
          </p:cNvCxnSpPr>
          <p:nvPr/>
        </p:nvCxnSpPr>
        <p:spPr>
          <a:xfrm flipH="1" rot="-5400000">
            <a:off x="6729121" y="2864056"/>
            <a:ext cx="501900" cy="92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3"/>
          <p:cNvCxnSpPr>
            <a:stCxn id="184" idx="0"/>
            <a:endCxn id="174" idx="2"/>
          </p:cNvCxnSpPr>
          <p:nvPr/>
        </p:nvCxnSpPr>
        <p:spPr>
          <a:xfrm rot="-5400000">
            <a:off x="5800977" y="2864112"/>
            <a:ext cx="501900" cy="92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727387" y="1603250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671321" y="2591206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783452" y="2591206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855300" y="3579162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2711604" y="3579162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4743177" y="3579162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599480" y="3579162"/>
            <a:ext cx="1689300" cy="486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{212845D9-6369-49C8-8727-13F84F9FAB24}</a:tableStyleId>
              </a:tblPr>
              <a:tblGrid>
                <a:gridCol w="1044100"/>
                <a:gridCol w="2129750"/>
                <a:gridCol w="2129750"/>
                <a:gridCol w="2129750"/>
              </a:tblGrid>
              <a:tr h="40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  <a:tr h="778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30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15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24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16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68000">
              <a:schemeClr val="accent1"/>
            </a:gs>
            <a:gs pos="100000">
              <a:schemeClr val="accent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514725" y="6377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71463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>
            <p:ph idx="4294967295" type="title"/>
          </p:nvPr>
        </p:nvSpPr>
        <p:spPr>
          <a:xfrm>
            <a:off x="855300" y="3026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1975625" y="1568225"/>
            <a:ext cx="70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our office</a:t>
            </a:r>
            <a:endParaRPr sz="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03" name="Google Shape;203;p25"/>
          <p:cNvSpPr/>
          <p:nvPr/>
        </p:nvSpPr>
        <p:spPr>
          <a:xfrm>
            <a:off x="1169675" y="1906325"/>
            <a:ext cx="161700" cy="161700"/>
          </a:xfrm>
          <a:prstGeom prst="donut">
            <a:avLst>
              <a:gd fmla="val 36469" name="adj"/>
            </a:avLst>
          </a:prstGeom>
          <a:solidFill>
            <a:srgbClr val="5ED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3874625" y="1671000"/>
            <a:ext cx="161700" cy="161700"/>
          </a:xfrm>
          <a:prstGeom prst="donut">
            <a:avLst>
              <a:gd fmla="val 36469" name="adj"/>
            </a:avLst>
          </a:prstGeom>
          <a:solidFill>
            <a:srgbClr val="5ED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766900" y="3535900"/>
            <a:ext cx="161700" cy="161700"/>
          </a:xfrm>
          <a:prstGeom prst="donut">
            <a:avLst>
              <a:gd fmla="val 36469" name="adj"/>
            </a:avLst>
          </a:prstGeom>
          <a:solidFill>
            <a:srgbClr val="5ED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612375" y="3791700"/>
            <a:ext cx="161700" cy="161700"/>
          </a:xfrm>
          <a:prstGeom prst="donut">
            <a:avLst>
              <a:gd fmla="val 36469" name="adj"/>
            </a:avLst>
          </a:prstGeom>
          <a:solidFill>
            <a:srgbClr val="5ED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6755150" y="2192825"/>
            <a:ext cx="161700" cy="161700"/>
          </a:xfrm>
          <a:prstGeom prst="donut">
            <a:avLst>
              <a:gd fmla="val 36469" name="adj"/>
            </a:avLst>
          </a:prstGeom>
          <a:solidFill>
            <a:srgbClr val="5ED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7366350" y="3838000"/>
            <a:ext cx="161700" cy="161700"/>
          </a:xfrm>
          <a:prstGeom prst="donut">
            <a:avLst>
              <a:gd fmla="val 36469" name="adj"/>
            </a:avLst>
          </a:prstGeom>
          <a:solidFill>
            <a:srgbClr val="5ED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4294967295" type="ctrTitle"/>
          </p:nvPr>
        </p:nvSpPr>
        <p:spPr>
          <a:xfrm>
            <a:off x="855300" y="571800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1" name="Google Shape;221;p27"/>
          <p:cNvSpPr txBox="1"/>
          <p:nvPr>
            <p:ph idx="4294967295" type="subTitle"/>
          </p:nvPr>
        </p:nvSpPr>
        <p:spPr>
          <a:xfrm>
            <a:off x="855300" y="12589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2" name="Google Shape;222;p27"/>
          <p:cNvSpPr txBox="1"/>
          <p:nvPr>
            <p:ph idx="4294967295" type="ctrTitle"/>
          </p:nvPr>
        </p:nvSpPr>
        <p:spPr>
          <a:xfrm>
            <a:off x="855300" y="3200693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23" name="Google Shape;223;p27"/>
          <p:cNvSpPr txBox="1"/>
          <p:nvPr>
            <p:ph idx="4294967295" type="subTitle"/>
          </p:nvPr>
        </p:nvSpPr>
        <p:spPr>
          <a:xfrm>
            <a:off x="855300" y="38878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4" name="Google Shape;224;p27"/>
          <p:cNvSpPr txBox="1"/>
          <p:nvPr>
            <p:ph idx="4294967295" type="ctrTitle"/>
          </p:nvPr>
        </p:nvSpPr>
        <p:spPr>
          <a:xfrm>
            <a:off x="855300" y="1886247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25" name="Google Shape;225;p27"/>
          <p:cNvSpPr txBox="1"/>
          <p:nvPr>
            <p:ph idx="4294967295" type="subTitle"/>
          </p:nvPr>
        </p:nvSpPr>
        <p:spPr>
          <a:xfrm>
            <a:off x="855300" y="25733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3" name="Google Shape;233;p28"/>
          <p:cNvCxnSpPr/>
          <p:nvPr/>
        </p:nvCxnSpPr>
        <p:spPr>
          <a:xfrm>
            <a:off x="0" y="2571750"/>
            <a:ext cx="913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8"/>
          <p:cNvSpPr/>
          <p:nvPr/>
        </p:nvSpPr>
        <p:spPr>
          <a:xfrm>
            <a:off x="855300" y="2501275"/>
            <a:ext cx="131100" cy="1311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38100">
              <a:schemeClr val="lt1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4506450" y="2501275"/>
            <a:ext cx="131100" cy="1311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38100">
              <a:schemeClr val="lt1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8157600" y="2501275"/>
            <a:ext cx="131100" cy="1311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38100">
              <a:schemeClr val="lt1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844700" y="2771900"/>
            <a:ext cx="132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First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903600" y="2771900"/>
            <a:ext cx="132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Second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62500" y="2771900"/>
            <a:ext cx="132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Last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55300" y="1353950"/>
            <a:ext cx="23157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3414199" y="1353950"/>
            <a:ext cx="23157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9"/>
          <p:cNvSpPr txBox="1"/>
          <p:nvPr>
            <p:ph idx="3" type="body"/>
          </p:nvPr>
        </p:nvSpPr>
        <p:spPr>
          <a:xfrm>
            <a:off x="5973097" y="1353950"/>
            <a:ext cx="23157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855300" y="2725550"/>
            <a:ext cx="23157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29"/>
          <p:cNvSpPr txBox="1"/>
          <p:nvPr>
            <p:ph idx="2" type="body"/>
          </p:nvPr>
        </p:nvSpPr>
        <p:spPr>
          <a:xfrm>
            <a:off x="3414199" y="2725550"/>
            <a:ext cx="23157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29"/>
          <p:cNvSpPr txBox="1"/>
          <p:nvPr>
            <p:ph idx="3" type="body"/>
          </p:nvPr>
        </p:nvSpPr>
        <p:spPr>
          <a:xfrm>
            <a:off x="5973097" y="2725550"/>
            <a:ext cx="2315700" cy="12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855300" y="41777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648725"/>
            <a:ext cx="6640850" cy="33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slidescarnival.com/help-use-presentation-template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DA00"/>
            </a:gs>
            <a:gs pos="6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4759438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Mobile</a:t>
            </a: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 project</a:t>
            </a:r>
            <a:endParaRPr>
              <a:latin typeface="Red Hat Display Black"/>
              <a:ea typeface="Red Hat Display Black"/>
              <a:cs typeface="Red Hat Display Black"/>
              <a:sym typeface="Red Hat Display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31"/>
          <p:cNvGrpSpPr/>
          <p:nvPr/>
        </p:nvGrpSpPr>
        <p:grpSpPr>
          <a:xfrm>
            <a:off x="1638200" y="373572"/>
            <a:ext cx="2119546" cy="4396359"/>
            <a:chOff x="2547150" y="238125"/>
            <a:chExt cx="2525675" cy="5238750"/>
          </a:xfrm>
        </p:grpSpPr>
        <p:sp>
          <p:nvSpPr>
            <p:cNvPr id="266" name="Google Shape;26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28600" rotWithShape="0" algn="bl" dir="5400000" dist="47625">
                <a:schemeClr val="accent6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1684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DA00"/>
            </a:gs>
            <a:gs pos="6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6" name="Google Shape;276;p32"/>
          <p:cNvGrpSpPr/>
          <p:nvPr/>
        </p:nvGrpSpPr>
        <p:grpSpPr>
          <a:xfrm>
            <a:off x="1400926" y="465959"/>
            <a:ext cx="2736410" cy="4222433"/>
            <a:chOff x="1400926" y="465959"/>
            <a:chExt cx="2736410" cy="4222433"/>
          </a:xfrm>
        </p:grpSpPr>
        <p:sp>
          <p:nvSpPr>
            <p:cNvPr id="277" name="Google Shape;277;p32"/>
            <p:cNvSpPr/>
            <p:nvPr/>
          </p:nvSpPr>
          <p:spPr>
            <a:xfrm>
              <a:off x="1400926" y="465959"/>
              <a:ext cx="2736410" cy="4222433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28600" rotWithShape="0" algn="bl" dir="5400000" dist="47625">
                <a:schemeClr val="accent6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2657379" y="4422593"/>
              <a:ext cx="225015" cy="144999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2640755" y="633587"/>
              <a:ext cx="43826" cy="43806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2729858" y="615452"/>
              <a:ext cx="80056" cy="80056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12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2"/>
          <p:cNvSpPr txBox="1"/>
          <p:nvPr>
            <p:ph idx="4294967295" type="body"/>
          </p:nvPr>
        </p:nvSpPr>
        <p:spPr>
          <a:xfrm>
            <a:off x="4759438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Tablet</a:t>
            </a: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 project</a:t>
            </a:r>
            <a:endParaRPr>
              <a:latin typeface="Red Hat Display Black"/>
              <a:ea typeface="Red Hat Display Black"/>
              <a:cs typeface="Red Hat Display Black"/>
              <a:sym typeface="Red Hat Display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DA00"/>
            </a:gs>
            <a:gs pos="6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33"/>
          <p:cNvGrpSpPr/>
          <p:nvPr/>
        </p:nvGrpSpPr>
        <p:grpSpPr>
          <a:xfrm>
            <a:off x="520649" y="1241129"/>
            <a:ext cx="4542205" cy="2661224"/>
            <a:chOff x="520649" y="1241129"/>
            <a:chExt cx="4542205" cy="2661224"/>
          </a:xfrm>
        </p:grpSpPr>
        <p:sp>
          <p:nvSpPr>
            <p:cNvPr id="289" name="Google Shape;289;p33"/>
            <p:cNvSpPr/>
            <p:nvPr/>
          </p:nvSpPr>
          <p:spPr>
            <a:xfrm>
              <a:off x="892099" y="124112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20649" y="383232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28600" rotWithShape="0" algn="bl" dir="5400000" dist="47625">
                <a:schemeClr val="accent6">
                  <a:alpha val="5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20649" y="377629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3"/>
          <p:cNvSpPr/>
          <p:nvPr/>
        </p:nvSpPr>
        <p:spPr>
          <a:xfrm>
            <a:off x="2454993" y="3776295"/>
            <a:ext cx="665106" cy="35016"/>
          </a:xfrm>
          <a:custGeom>
            <a:rect b="b" l="l" r="r" t="t"/>
            <a:pathLst>
              <a:path extrusionOk="0" h="47589" w="903922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10278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>
            <p:ph idx="4294967295" type="body"/>
          </p:nvPr>
        </p:nvSpPr>
        <p:spPr>
          <a:xfrm>
            <a:off x="5199373" y="373575"/>
            <a:ext cx="28659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Desktop</a:t>
            </a: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 project</a:t>
            </a:r>
            <a:endParaRPr>
              <a:latin typeface="Red Hat Display Black"/>
              <a:ea typeface="Red Hat Display Black"/>
              <a:cs typeface="Red Hat Display Black"/>
              <a:sym typeface="Red Hat Display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b="5266" l="0" r="0" t="28066"/>
          <a:stretch/>
        </p:blipFill>
        <p:spPr>
          <a:xfrm>
            <a:off x="-4800700" y="-4799600"/>
            <a:ext cx="9602100" cy="9602100"/>
          </a:xfrm>
          <a:prstGeom prst="pie">
            <a:avLst>
              <a:gd fmla="val 0" name="adj1"/>
              <a:gd fmla="val 5401453" name="adj2"/>
            </a:avLst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>
            <p:ph idx="4294967295" type="ctrTitle"/>
          </p:nvPr>
        </p:nvSpPr>
        <p:spPr>
          <a:xfrm>
            <a:off x="3828975" y="1117838"/>
            <a:ext cx="4256400" cy="134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Thanks!</a:t>
            </a:r>
            <a:endParaRPr sz="8400"/>
          </a:p>
        </p:txBody>
      </p:sp>
      <p:sp>
        <p:nvSpPr>
          <p:cNvPr id="302" name="Google Shape;302;p34"/>
          <p:cNvSpPr txBox="1"/>
          <p:nvPr>
            <p:ph idx="4294967295" type="subTitle"/>
          </p:nvPr>
        </p:nvSpPr>
        <p:spPr>
          <a:xfrm>
            <a:off x="3828975" y="2501963"/>
            <a:ext cx="4256400" cy="152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br>
              <a:rPr lang="en" sz="2000"/>
            </a:br>
            <a:r>
              <a:rPr lang="en" sz="2000"/>
              <a:t>You can find me at: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⊚"/>
            </a:pPr>
            <a:r>
              <a:rPr lang="en" sz="2000"/>
              <a:t>@username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SzPts val="2000"/>
              <a:buChar char="⊚"/>
            </a:pPr>
            <a:r>
              <a:rPr lang="en" sz="2000"/>
              <a:t>user@mail.me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09" name="Google Shape;309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⊚"/>
            </a:pPr>
            <a:r>
              <a:rPr lang="en" sz="1800"/>
              <a:t>Titles: Red Hat Display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⊚"/>
            </a:pPr>
            <a:r>
              <a:rPr lang="en" sz="1800"/>
              <a:t>Body copy: Red Hat Text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https://www.fontsquirrel.com/fonts/red-hat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EDA00"/>
                </a:solidFill>
                <a:latin typeface="Red Hat Text"/>
                <a:ea typeface="Red Hat Text"/>
                <a:cs typeface="Red Hat Text"/>
                <a:sym typeface="Red Hat Tex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EDA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EDA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EDA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DEC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NOV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OCT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SEP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AUG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JUL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JUN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MAY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APR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MAR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FEB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JAN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43" name="Google Shape;343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4" name="Google Shape;344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6" name="Google Shape;346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Red is the colour of danger and courage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7" name="Google Shape;347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8" name="Google Shape;348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9" name="Google Shape;349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0" name="Google Shape;350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2" name="Google Shape;352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3" name="Google Shape;353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4" name="Google Shape;354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5" name="Google Shape;355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6" name="Google Shape;356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7" name="Google Shape;357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9" name="Google Shape;359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0" name="Google Shape;360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1" name="Google Shape;361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2" name="Google Shape;362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Red is the colour of danger and courage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4" name="Google Shape;364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5" name="Google Shape;365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6" name="Google Shape;366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76" name="Google Shape;376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ED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79" name="Google Shape;379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2" name="Google Shape;382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5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85" name="Google Shape;385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6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88" name="Google Shape;388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4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91" name="Google Shape;391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393" name="Google Shape;393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Red is the colour of danger and courage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04" name="Google Shape;404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5" name="Google Shape;405;p40"/>
          <p:cNvGraphicFramePr/>
          <p:nvPr/>
        </p:nvGraphicFramePr>
        <p:xfrm>
          <a:off x="3925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{212845D9-6369-49C8-8727-13F84F9FAB24}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5266" l="0" r="0" t="28066"/>
          <a:stretch/>
        </p:blipFill>
        <p:spPr>
          <a:xfrm>
            <a:off x="-4800700" y="-4799600"/>
            <a:ext cx="9602100" cy="9602100"/>
          </a:xfrm>
          <a:prstGeom prst="pie">
            <a:avLst>
              <a:gd fmla="val 0" name="adj1"/>
              <a:gd fmla="val 5401453" name="adj2"/>
            </a:avLst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4294967295" type="ctrTitle"/>
          </p:nvPr>
        </p:nvSpPr>
        <p:spPr>
          <a:xfrm>
            <a:off x="3828975" y="1117838"/>
            <a:ext cx="4256400" cy="134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97" name="Google Shape;97;p14"/>
          <p:cNvSpPr txBox="1"/>
          <p:nvPr>
            <p:ph idx="4294967295" type="subTitle"/>
          </p:nvPr>
        </p:nvSpPr>
        <p:spPr>
          <a:xfrm>
            <a:off x="3828975" y="2501963"/>
            <a:ext cx="4256400" cy="152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1" name="Google Shape;411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STRENGTHS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WEAKNESSES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OPPORTUNITIES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THREATS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842100" y="2242577"/>
            <a:ext cx="371803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ed Hat Text"/>
              </a:rPr>
              <a:t>S</a:t>
            </a:r>
          </a:p>
        </p:txBody>
      </p:sp>
      <p:sp>
        <p:nvSpPr>
          <p:cNvPr id="421" name="Google Shape;421;p41"/>
          <p:cNvSpPr/>
          <p:nvPr/>
        </p:nvSpPr>
        <p:spPr>
          <a:xfrm>
            <a:off x="4857720" y="2250297"/>
            <a:ext cx="570056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ed Hat Text"/>
              </a:rPr>
              <a:t>W</a:t>
            </a:r>
          </a:p>
        </p:txBody>
      </p:sp>
      <p:sp>
        <p:nvSpPr>
          <p:cNvPr id="422" name="Google Shape;422;p41"/>
          <p:cNvSpPr/>
          <p:nvPr/>
        </p:nvSpPr>
        <p:spPr>
          <a:xfrm>
            <a:off x="3807513" y="3348952"/>
            <a:ext cx="446534" cy="4459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ed Hat Text"/>
              </a:rPr>
              <a:t>O</a:t>
            </a:r>
          </a:p>
        </p:txBody>
      </p:sp>
      <p:sp>
        <p:nvSpPr>
          <p:cNvPr id="423" name="Google Shape;423;p41"/>
          <p:cNvSpPr/>
          <p:nvPr/>
        </p:nvSpPr>
        <p:spPr>
          <a:xfrm>
            <a:off x="4971979" y="3356672"/>
            <a:ext cx="384773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ed Hat Text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29" name="Google Shape;429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Key Activities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Key Resources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Value Propositions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 Relationships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Channels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 Segments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Key Partners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Cost Structure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FFFFFF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Revenue Streams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3" name="Google Shape;443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44" name="Google Shape;444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6" name="Google Shape;446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7" name="Google Shape;447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48" name="Google Shape;448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" name="Google Shape;451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52" name="Google Shape;452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" name="Google Shape;457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58" name="Google Shape;458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69" name="Google Shape;469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0" name="Google Shape;470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471" name="Google Shape;471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PURCHASE</a:t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5EDA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LOYALTY</a:t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AWARENESS</a:t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EVALUATION</a:t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DISCOVERY</a:t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INTENT</a:t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cxnSp>
        <p:nvCxnSpPr>
          <p:cNvPr id="478" name="Google Shape;478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9" name="Google Shape;479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0" name="Google Shape;480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1" name="Google Shape;481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3" name="Google Shape;483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4" name="Google Shape;484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5" name="Google Shape;485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6" name="Google Shape;486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7" name="Google Shape;487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8" name="Google Shape;488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rgbClr val="5EDA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9" name="Google Shape;489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95" name="Google Shape;495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7" name="Google Shape;497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Imani Jackson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498" name="Google Shape;4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9" name="Google Shape;499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Marcos Galán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00" name="Google Shape;500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1" name="Google Shape;501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Ixchel Valdía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02" name="Google Shape;502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3" name="Google Shape;503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Nils Årud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09" name="Google Shape;509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83" name="Google Shape;583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LOW VALUE 1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HIGH VALUE 1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LOW VALUE 2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HIGH VALUE 2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rgbClr val="5EDA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Red Hat Text"/>
                <a:ea typeface="Red Hat Text"/>
                <a:cs typeface="Red Hat Text"/>
                <a:sym typeface="Red Hat Text"/>
              </a:rPr>
              <a:t>Our company</a:t>
            </a:r>
            <a:endParaRPr sz="700">
              <a:solidFill>
                <a:schemeClr val="accent3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99" name="Google Shape;599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0" name="Google Shape;600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{42F15732-B958-4A86-A11A-B8F5D660555F}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179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600"/>
              </a:spcBef>
              <a:spcAft>
                <a:spcPts val="0"/>
              </a:spcAft>
              <a:buSzPts val="900"/>
              <a:buChar char="⊚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600"/>
              </a:spcBef>
              <a:spcAft>
                <a:spcPts val="0"/>
              </a:spcAft>
              <a:buSzPts val="900"/>
              <a:buChar char="⊚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600"/>
              </a:spcBef>
              <a:spcAft>
                <a:spcPts val="0"/>
              </a:spcAft>
              <a:buSzPts val="900"/>
              <a:buChar char="⊚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07" name="Google Shape;607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14" name="Google Shape;614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6" name="Google Shape;61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17" name="Google Shape;617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22" name="Google Shape;622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5" name="Google Shape;62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26" name="Google Shape;626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1" name="Google Shape;63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32" name="Google Shape;632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53" name="Google Shape;653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5" name="Google Shape;65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56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60" name="Google Shape;660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64" name="Google Shape;664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2" name="Google Shape;67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73" name="Google Shape;673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76" name="Google Shape;67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79" name="Google Shape;679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82" name="Google Shape;682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85" name="Google Shape;685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90" name="Google Shape;690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93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98" name="Google Shape;698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0" name="Google Shape;70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01" name="Google Shape;701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07" name="Google Shape;707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10" name="Google Shape;710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16" name="Google Shape;716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22" name="Google Shape;722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30" name="Google Shape;730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33" name="Google Shape;733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36" name="Google Shape;736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8" name="Google Shape;738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9" name="Google Shape;73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40" name="Google Shape;740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43" name="Google Shape;743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49" name="Google Shape;749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1" name="Google Shape;751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54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57" name="Google Shape;757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9" name="Google Shape;759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61" name="Google Shape;761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64" name="Google Shape;764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7" name="Google Shape;767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9" name="Google Shape;76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70" name="Google Shape;770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73" name="Google Shape;773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78" name="Google Shape;778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82" name="Google Shape;782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85" name="Google Shape;785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89" name="Google Shape;789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95" name="Google Shape;795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98" name="Google Shape;798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05" name="Google Shape;805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08" name="Google Shape;808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14" name="Google Shape;814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7" name="Google Shape;81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18" name="Google Shape;818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1" name="Google Shape;821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25" name="Google Shape;825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8" name="Google Shape;828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9" name="Google Shape;82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30" name="Google Shape;830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4" name="Google Shape;83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35" name="Google Shape;835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41" name="Google Shape;841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45" name="Google Shape;845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49" name="Google Shape;849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55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61" name="Google Shape;861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64" name="Google Shape;864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0" name="Google Shape;870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72" name="Google Shape;872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878" name="Google Shape;878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882" name="Google Shape;882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886" name="Google Shape;88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p47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6" name="Google Shape;896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3" name="Google Shape;903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8" name="Google Shape;908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2" name="Google Shape;912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8" name="Google Shape;918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2" name="Google Shape;922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7" name="Google Shape;927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3" name="Google Shape;933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0" name="Google Shape;940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3" name="Google Shape;943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7" name="Google Shape;947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4" name="Google Shape;954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0" name="Google Shape;96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4" name="Google Shape;96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5" name="Google Shape;975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2" name="Google Shape;982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7" name="Google Shape;987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3" name="Google Shape;993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0" name="Google Shape;1000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5" name="Google Shape;1005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0" name="Google Shape;1010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7" name="Google Shape;1027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0" name="Google Shape;103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1" name="Google Shape;103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1" name="Google Shape;104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2" name="Google Shape;1042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7" name="Google Shape;104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7" name="Google Shape;105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8" name="Google Shape;1058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6" name="Google Shape;106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1" name="Google Shape;1071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6" name="Google Shape;107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2" name="Google Shape;108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9" name="Google Shape;1089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3" name="Google Shape;1093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9" name="Google Shape;1099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6" name="Google Shape;1106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0" name="Google Shape;1110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5" name="Google Shape;1115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2" name="Google Shape;1122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0" name="Google Shape;1130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5" name="Google Shape;1135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9" name="Google Shape;1139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3" name="Google Shape;1143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8" name="Google Shape;1148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3" name="Google Shape;1153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9" name="Google Shape;1159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6" name="Google Shape;1166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4" name="Google Shape;1174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7" name="Google Shape;1187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2" name="Google Shape;1192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6" name="Google Shape;1196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3" name="Google Shape;120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2" name="Google Shape;121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5" name="Google Shape;122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8" name="Google Shape;123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1" name="Google Shape;1251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8" name="Google Shape;125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74" name="Google Shape;1274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9" name="Google Shape;127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80" name="Google Shape;128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84" name="Google Shape;128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7" name="Google Shape;128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8" name="Google Shape;128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1" name="Google Shape;129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92" name="Google Shape;129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6" name="Google Shape;1296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5" name="Google Shape;1305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30" name="Google Shape;133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31" name="Google Shape;133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34" name="Google Shape;133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6" name="Google Shape;133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7" name="Google Shape;133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9" name="Google Shape;1339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Diagrams and infographics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40" name="Google Shape;1340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 txBox="1"/>
          <p:nvPr/>
        </p:nvSpPr>
        <p:spPr>
          <a:xfrm>
            <a:off x="908200" y="23742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Red Hat Text"/>
                <a:ea typeface="Red Hat Text"/>
                <a:cs typeface="Red Hat Text"/>
                <a:sym typeface="Red Hat Tex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346" name="Google Shape;1346;p49"/>
          <p:cNvSpPr txBox="1"/>
          <p:nvPr/>
        </p:nvSpPr>
        <p:spPr>
          <a:xfrm>
            <a:off x="908188" y="856425"/>
            <a:ext cx="1281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47" name="Google Shape;1347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8" name="Google Shape;1348;p49"/>
          <p:cNvSpPr txBox="1"/>
          <p:nvPr>
            <p:ph idx="1" type="body"/>
          </p:nvPr>
        </p:nvSpPr>
        <p:spPr>
          <a:xfrm>
            <a:off x="2376813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3" name="Google Shape;135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5" name="Google Shape;135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6" name="Google Shape;135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7" name="Google Shape;135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9" name="Google Shape;135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60" name="Google Shape;136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3" name="Google Shape;136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5" name="Google Shape;136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6" name="Google Shape;136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51725" y="896325"/>
            <a:ext cx="6390000" cy="3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00FF"/>
            </a:gs>
            <a:gs pos="68000">
              <a:schemeClr val="accent1"/>
            </a:gs>
            <a:gs pos="100000">
              <a:schemeClr val="accent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ctrTitle"/>
          </p:nvPr>
        </p:nvSpPr>
        <p:spPr>
          <a:xfrm>
            <a:off x="4117625" y="962600"/>
            <a:ext cx="3707100" cy="165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/>
              <a:t>c</a:t>
            </a:r>
            <a:r>
              <a:rPr lang="en" sz="6000"/>
              <a:t>oncept</a:t>
            </a:r>
            <a:endParaRPr sz="6000"/>
          </a:p>
        </p:txBody>
      </p:sp>
      <p:sp>
        <p:nvSpPr>
          <p:cNvPr id="122" name="Google Shape;122;p18"/>
          <p:cNvSpPr txBox="1"/>
          <p:nvPr>
            <p:ph idx="4294967295" type="subTitle"/>
          </p:nvPr>
        </p:nvSpPr>
        <p:spPr>
          <a:xfrm>
            <a:off x="4117625" y="2603500"/>
            <a:ext cx="3707100" cy="15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flipH="1" rot="874550">
            <a:off x="1320781" y="2915642"/>
            <a:ext cx="312013" cy="2979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rotWithShape="0" algn="bl" dir="5400000" dist="2857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 flipH="1" rot="-1767546">
            <a:off x="442898" y="490019"/>
            <a:ext cx="1336765" cy="1337085"/>
            <a:chOff x="6654650" y="3665275"/>
            <a:chExt cx="409100" cy="409125"/>
          </a:xfrm>
        </p:grpSpPr>
        <p:sp>
          <p:nvSpPr>
            <p:cNvPr id="125" name="Google Shape;125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285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285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flipH="1" rot="-182481">
            <a:off x="2249870" y="2467018"/>
            <a:ext cx="883145" cy="883276"/>
            <a:chOff x="570875" y="4322250"/>
            <a:chExt cx="443300" cy="443325"/>
          </a:xfrm>
        </p:grpSpPr>
        <p:sp>
          <p:nvSpPr>
            <p:cNvPr id="128" name="Google Shape;128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285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285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285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285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8"/>
          <p:cNvSpPr/>
          <p:nvPr/>
        </p:nvSpPr>
        <p:spPr>
          <a:xfrm flipH="1" rot="-1592292">
            <a:off x="3132825" y="1784657"/>
            <a:ext cx="433514" cy="41393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rotWithShape="0" algn="bl" dir="5400000" dist="2857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 rot="2483635">
            <a:off x="2081559" y="1616469"/>
            <a:ext cx="311992" cy="297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rotWithShape="0" algn="bl" dir="5400000" dist="2857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flipH="1" rot="-2051376">
            <a:off x="590321" y="2174715"/>
            <a:ext cx="233655" cy="2231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rotWithShape="0" algn="bl" dir="5400000" dist="2857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 flipH="1" rot="2484302">
            <a:off x="2120347" y="562660"/>
            <a:ext cx="210487" cy="20098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rotWithShape="0" algn="bl" dir="5400000" dist="2857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2" name="Google Shape;152;p20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