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ed Hat Display Black" panose="020B0604020202020204" charset="0"/>
      <p:bold r:id="rId14"/>
      <p:boldItalic r:id="rId15"/>
    </p:embeddedFont>
    <p:embeddedFont>
      <p:font typeface="Red Hat Tex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845D9-6369-49C8-8727-13F84F9FAB24}">
  <a:tblStyle styleId="{212845D9-6369-49C8-8727-13F84F9FA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F15732-B958-4A86-A11A-B8F5D6605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42419"/>
          <a:stretch/>
        </p:blipFill>
        <p:spPr>
          <a:xfrm>
            <a:off x="-76200" y="0"/>
            <a:ext cx="87758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rgbClr val="FFFFFF">
              <a:alpha val="39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 amt="75000"/>
          </a:blip>
          <a:srcRect b="18599"/>
          <a:stretch/>
        </p:blipFill>
        <p:spPr>
          <a:xfrm>
            <a:off x="2375" y="0"/>
            <a:ext cx="6207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375" y="0"/>
            <a:ext cx="3735399" cy="38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Neural Networks</a:t>
            </a:r>
            <a:br>
              <a:rPr lang="en" dirty="0"/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Recommender Systems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Theory and why GNNs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5556184" y="1353488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Power of GNNs®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Graph representations are found everywhere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Extremely Low Latency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Accommodate large data structures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Handle multi-level tasks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7149F-C9BF-3D3D-380F-403E3331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7" y="1563849"/>
            <a:ext cx="4756971" cy="207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298410" y="178778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Traditional GNN Taks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298410" y="1437516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- Node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- Edge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- Graph/Graphlet Level Tasks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9B5AB-0C25-040E-D5B2-FA776107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67" y="1338577"/>
            <a:ext cx="3985444" cy="3622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FF"/>
            </a:gs>
            <a:gs pos="68000">
              <a:schemeClr val="accent1"/>
            </a:gs>
            <a:gs pos="100000">
              <a:schemeClr val="accent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4117625" y="962600"/>
            <a:ext cx="3707100" cy="16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4294967295"/>
          </p:nvPr>
        </p:nvSpPr>
        <p:spPr>
          <a:xfrm>
            <a:off x="4117625" y="2603500"/>
            <a:ext cx="3707100" cy="15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874550" flipH="1">
            <a:off x="1320781" y="2915642"/>
            <a:ext cx="312013" cy="2979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 rot="-1767546" flipH="1">
            <a:off x="442898" y="490019"/>
            <a:ext cx="1336765" cy="1337085"/>
            <a:chOff x="6654650" y="3665275"/>
            <a:chExt cx="409100" cy="409125"/>
          </a:xfrm>
        </p:grpSpPr>
        <p:sp>
          <p:nvSpPr>
            <p:cNvPr id="125" name="Google Shape;12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rot="-182481" flipH="1">
            <a:off x="2249870" y="2467018"/>
            <a:ext cx="883145" cy="883276"/>
            <a:chOff x="570875" y="4322250"/>
            <a:chExt cx="443300" cy="443325"/>
          </a:xfrm>
        </p:grpSpPr>
        <p:sp>
          <p:nvSpPr>
            <p:cNvPr id="128" name="Google Shape;12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8"/>
          <p:cNvSpPr/>
          <p:nvPr/>
        </p:nvSpPr>
        <p:spPr>
          <a:xfrm rot="-1592292" flipH="1">
            <a:off x="3132825" y="1784657"/>
            <a:ext cx="433514" cy="41393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 rot="2483635" flipH="1">
            <a:off x="2081559" y="1616469"/>
            <a:ext cx="311992" cy="297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 rot="-2051376" flipH="1">
            <a:off x="590321" y="2174715"/>
            <a:ext cx="233655" cy="2231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2484302" flipH="1">
            <a:off x="2120347" y="562660"/>
            <a:ext cx="210487" cy="2009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Strategies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- Node Similarity Embeddings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- Random Walk Strategies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- node2vec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GNNs for Recommender Systems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9985-C07B-4C0F-8523-2D456BD709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GNN Model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Dataset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List of ~ 50,000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G</a:t>
            </a:r>
            <a:r>
              <a:rPr lang="en" dirty="0"/>
              <a:t>ames obtained from Steam API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Variety of Features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- Release Year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- User reviews/rating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- Positive ratio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GraphConv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- Low Training ability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- Low shot learning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Evaluation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Destroy random links in given nodes and pass through the model to predict their formation again.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FA593-6A43-A10B-88C3-671CE5A1A07C}"/>
              </a:ext>
            </a:extLst>
          </p:cNvPr>
          <p:cNvSpPr txBox="1"/>
          <p:nvPr/>
        </p:nvSpPr>
        <p:spPr>
          <a:xfrm>
            <a:off x="5861097" y="3295318"/>
            <a:ext cx="3210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Epoch: 001, Loss: 5233.4399, Val: 0.5714, Test: 0.6000</a:t>
            </a:r>
          </a:p>
          <a:p>
            <a:r>
              <a:rPr lang="en-US" dirty="0">
                <a:solidFill>
                  <a:schemeClr val="tx1"/>
                </a:solidFill>
              </a:rPr>
              <a:t>Epoch: 022, Loss: 222.3000, Val: 0.7143, Test: 0.8000</a:t>
            </a:r>
          </a:p>
          <a:p>
            <a:r>
              <a:rPr lang="en-US" dirty="0">
                <a:solidFill>
                  <a:schemeClr val="tx1"/>
                </a:solidFill>
              </a:rPr>
              <a:t>Final Test: 0.8000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222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Red Hat Text</vt:lpstr>
      <vt:lpstr>Red Hat Display Black</vt:lpstr>
      <vt:lpstr>Virgilia template</vt:lpstr>
      <vt:lpstr>Graph Neural Networks for Recommender Systems</vt:lpstr>
      <vt:lpstr>Graph Theory and why GNNs</vt:lpstr>
      <vt:lpstr>1. Traditional GNN Taks</vt:lpstr>
      <vt:lpstr>This is a slide title</vt:lpstr>
      <vt:lpstr>Big concept</vt:lpstr>
      <vt:lpstr>GNNs for Recommender Systems</vt:lpstr>
      <vt:lpstr>My GNN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for Recommender Systems</dc:title>
  <cp:lastModifiedBy>Gandhi, Jateen Pradip</cp:lastModifiedBy>
  <cp:revision>4</cp:revision>
  <dcterms:modified xsi:type="dcterms:W3CDTF">2023-12-04T15:28:53Z</dcterms:modified>
</cp:coreProperties>
</file>