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59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6DFA5-2CF6-4FDD-B7A0-6892C735E245}" type="doc">
      <dgm:prSet loTypeId="urn:microsoft.com/office/officeart/2008/layout/LinedList" loCatId="list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D6D3999A-285B-4304-8535-F5B0E3319893}">
      <dgm:prSet/>
      <dgm:spPr/>
      <dgm:t>
        <a:bodyPr/>
        <a:lstStyle/>
        <a:p>
          <a:r>
            <a:rPr lang="en-ID"/>
            <a:t>Introduction</a:t>
          </a:r>
          <a:endParaRPr lang="en-US"/>
        </a:p>
      </dgm:t>
    </dgm:pt>
    <dgm:pt modelId="{C5B191A6-8DD6-4DB8-BAEB-7D3316F54124}" type="parTrans" cxnId="{26401614-F81B-4490-8730-9860EDE1D896}">
      <dgm:prSet/>
      <dgm:spPr/>
      <dgm:t>
        <a:bodyPr/>
        <a:lstStyle/>
        <a:p>
          <a:endParaRPr lang="en-US"/>
        </a:p>
      </dgm:t>
    </dgm:pt>
    <dgm:pt modelId="{747C81B4-9515-4FFA-A2CB-F13C42102D2C}" type="sibTrans" cxnId="{26401614-F81B-4490-8730-9860EDE1D896}">
      <dgm:prSet/>
      <dgm:spPr/>
      <dgm:t>
        <a:bodyPr/>
        <a:lstStyle/>
        <a:p>
          <a:endParaRPr lang="en-US"/>
        </a:p>
      </dgm:t>
    </dgm:pt>
    <dgm:pt modelId="{8F069CF0-5DEC-49A5-99DC-90F73852146D}">
      <dgm:prSet/>
      <dgm:spPr/>
      <dgm:t>
        <a:bodyPr/>
        <a:lstStyle/>
        <a:p>
          <a:r>
            <a:rPr lang="en-ID"/>
            <a:t>Konvolusi</a:t>
          </a:r>
          <a:endParaRPr lang="en-US"/>
        </a:p>
      </dgm:t>
    </dgm:pt>
    <dgm:pt modelId="{AEE39985-C3AE-4E4F-B9EE-8AA4DB3FA49A}" type="parTrans" cxnId="{9267091F-D635-41F4-BA9D-62109534D7A3}">
      <dgm:prSet/>
      <dgm:spPr/>
      <dgm:t>
        <a:bodyPr/>
        <a:lstStyle/>
        <a:p>
          <a:endParaRPr lang="en-US"/>
        </a:p>
      </dgm:t>
    </dgm:pt>
    <dgm:pt modelId="{DD922074-7CE4-4EDB-87F1-C8DC894F667F}" type="sibTrans" cxnId="{9267091F-D635-41F4-BA9D-62109534D7A3}">
      <dgm:prSet/>
      <dgm:spPr/>
      <dgm:t>
        <a:bodyPr/>
        <a:lstStyle/>
        <a:p>
          <a:endParaRPr lang="en-US"/>
        </a:p>
      </dgm:t>
    </dgm:pt>
    <dgm:pt modelId="{72D0FF56-C1AD-444F-8DCB-E74409C439CB}">
      <dgm:prSet/>
      <dgm:spPr/>
      <dgm:t>
        <a:bodyPr/>
        <a:lstStyle/>
        <a:p>
          <a:r>
            <a:rPr lang="en-ID" dirty="0" err="1"/>
            <a:t>Kompresi</a:t>
          </a:r>
          <a:r>
            <a:rPr lang="en-ID" dirty="0"/>
            <a:t> Citra</a:t>
          </a:r>
          <a:endParaRPr lang="en-US" dirty="0"/>
        </a:p>
      </dgm:t>
    </dgm:pt>
    <dgm:pt modelId="{884EBDE2-DCAB-4660-BE82-068CAE648990}" type="parTrans" cxnId="{A1D47A7A-F7B4-4E94-91A2-5DB0FA89540B}">
      <dgm:prSet/>
      <dgm:spPr/>
      <dgm:t>
        <a:bodyPr/>
        <a:lstStyle/>
        <a:p>
          <a:endParaRPr lang="en-US"/>
        </a:p>
      </dgm:t>
    </dgm:pt>
    <dgm:pt modelId="{97C9FC0B-3BFF-440F-BEE4-54C7844B041F}" type="sibTrans" cxnId="{A1D47A7A-F7B4-4E94-91A2-5DB0FA89540B}">
      <dgm:prSet/>
      <dgm:spPr/>
      <dgm:t>
        <a:bodyPr/>
        <a:lstStyle/>
        <a:p>
          <a:endParaRPr lang="en-US"/>
        </a:p>
      </dgm:t>
    </dgm:pt>
    <dgm:pt modelId="{C57AA7B8-2C52-4FED-A05C-E03F98F21C45}">
      <dgm:prSet/>
      <dgm:spPr/>
      <dgm:t>
        <a:bodyPr/>
        <a:lstStyle/>
        <a:p>
          <a:r>
            <a:rPr lang="en-ID"/>
            <a:t>Code!</a:t>
          </a:r>
          <a:endParaRPr lang="en-US"/>
        </a:p>
      </dgm:t>
    </dgm:pt>
    <dgm:pt modelId="{8F0BF38C-DE7E-494F-BE04-06506A3DB6FD}" type="parTrans" cxnId="{8A4CD0DF-4CFF-4A2A-9A3D-1F629CB06963}">
      <dgm:prSet/>
      <dgm:spPr/>
      <dgm:t>
        <a:bodyPr/>
        <a:lstStyle/>
        <a:p>
          <a:endParaRPr lang="en-US"/>
        </a:p>
      </dgm:t>
    </dgm:pt>
    <dgm:pt modelId="{AB18F8F0-A2DF-43ED-97F0-C49DC6528087}" type="sibTrans" cxnId="{8A4CD0DF-4CFF-4A2A-9A3D-1F629CB06963}">
      <dgm:prSet/>
      <dgm:spPr/>
      <dgm:t>
        <a:bodyPr/>
        <a:lstStyle/>
        <a:p>
          <a:endParaRPr lang="en-US"/>
        </a:p>
      </dgm:t>
    </dgm:pt>
    <dgm:pt modelId="{87ED6858-4AE8-4AD8-ADCD-6D7F056D0BEF}" type="pres">
      <dgm:prSet presAssocID="{1506DFA5-2CF6-4FDD-B7A0-6892C735E245}" presName="vert0" presStyleCnt="0">
        <dgm:presLayoutVars>
          <dgm:dir/>
          <dgm:animOne val="branch"/>
          <dgm:animLvl val="lvl"/>
        </dgm:presLayoutVars>
      </dgm:prSet>
      <dgm:spPr/>
    </dgm:pt>
    <dgm:pt modelId="{B199BDA4-FB68-4EFC-81BF-8AFF65CFE335}" type="pres">
      <dgm:prSet presAssocID="{D6D3999A-285B-4304-8535-F5B0E3319893}" presName="thickLine" presStyleLbl="alignNode1" presStyleIdx="0" presStyleCnt="4"/>
      <dgm:spPr/>
    </dgm:pt>
    <dgm:pt modelId="{8CCF3C1A-926F-4746-AE3D-4AD4B8558EEF}" type="pres">
      <dgm:prSet presAssocID="{D6D3999A-285B-4304-8535-F5B0E3319893}" presName="horz1" presStyleCnt="0"/>
      <dgm:spPr/>
    </dgm:pt>
    <dgm:pt modelId="{AB28C035-E509-4916-B5E8-E6CC96A565DC}" type="pres">
      <dgm:prSet presAssocID="{D6D3999A-285B-4304-8535-F5B0E3319893}" presName="tx1" presStyleLbl="revTx" presStyleIdx="0" presStyleCnt="4"/>
      <dgm:spPr/>
    </dgm:pt>
    <dgm:pt modelId="{C9F8B2E1-8DB8-45EC-8B46-346EBA090B1B}" type="pres">
      <dgm:prSet presAssocID="{D6D3999A-285B-4304-8535-F5B0E3319893}" presName="vert1" presStyleCnt="0"/>
      <dgm:spPr/>
    </dgm:pt>
    <dgm:pt modelId="{F71BAEBE-E698-42A8-944F-7A096B602421}" type="pres">
      <dgm:prSet presAssocID="{8F069CF0-5DEC-49A5-99DC-90F73852146D}" presName="thickLine" presStyleLbl="alignNode1" presStyleIdx="1" presStyleCnt="4"/>
      <dgm:spPr/>
    </dgm:pt>
    <dgm:pt modelId="{07D55325-06FD-4522-9455-FC9F96A3FEBE}" type="pres">
      <dgm:prSet presAssocID="{8F069CF0-5DEC-49A5-99DC-90F73852146D}" presName="horz1" presStyleCnt="0"/>
      <dgm:spPr/>
    </dgm:pt>
    <dgm:pt modelId="{D8D8DBCD-83D8-4625-A7E2-0F439D8C39C4}" type="pres">
      <dgm:prSet presAssocID="{8F069CF0-5DEC-49A5-99DC-90F73852146D}" presName="tx1" presStyleLbl="revTx" presStyleIdx="1" presStyleCnt="4"/>
      <dgm:spPr/>
    </dgm:pt>
    <dgm:pt modelId="{6D2622B1-463C-4DE1-9B2D-51BBCC210D7B}" type="pres">
      <dgm:prSet presAssocID="{8F069CF0-5DEC-49A5-99DC-90F73852146D}" presName="vert1" presStyleCnt="0"/>
      <dgm:spPr/>
    </dgm:pt>
    <dgm:pt modelId="{21EA7F6C-3CC7-4893-976E-D21B940B6CE7}" type="pres">
      <dgm:prSet presAssocID="{72D0FF56-C1AD-444F-8DCB-E74409C439CB}" presName="thickLine" presStyleLbl="alignNode1" presStyleIdx="2" presStyleCnt="4"/>
      <dgm:spPr/>
    </dgm:pt>
    <dgm:pt modelId="{D8645523-E307-4249-960C-F333DB4294D2}" type="pres">
      <dgm:prSet presAssocID="{72D0FF56-C1AD-444F-8DCB-E74409C439CB}" presName="horz1" presStyleCnt="0"/>
      <dgm:spPr/>
    </dgm:pt>
    <dgm:pt modelId="{5A41EA28-B594-4FEB-9BE0-32E517F7A2E7}" type="pres">
      <dgm:prSet presAssocID="{72D0FF56-C1AD-444F-8DCB-E74409C439CB}" presName="tx1" presStyleLbl="revTx" presStyleIdx="2" presStyleCnt="4"/>
      <dgm:spPr/>
    </dgm:pt>
    <dgm:pt modelId="{4812A782-F5F3-4763-905B-A91097006558}" type="pres">
      <dgm:prSet presAssocID="{72D0FF56-C1AD-444F-8DCB-E74409C439CB}" presName="vert1" presStyleCnt="0"/>
      <dgm:spPr/>
    </dgm:pt>
    <dgm:pt modelId="{E1E47D90-37E3-481E-BA07-E27B9D3CE892}" type="pres">
      <dgm:prSet presAssocID="{C57AA7B8-2C52-4FED-A05C-E03F98F21C45}" presName="thickLine" presStyleLbl="alignNode1" presStyleIdx="3" presStyleCnt="4"/>
      <dgm:spPr/>
    </dgm:pt>
    <dgm:pt modelId="{DBC200C9-76F2-4615-A73D-9A357F73125E}" type="pres">
      <dgm:prSet presAssocID="{C57AA7B8-2C52-4FED-A05C-E03F98F21C45}" presName="horz1" presStyleCnt="0"/>
      <dgm:spPr/>
    </dgm:pt>
    <dgm:pt modelId="{6540DA68-6CD8-4710-8286-0699EE75C87D}" type="pres">
      <dgm:prSet presAssocID="{C57AA7B8-2C52-4FED-A05C-E03F98F21C45}" presName="tx1" presStyleLbl="revTx" presStyleIdx="3" presStyleCnt="4"/>
      <dgm:spPr/>
    </dgm:pt>
    <dgm:pt modelId="{C49994E2-31A9-4E0D-8584-00DE9C521E1F}" type="pres">
      <dgm:prSet presAssocID="{C57AA7B8-2C52-4FED-A05C-E03F98F21C45}" presName="vert1" presStyleCnt="0"/>
      <dgm:spPr/>
    </dgm:pt>
  </dgm:ptLst>
  <dgm:cxnLst>
    <dgm:cxn modelId="{26401614-F81B-4490-8730-9860EDE1D896}" srcId="{1506DFA5-2CF6-4FDD-B7A0-6892C735E245}" destId="{D6D3999A-285B-4304-8535-F5B0E3319893}" srcOrd="0" destOrd="0" parTransId="{C5B191A6-8DD6-4DB8-BAEB-7D3316F54124}" sibTransId="{747C81B4-9515-4FFA-A2CB-F13C42102D2C}"/>
    <dgm:cxn modelId="{9267091F-D635-41F4-BA9D-62109534D7A3}" srcId="{1506DFA5-2CF6-4FDD-B7A0-6892C735E245}" destId="{8F069CF0-5DEC-49A5-99DC-90F73852146D}" srcOrd="1" destOrd="0" parTransId="{AEE39985-C3AE-4E4F-B9EE-8AA4DB3FA49A}" sibTransId="{DD922074-7CE4-4EDB-87F1-C8DC894F667F}"/>
    <dgm:cxn modelId="{E5B4A933-C3CE-495C-9DF2-33D1CFC90CA1}" type="presOf" srcId="{8F069CF0-5DEC-49A5-99DC-90F73852146D}" destId="{D8D8DBCD-83D8-4625-A7E2-0F439D8C39C4}" srcOrd="0" destOrd="0" presId="urn:microsoft.com/office/officeart/2008/layout/LinedList"/>
    <dgm:cxn modelId="{A1D47A7A-F7B4-4E94-91A2-5DB0FA89540B}" srcId="{1506DFA5-2CF6-4FDD-B7A0-6892C735E245}" destId="{72D0FF56-C1AD-444F-8DCB-E74409C439CB}" srcOrd="2" destOrd="0" parTransId="{884EBDE2-DCAB-4660-BE82-068CAE648990}" sibTransId="{97C9FC0B-3BFF-440F-BEE4-54C7844B041F}"/>
    <dgm:cxn modelId="{703DAFA2-F8F0-473A-A50E-294D72FB3771}" type="presOf" srcId="{72D0FF56-C1AD-444F-8DCB-E74409C439CB}" destId="{5A41EA28-B594-4FEB-9BE0-32E517F7A2E7}" srcOrd="0" destOrd="0" presId="urn:microsoft.com/office/officeart/2008/layout/LinedList"/>
    <dgm:cxn modelId="{A957FDC0-B27B-4630-A071-78AE95F58A66}" type="presOf" srcId="{C57AA7B8-2C52-4FED-A05C-E03F98F21C45}" destId="{6540DA68-6CD8-4710-8286-0699EE75C87D}" srcOrd="0" destOrd="0" presId="urn:microsoft.com/office/officeart/2008/layout/LinedList"/>
    <dgm:cxn modelId="{A66CF4CA-CDA5-4B57-B992-7C7246D61D7B}" type="presOf" srcId="{D6D3999A-285B-4304-8535-F5B0E3319893}" destId="{AB28C035-E509-4916-B5E8-E6CC96A565DC}" srcOrd="0" destOrd="0" presId="urn:microsoft.com/office/officeart/2008/layout/LinedList"/>
    <dgm:cxn modelId="{8A4CD0DF-4CFF-4A2A-9A3D-1F629CB06963}" srcId="{1506DFA5-2CF6-4FDD-B7A0-6892C735E245}" destId="{C57AA7B8-2C52-4FED-A05C-E03F98F21C45}" srcOrd="3" destOrd="0" parTransId="{8F0BF38C-DE7E-494F-BE04-06506A3DB6FD}" sibTransId="{AB18F8F0-A2DF-43ED-97F0-C49DC6528087}"/>
    <dgm:cxn modelId="{FFEB63FB-383C-48BB-A8EA-C54BB8D80C74}" type="presOf" srcId="{1506DFA5-2CF6-4FDD-B7A0-6892C735E245}" destId="{87ED6858-4AE8-4AD8-ADCD-6D7F056D0BEF}" srcOrd="0" destOrd="0" presId="urn:microsoft.com/office/officeart/2008/layout/LinedList"/>
    <dgm:cxn modelId="{35403E77-08F6-4CE7-9AA1-E15E254307E7}" type="presParOf" srcId="{87ED6858-4AE8-4AD8-ADCD-6D7F056D0BEF}" destId="{B199BDA4-FB68-4EFC-81BF-8AFF65CFE335}" srcOrd="0" destOrd="0" presId="urn:microsoft.com/office/officeart/2008/layout/LinedList"/>
    <dgm:cxn modelId="{3483C616-B2A3-41CE-90B2-79490CEA80B2}" type="presParOf" srcId="{87ED6858-4AE8-4AD8-ADCD-6D7F056D0BEF}" destId="{8CCF3C1A-926F-4746-AE3D-4AD4B8558EEF}" srcOrd="1" destOrd="0" presId="urn:microsoft.com/office/officeart/2008/layout/LinedList"/>
    <dgm:cxn modelId="{71AEA9A7-DE3B-432E-B9D2-EDA31F72D7F1}" type="presParOf" srcId="{8CCF3C1A-926F-4746-AE3D-4AD4B8558EEF}" destId="{AB28C035-E509-4916-B5E8-E6CC96A565DC}" srcOrd="0" destOrd="0" presId="urn:microsoft.com/office/officeart/2008/layout/LinedList"/>
    <dgm:cxn modelId="{9D43CD2E-BF4D-49BB-9866-57EE7062CDFB}" type="presParOf" srcId="{8CCF3C1A-926F-4746-AE3D-4AD4B8558EEF}" destId="{C9F8B2E1-8DB8-45EC-8B46-346EBA090B1B}" srcOrd="1" destOrd="0" presId="urn:microsoft.com/office/officeart/2008/layout/LinedList"/>
    <dgm:cxn modelId="{8D1C126C-7D93-42A8-A98C-E8E0F70D33CF}" type="presParOf" srcId="{87ED6858-4AE8-4AD8-ADCD-6D7F056D0BEF}" destId="{F71BAEBE-E698-42A8-944F-7A096B602421}" srcOrd="2" destOrd="0" presId="urn:microsoft.com/office/officeart/2008/layout/LinedList"/>
    <dgm:cxn modelId="{E53F4F0F-AD5C-4D9F-826A-43401B62E1BB}" type="presParOf" srcId="{87ED6858-4AE8-4AD8-ADCD-6D7F056D0BEF}" destId="{07D55325-06FD-4522-9455-FC9F96A3FEBE}" srcOrd="3" destOrd="0" presId="urn:microsoft.com/office/officeart/2008/layout/LinedList"/>
    <dgm:cxn modelId="{D7FE1C4F-4087-41A3-8437-9F4E8121F10D}" type="presParOf" srcId="{07D55325-06FD-4522-9455-FC9F96A3FEBE}" destId="{D8D8DBCD-83D8-4625-A7E2-0F439D8C39C4}" srcOrd="0" destOrd="0" presId="urn:microsoft.com/office/officeart/2008/layout/LinedList"/>
    <dgm:cxn modelId="{823F8D6C-D0EF-4A58-9F3F-0119CBAB5525}" type="presParOf" srcId="{07D55325-06FD-4522-9455-FC9F96A3FEBE}" destId="{6D2622B1-463C-4DE1-9B2D-51BBCC210D7B}" srcOrd="1" destOrd="0" presId="urn:microsoft.com/office/officeart/2008/layout/LinedList"/>
    <dgm:cxn modelId="{0DD1FC77-EC62-4A5E-A2EC-3312BC4E4D64}" type="presParOf" srcId="{87ED6858-4AE8-4AD8-ADCD-6D7F056D0BEF}" destId="{21EA7F6C-3CC7-4893-976E-D21B940B6CE7}" srcOrd="4" destOrd="0" presId="urn:microsoft.com/office/officeart/2008/layout/LinedList"/>
    <dgm:cxn modelId="{D643450D-4F84-4A1F-BEA2-EFF2E48023B7}" type="presParOf" srcId="{87ED6858-4AE8-4AD8-ADCD-6D7F056D0BEF}" destId="{D8645523-E307-4249-960C-F333DB4294D2}" srcOrd="5" destOrd="0" presId="urn:microsoft.com/office/officeart/2008/layout/LinedList"/>
    <dgm:cxn modelId="{43088358-806C-48D5-94BA-5C306184AAB9}" type="presParOf" srcId="{D8645523-E307-4249-960C-F333DB4294D2}" destId="{5A41EA28-B594-4FEB-9BE0-32E517F7A2E7}" srcOrd="0" destOrd="0" presId="urn:microsoft.com/office/officeart/2008/layout/LinedList"/>
    <dgm:cxn modelId="{AB802C0F-09E7-4125-8D46-FD2CA7DF057A}" type="presParOf" srcId="{D8645523-E307-4249-960C-F333DB4294D2}" destId="{4812A782-F5F3-4763-905B-A91097006558}" srcOrd="1" destOrd="0" presId="urn:microsoft.com/office/officeart/2008/layout/LinedList"/>
    <dgm:cxn modelId="{C705B95E-1A2B-4357-BDBC-07D57B71C31E}" type="presParOf" srcId="{87ED6858-4AE8-4AD8-ADCD-6D7F056D0BEF}" destId="{E1E47D90-37E3-481E-BA07-E27B9D3CE892}" srcOrd="6" destOrd="0" presId="urn:microsoft.com/office/officeart/2008/layout/LinedList"/>
    <dgm:cxn modelId="{2BA850B4-40BE-4ACD-B586-4A45A50B1ED6}" type="presParOf" srcId="{87ED6858-4AE8-4AD8-ADCD-6D7F056D0BEF}" destId="{DBC200C9-76F2-4615-A73D-9A357F73125E}" srcOrd="7" destOrd="0" presId="urn:microsoft.com/office/officeart/2008/layout/LinedList"/>
    <dgm:cxn modelId="{EE937831-7B6B-4F6E-B332-C2A1DFA69A52}" type="presParOf" srcId="{DBC200C9-76F2-4615-A73D-9A357F73125E}" destId="{6540DA68-6CD8-4710-8286-0699EE75C87D}" srcOrd="0" destOrd="0" presId="urn:microsoft.com/office/officeart/2008/layout/LinedList"/>
    <dgm:cxn modelId="{0D7BD2BC-33BC-476C-9328-A1F6C262A4F8}" type="presParOf" srcId="{DBC200C9-76F2-4615-A73D-9A357F73125E}" destId="{C49994E2-31A9-4E0D-8584-00DE9C521E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9BDA4-FB68-4EFC-81BF-8AFF65CFE335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B28C035-E509-4916-B5E8-E6CC96A565DC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400" kern="1200"/>
            <a:t>Introduction</a:t>
          </a:r>
          <a:endParaRPr lang="en-US" sz="6400" kern="1200"/>
        </a:p>
      </dsp:txBody>
      <dsp:txXfrm>
        <a:off x="0" y="0"/>
        <a:ext cx="6269038" cy="1393031"/>
      </dsp:txXfrm>
    </dsp:sp>
    <dsp:sp modelId="{F71BAEBE-E698-42A8-944F-7A096B602421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D8DBCD-83D8-4625-A7E2-0F439D8C39C4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400" kern="1200"/>
            <a:t>Konvolusi</a:t>
          </a:r>
          <a:endParaRPr lang="en-US" sz="6400" kern="1200"/>
        </a:p>
      </dsp:txBody>
      <dsp:txXfrm>
        <a:off x="0" y="1393031"/>
        <a:ext cx="6269038" cy="1393031"/>
      </dsp:txXfrm>
    </dsp:sp>
    <dsp:sp modelId="{21EA7F6C-3CC7-4893-976E-D21B940B6CE7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41EA28-B594-4FEB-9BE0-32E517F7A2E7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400" kern="1200" dirty="0" err="1"/>
            <a:t>Kompresi</a:t>
          </a:r>
          <a:r>
            <a:rPr lang="en-ID" sz="6400" kern="1200" dirty="0"/>
            <a:t> Citra</a:t>
          </a:r>
          <a:endParaRPr lang="en-US" sz="6400" kern="1200" dirty="0"/>
        </a:p>
      </dsp:txBody>
      <dsp:txXfrm>
        <a:off x="0" y="2786062"/>
        <a:ext cx="6269038" cy="1393031"/>
      </dsp:txXfrm>
    </dsp:sp>
    <dsp:sp modelId="{E1E47D90-37E3-481E-BA07-E27B9D3CE892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40DA68-6CD8-4710-8286-0699EE75C87D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6400" kern="1200"/>
            <a:t>Code!</a:t>
          </a:r>
          <a:endParaRPr lang="en-US" sz="6400" kern="1200"/>
        </a:p>
      </dsp:txBody>
      <dsp:txXfrm>
        <a:off x="0" y="4179093"/>
        <a:ext cx="6269038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8042FB1-6AC5-4975-B07C-4A48714F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869FDD1-751F-4F25-A6B1-06DFED505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3B7623B-A758-4B63-B647-42202623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2F3C-6A75-4456-A70E-E13E46212D4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561332D-3E9B-4310-B079-6C47A84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406AC14-76D1-4738-8DE4-2013CB0F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D8D1-4C73-4532-8355-37009AB0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0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56ED515-CC81-4218-9120-1B75D91E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FA94CF1B-58EF-4EAB-A3F4-992F197F7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3F0ECCE-65BA-4124-A51A-08745221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2F3C-6A75-4456-A70E-E13E46212D4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AB464DF-2534-479E-9F36-D32646D8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5EE660F-7B1B-4DE4-A6FB-DA402DCB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D8D1-4C73-4532-8355-37009AB0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00DB6882-510E-4182-AF6B-2B530F94C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B9A5A5D3-4072-4D53-A2C2-001DE2817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D051496-9BC1-4F80-A49B-C0690F36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2F3C-6A75-4456-A70E-E13E46212D4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DEF3B4E-6B06-40FA-AFAE-6BF1C166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0091048-8D73-4669-B089-CBB9928E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D8D1-4C73-4532-8355-37009AB0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0E4150-F669-4BB3-A304-1E256045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F9CC5A5-EA00-4D5D-AAE2-E98C15DF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8951038-A7C4-479D-80EA-5AE80B58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2F3C-6A75-4456-A70E-E13E46212D4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8DE9832-B12B-4BBE-9502-8FFAAF89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FAADCF7-A428-4B13-8B42-49820BFE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D8D1-4C73-4532-8355-37009AB0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689C356-1AF5-4725-B209-2BC6A266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D75DDE1-F3B0-4EC7-9A50-448F4B87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07BD5F0-A2B5-4522-9615-199386AE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2F3C-6A75-4456-A70E-E13E46212D4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A272EBA-B126-4A7B-9E2F-CDE57DFE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36508AD-64D9-4A85-9792-E1948A6C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D8D1-4C73-4532-8355-37009AB0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7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81699F-6CCF-4B9E-A41F-E423BF0D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0F89312-B267-4DE0-BF4A-FFB321877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BA6AF49-2412-4477-866D-6E0AAB595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1E4C925-5A38-4526-8818-5F188C22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2F3C-6A75-4456-A70E-E13E46212D4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0211697-63D5-4777-9F2D-BA04FB03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1E2E8D3-6DE0-4439-A692-28B795D9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D8D1-4C73-4532-8355-37009AB0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9708B0-6F0F-441E-8CDF-C5A9BAA7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36FDF724-34A8-453E-8B7B-316BD910F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9E76135-1574-4F09-8D21-234853A71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F60C5EE9-69CD-4261-890A-76E11A269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543F56E9-DEBB-40A4-BF9D-207F16AE7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873B0C75-8FAD-497E-883C-24D9A1C1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2F3C-6A75-4456-A70E-E13E46212D4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95C57DE4-B204-442F-9ECC-BACABCCE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5AA3942C-3E65-49FD-BB46-E32206EC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D8D1-4C73-4532-8355-37009AB0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740E5B2-A1D4-4E1B-979F-3015CA67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EC976CAE-1D90-42E9-AD76-DC56D73F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2F3C-6A75-4456-A70E-E13E46212D4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34C40D98-A211-4CB7-931A-5DE7351E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09B6B4ED-0F24-4359-8FBA-71FCB02D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D8D1-4C73-4532-8355-37009AB0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8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EC0593A0-61D5-4D1D-AA92-CF0ABAFE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2F3C-6A75-4456-A70E-E13E46212D4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C1E1B4B4-8C8F-46A6-ABAD-4E2D93E4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0C31BA37-4912-46C7-A4E4-0959C638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D8D1-4C73-4532-8355-37009AB0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A1B0075-B384-44F2-A5A0-6F20EBEE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5C07B84-9793-414F-8FBD-710CF3F4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5B5305EB-D534-4BAC-AF9E-A0058715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87953FF-3846-405A-A42C-C26C1D18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2F3C-6A75-4456-A70E-E13E46212D4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65A693A-E196-4216-AC2C-AE6B9C2C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8D1B8CBD-4E29-48A7-9689-35F8C49C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D8D1-4C73-4532-8355-37009AB0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2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F4B6AA6-3DD6-421E-9745-FC27ED0B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7011A092-28BC-479F-AC75-BB8B0BC86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78588A15-FE0B-468E-B83C-F0E07B7C8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162DCD35-A3EF-4172-9495-9E69046E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2F3C-6A75-4456-A70E-E13E46212D4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6872E83F-EB09-4B36-877A-C5E74675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F4BDFF45-D3D5-4728-8506-B1668309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D8D1-4C73-4532-8355-37009AB0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EB4A1BEF-010D-4621-8AFB-A3EB9E31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2780663-BCF6-46F6-817C-2119794C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829A0B4-CBCC-4BC6-9E75-9639A4B19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2F3C-6A75-4456-A70E-E13E46212D4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AE42A30-FE1C-41DD-B7AA-641363932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34C9431-A93F-4C98-8C99-529B9CEEB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D8D1-4C73-4532-8355-37009AB0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082B1A2-6853-4B96-83B0-28D71C87F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4D1E1483-3CD0-4D79-9E4D-B10D072B6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10011831" cy="2623885"/>
          </a:xfrm>
        </p:spPr>
        <p:txBody>
          <a:bodyPr anchor="ctr">
            <a:normAutofit/>
          </a:bodyPr>
          <a:lstStyle/>
          <a:p>
            <a:pPr algn="l"/>
            <a:r>
              <a:rPr lang="en-ID">
                <a:solidFill>
                  <a:srgbClr val="FFFFFF"/>
                </a:solidFill>
              </a:rPr>
              <a:t>Pengolahan Citra Digital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E7B9F17-99DF-410B-A73F-12FB60C8B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0" y="4843002"/>
            <a:ext cx="5433479" cy="1234345"/>
          </a:xfrm>
        </p:spPr>
        <p:txBody>
          <a:bodyPr anchor="ctr">
            <a:normAutofit/>
          </a:bodyPr>
          <a:lstStyle/>
          <a:p>
            <a:pPr algn="l"/>
            <a:r>
              <a:rPr lang="en-ID" sz="2000">
                <a:solidFill>
                  <a:srgbClr val="1B1B1B"/>
                </a:solidFill>
              </a:rPr>
              <a:t>Aditya Alif Nugraha (1301154183)</a:t>
            </a:r>
          </a:p>
          <a:p>
            <a:pPr algn="l"/>
            <a:r>
              <a:rPr lang="en-ID" sz="2000">
                <a:solidFill>
                  <a:srgbClr val="1B1B1B"/>
                </a:solidFill>
              </a:rPr>
              <a:t>S1 Teknik Informatika</a:t>
            </a:r>
          </a:p>
          <a:p>
            <a:pPr algn="l"/>
            <a:r>
              <a:rPr lang="en-ID" sz="2000">
                <a:solidFill>
                  <a:srgbClr val="1B1B1B"/>
                </a:solidFill>
              </a:rPr>
              <a:t>Telkom University</a:t>
            </a:r>
            <a:endParaRPr lang="en-US" sz="2000">
              <a:solidFill>
                <a:srgbClr val="1B1B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1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3F0478-BDFE-458D-8353-DC2F7FB0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Kompresi</a:t>
            </a:r>
            <a:r>
              <a:rPr lang="en-ID" dirty="0"/>
              <a:t> Citra?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3CD7C89-3361-47EE-BB80-D51D7903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digital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redundansi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data-data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ditransmisikan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  <a:endParaRPr lang="en-ID" dirty="0"/>
          </a:p>
          <a:p>
            <a:r>
              <a:rPr lang="en-ID" dirty="0"/>
              <a:t>T</a:t>
            </a:r>
            <a:r>
              <a:rPr lang="en-US" dirty="0" err="1"/>
              <a:t>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jenis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D" dirty="0"/>
              <a:t>L</a:t>
            </a:r>
            <a:r>
              <a:rPr lang="en-US" dirty="0" err="1"/>
              <a:t>ossy</a:t>
            </a:r>
            <a:r>
              <a:rPr lang="en-US" dirty="0"/>
              <a:t>: </a:t>
            </a:r>
            <a:r>
              <a:rPr lang="en-US" dirty="0" err="1"/>
              <a:t>terdapat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ID" dirty="0"/>
              <a:t>L</a:t>
            </a:r>
            <a:r>
              <a:rPr lang="en-US" dirty="0" err="1"/>
              <a:t>ossless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8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4/48/Dithering_example_undithered_16color_palette.png">
            <a:extLst>
              <a:ext uri="{FF2B5EF4-FFF2-40B4-BE49-F238E27FC236}">
                <a16:creationId xmlns:a16="http://schemas.microsoft.com/office/drawing/2014/main" id="{6A20A23D-CE10-4706-AB16-F85CA93D3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r="12121" b="-1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E79F9A7F-C6CC-4662-9D27-B0DD0B65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D" dirty="0"/>
              <a:t>Quantizing Method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DDDB424-FAFF-44BA-B139-B46F4956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ID" dirty="0"/>
              <a:t>Teknik </a:t>
            </a:r>
            <a:r>
              <a:rPr lang="en-ID" i="1" dirty="0"/>
              <a:t>lossy compression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membulatkan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threshold </a:t>
            </a:r>
            <a:r>
              <a:rPr lang="en-ID" dirty="0" err="1"/>
              <a:t>tertentu</a:t>
            </a:r>
            <a:endParaRPr lang="en-ID" dirty="0"/>
          </a:p>
          <a:p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yang </a:t>
            </a:r>
            <a:r>
              <a:rPr lang="en-ID" dirty="0" err="1"/>
              <a:t>unik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sedikit</a:t>
            </a:r>
            <a:endParaRPr lang="en-ID" dirty="0"/>
          </a:p>
          <a:p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kelemahan</a:t>
            </a:r>
            <a:r>
              <a:rPr lang="en-ID" dirty="0"/>
              <a:t> </a:t>
            </a:r>
            <a:r>
              <a:rPr lang="en-ID" dirty="0" err="1"/>
              <a:t>mata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64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4C0DD59C-3905-4CA1-9754-CA5185B5C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Judul 3">
            <a:extLst>
              <a:ext uri="{FF2B5EF4-FFF2-40B4-BE49-F238E27FC236}">
                <a16:creationId xmlns:a16="http://schemas.microsoft.com/office/drawing/2014/main" id="{BCCEE477-5B32-45BB-A8FA-C72C4C7E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Code!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3DA23D89-72E5-42B0-99C6-E1E3EC70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84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Judul 1">
            <a:extLst>
              <a:ext uri="{FF2B5EF4-FFF2-40B4-BE49-F238E27FC236}">
                <a16:creationId xmlns:a16="http://schemas.microsoft.com/office/drawing/2014/main" id="{527A2437-0D26-4953-A759-ED02435C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D">
                <a:solidFill>
                  <a:srgbClr val="FFFFFF"/>
                </a:solidFill>
              </a:rPr>
              <a:t>Outline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Tampungan Konten 2">
            <a:extLst>
              <a:ext uri="{FF2B5EF4-FFF2-40B4-BE49-F238E27FC236}">
                <a16:creationId xmlns:a16="http://schemas.microsoft.com/office/drawing/2014/main" id="{4AEC8397-142C-4286-851B-CC799EFDD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55712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89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EA5C27C1-E40C-4B96-900A-6D438889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00B3603-EABA-4A51-B617-FC5593C0F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215" y="4578114"/>
            <a:ext cx="5956353" cy="124727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29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77934AA-27FB-4648-B489-571628AA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Citra Digital?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5E17DF3-2B5D-4882-A794-CEA1DBEF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</a:t>
            </a:r>
            <a:r>
              <a:rPr lang="en-US" dirty="0" err="1"/>
              <a:t>merupakan</a:t>
            </a:r>
            <a:r>
              <a:rPr lang="en-US" dirty="0"/>
              <a:t> proses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dan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</a:p>
          <a:p>
            <a:pPr fontAlgn="base"/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diinterpretasi</a:t>
            </a:r>
            <a:r>
              <a:rPr lang="en-US" dirty="0"/>
              <a:t> oleh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4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94325CF8-5706-449D-BB73-C22B3301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Konvolusi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63DBA95B-9E8A-41D7-9443-B12AB9DD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215" y="4578114"/>
            <a:ext cx="5956353" cy="124727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8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92A76BF-A975-4385-B892-BF14142E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Konvolusi</a:t>
            </a:r>
            <a:r>
              <a:rPr lang="en-ID" dirty="0"/>
              <a:t>?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D184815-C31A-498B-AA3C-AC1ACE49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dimana</a:t>
            </a:r>
            <a:r>
              <a:rPr lang="en-US" dirty="0"/>
              <a:t> </a:t>
            </a:r>
            <a:r>
              <a:rPr lang="en-US" b="1" dirty="0" err="1"/>
              <a:t>citra</a:t>
            </a:r>
            <a:r>
              <a:rPr lang="en-US" b="1" dirty="0"/>
              <a:t>/</a:t>
            </a:r>
            <a:r>
              <a:rPr lang="en-US" b="1" dirty="0" err="1"/>
              <a:t>gambar</a:t>
            </a:r>
            <a:r>
              <a:rPr lang="en-US" dirty="0"/>
              <a:t> </a:t>
            </a:r>
            <a:r>
              <a:rPr lang="en-US" dirty="0" err="1"/>
              <a:t>dimanipulasi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mask / </a:t>
            </a:r>
            <a:r>
              <a:rPr lang="en-US" dirty="0" err="1"/>
              <a:t>subwindows</a:t>
            </a:r>
            <a:r>
              <a:rPr lang="en-US" dirty="0"/>
              <a:t> / kernel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 </a:t>
            </a:r>
            <a:r>
              <a:rPr lang="en-US" b="1" dirty="0" err="1"/>
              <a:t>citra</a:t>
            </a:r>
            <a:r>
              <a:rPr lang="en-US" dirty="0"/>
              <a:t> yang </a:t>
            </a:r>
            <a:r>
              <a:rPr lang="en-US" dirty="0" err="1"/>
              <a:t>baru</a:t>
            </a:r>
            <a:r>
              <a:rPr lang="en-US" dirty="0"/>
              <a:t>. </a:t>
            </a:r>
          </a:p>
          <a:p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memperhalus</a:t>
            </a:r>
            <a:r>
              <a:rPr lang="en-US" dirty="0"/>
              <a:t> (smoothing), </a:t>
            </a:r>
            <a:r>
              <a:rPr lang="en-US" dirty="0" err="1"/>
              <a:t>menajamkan</a:t>
            </a:r>
            <a:r>
              <a:rPr lang="en-US" dirty="0"/>
              <a:t> (</a:t>
            </a:r>
            <a:r>
              <a:rPr lang="en-US" dirty="0" err="1"/>
              <a:t>crispening</a:t>
            </a:r>
            <a:r>
              <a:rPr lang="en-US" dirty="0"/>
              <a:t>),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(edge detection),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40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onvolution gif">
            <a:extLst>
              <a:ext uri="{FF2B5EF4-FFF2-40B4-BE49-F238E27FC236}">
                <a16:creationId xmlns:a16="http://schemas.microsoft.com/office/drawing/2014/main" id="{6244BC78-7B97-4644-865C-045BD1E01CE0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45" y="1675227"/>
            <a:ext cx="781190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556445EE-78CB-42B8-9C9D-D35E5A82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Proses Konvolusi</a:t>
            </a:r>
          </a:p>
        </p:txBody>
      </p:sp>
    </p:spTree>
    <p:extLst>
      <p:ext uri="{BB962C8B-B14F-4D97-AF65-F5344CB8AC3E}">
        <p14:creationId xmlns:p14="http://schemas.microsoft.com/office/powerpoint/2010/main" val="61816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6EDA6320-1FA2-4E40-A708-62F4C6F9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Kernel</a:t>
            </a:r>
            <a:endParaRPr lang="en-US" dirty="0"/>
          </a:p>
        </p:txBody>
      </p:sp>
      <p:pic>
        <p:nvPicPr>
          <p:cNvPr id="12" name="Tampungan Konten 11">
            <a:extLst>
              <a:ext uri="{FF2B5EF4-FFF2-40B4-BE49-F238E27FC236}">
                <a16:creationId xmlns:a16="http://schemas.microsoft.com/office/drawing/2014/main" id="{362B7425-74FC-4D28-A3E7-D41AE29D5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3378" y="1825625"/>
            <a:ext cx="3491243" cy="4351338"/>
          </a:xfrm>
          <a:prstGeom prst="rect">
            <a:avLst/>
          </a:prstGeom>
        </p:spPr>
      </p:pic>
      <p:pic>
        <p:nvPicPr>
          <p:cNvPr id="13" name="Tampungan Konten 12">
            <a:extLst>
              <a:ext uri="{FF2B5EF4-FFF2-40B4-BE49-F238E27FC236}">
                <a16:creationId xmlns:a16="http://schemas.microsoft.com/office/drawing/2014/main" id="{BFB75D86-B317-4177-95FC-ACD5F7533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16521"/>
            <a:ext cx="5181600" cy="35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0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393D6901-9823-4337-86FA-C8A416A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Kompresi Gambar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577A84F4-CE39-46C6-A97B-44B30875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215" y="4578114"/>
            <a:ext cx="5956353" cy="124727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Quantizing Method</a:t>
            </a:r>
          </a:p>
        </p:txBody>
      </p:sp>
    </p:spTree>
    <p:extLst>
      <p:ext uri="{BB962C8B-B14F-4D97-AF65-F5344CB8AC3E}">
        <p14:creationId xmlns:p14="http://schemas.microsoft.com/office/powerpoint/2010/main" val="199730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178</Words>
  <Application>Microsoft Office PowerPoint</Application>
  <PresentationFormat>Layar Lebar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Office</vt:lpstr>
      <vt:lpstr>Pengolahan Citra Digital</vt:lpstr>
      <vt:lpstr>Outline</vt:lpstr>
      <vt:lpstr>Introduction</vt:lpstr>
      <vt:lpstr>Apa itu Pengolahan Citra Digital?</vt:lpstr>
      <vt:lpstr>Konvolusi</vt:lpstr>
      <vt:lpstr>Apa itu Konvolusi?</vt:lpstr>
      <vt:lpstr>Proses Konvolusi</vt:lpstr>
      <vt:lpstr>Contoh Kernel</vt:lpstr>
      <vt:lpstr>Kompresi Gambar</vt:lpstr>
      <vt:lpstr>Apa itu Kompresi Citra?</vt:lpstr>
      <vt:lpstr>Quantizing Method</vt:lpstr>
      <vt:lpstr>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Citra Digital</dc:title>
  <dc:creator>Aditya Alif Nugraha</dc:creator>
  <cp:lastModifiedBy>Aditya Alif Nugraha</cp:lastModifiedBy>
  <cp:revision>7</cp:revision>
  <dcterms:created xsi:type="dcterms:W3CDTF">2018-05-14T04:27:47Z</dcterms:created>
  <dcterms:modified xsi:type="dcterms:W3CDTF">2018-05-14T06:34:35Z</dcterms:modified>
</cp:coreProperties>
</file>