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Exo 2"/>
      <p:regular r:id="rId30"/>
      <p:bold r:id="rId31"/>
      <p:italic r:id="rId32"/>
      <p:boldItalic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397">
          <p15:clr>
            <a:srgbClr val="9AA0A6"/>
          </p15:clr>
        </p15:guide>
        <p15:guide id="3" orient="horz" pos="2843">
          <p15:clr>
            <a:srgbClr val="9AA0A6"/>
          </p15:clr>
        </p15:guide>
        <p15:guide id="4" pos="5306">
          <p15:clr>
            <a:srgbClr val="9AA0A6"/>
          </p15:clr>
        </p15:guide>
        <p15:guide id="5" pos="2880">
          <p15:clr>
            <a:srgbClr val="9AA0A6"/>
          </p15:clr>
        </p15:guide>
        <p15:guide id="6"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4F7F45-F28B-420B-8B55-E5E7C490FB2E}">
  <a:tblStyle styleId="{A34F7F45-F28B-420B-8B55-E5E7C490FB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397" orient="horz"/>
        <p:guide pos="2843" orient="horz"/>
        <p:guide pos="5306"/>
        <p:guide pos="2880"/>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xo2-bold.fntdata"/><Relationship Id="rId30" Type="http://schemas.openxmlformats.org/officeDocument/2006/relationships/font" Target="fonts/Exo2-regular.fntdata"/><Relationship Id="rId11" Type="http://schemas.openxmlformats.org/officeDocument/2006/relationships/slide" Target="slides/slide5.xml"/><Relationship Id="rId33" Type="http://schemas.openxmlformats.org/officeDocument/2006/relationships/font" Target="fonts/Exo2-boldItalic.fntdata"/><Relationship Id="rId10" Type="http://schemas.openxmlformats.org/officeDocument/2006/relationships/slide" Target="slides/slide4.xml"/><Relationship Id="rId32" Type="http://schemas.openxmlformats.org/officeDocument/2006/relationships/font" Target="fonts/Exo2-italic.fntdata"/><Relationship Id="rId13" Type="http://schemas.openxmlformats.org/officeDocument/2006/relationships/slide" Target="slides/slide7.xml"/><Relationship Id="rId35" Type="http://schemas.openxmlformats.org/officeDocument/2006/relationships/font" Target="fonts/SourceSansPro-bold.fntdata"/><Relationship Id="rId12" Type="http://schemas.openxmlformats.org/officeDocument/2006/relationships/slide" Target="slides/slide6.xml"/><Relationship Id="rId34" Type="http://schemas.openxmlformats.org/officeDocument/2006/relationships/font" Target="fonts/SourceSansPro-regular.fntdata"/><Relationship Id="rId15" Type="http://schemas.openxmlformats.org/officeDocument/2006/relationships/slide" Target="slides/slide9.xml"/><Relationship Id="rId37" Type="http://schemas.openxmlformats.org/officeDocument/2006/relationships/font" Target="fonts/SourceSansPro-boldItalic.fntdata"/><Relationship Id="rId14" Type="http://schemas.openxmlformats.org/officeDocument/2006/relationships/slide" Target="slides/slide8.xml"/><Relationship Id="rId36" Type="http://schemas.openxmlformats.org/officeDocument/2006/relationships/font" Target="fonts/SourceSans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c4d27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c4d27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f7eaf6f8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f7eaf6f8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bad82ad8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bad82ad8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1e1c7595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1e1c7595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1e1c75955_0_15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1e1c75955_0_15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ad82ad8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bad82ad8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f7eaf6f88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f7eaf6f88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1e1c75955_0_36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1e1c75955_0_36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bad82ad83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bad82ad83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bad82ad83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bad82ad83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bad82ad83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bad82ad83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e1c7595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e1c7595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1e1c75955_0_15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1e1c75955_0_15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ad82ad8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ad82ad8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1f09dd8c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1f09dd8c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ad82ad83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ad82ad83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11f56e3a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11f56e3a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1c3712fa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1c3712fa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6.png"/><Relationship Id="rId4"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hyperlink" Target="http://bit.ly/2Tynxth" TargetMode="External"/><Relationship Id="rId7" Type="http://schemas.openxmlformats.org/officeDocument/2006/relationships/hyperlink" Target="http://bit.ly/2TyoMsr" TargetMode="External"/><Relationship Id="rId8"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78275" y="2229900"/>
            <a:ext cx="6227100" cy="17892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78275" y="3919275"/>
            <a:ext cx="4362000" cy="393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3">
            <a:alphaModFix/>
          </a:blip>
          <a:stretch>
            <a:fillRect/>
          </a:stretch>
        </p:blipFill>
        <p:spPr>
          <a:xfrm>
            <a:off x="2069643" y="-1229807"/>
            <a:ext cx="759800" cy="1671575"/>
          </a:xfrm>
          <a:prstGeom prst="rect">
            <a:avLst/>
          </a:prstGeom>
          <a:noFill/>
          <a:ln>
            <a:noFill/>
          </a:ln>
        </p:spPr>
      </p:pic>
      <p:pic>
        <p:nvPicPr>
          <p:cNvPr id="12" name="Google Shape;12;p2"/>
          <p:cNvPicPr preferRelativeResize="0"/>
          <p:nvPr/>
        </p:nvPicPr>
        <p:blipFill>
          <a:blip r:embed="rId3">
            <a:alphaModFix/>
          </a:blip>
          <a:stretch>
            <a:fillRect/>
          </a:stretch>
        </p:blipFill>
        <p:spPr>
          <a:xfrm rot="5400000">
            <a:off x="8995593" y="371806"/>
            <a:ext cx="759800" cy="1671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284000" y="1387300"/>
            <a:ext cx="6576000" cy="2100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pic>
        <p:nvPicPr>
          <p:cNvPr id="63" name="Google Shape;63;p11"/>
          <p:cNvPicPr preferRelativeResize="0"/>
          <p:nvPr/>
        </p:nvPicPr>
        <p:blipFill>
          <a:blip r:embed="rId2">
            <a:alphaModFix/>
          </a:blip>
          <a:stretch>
            <a:fillRect/>
          </a:stretch>
        </p:blipFill>
        <p:spPr>
          <a:xfrm flipH="1">
            <a:off x="5948225" y="-797887"/>
            <a:ext cx="1453150" cy="1531625"/>
          </a:xfrm>
          <a:prstGeom prst="rect">
            <a:avLst/>
          </a:prstGeom>
          <a:noFill/>
          <a:ln>
            <a:noFill/>
          </a:ln>
        </p:spPr>
      </p:pic>
      <p:pic>
        <p:nvPicPr>
          <p:cNvPr id="64" name="Google Shape;64;p11"/>
          <p:cNvPicPr preferRelativeResize="0"/>
          <p:nvPr/>
        </p:nvPicPr>
        <p:blipFill>
          <a:blip r:embed="rId3">
            <a:alphaModFix/>
          </a:blip>
          <a:stretch>
            <a:fillRect/>
          </a:stretch>
        </p:blipFill>
        <p:spPr>
          <a:xfrm flipH="1">
            <a:off x="-2258209" y="-1109750"/>
            <a:ext cx="3479501" cy="3479501"/>
          </a:xfrm>
          <a:prstGeom prst="rect">
            <a:avLst/>
          </a:prstGeom>
          <a:noFill/>
          <a:ln>
            <a:noFill/>
          </a:ln>
        </p:spPr>
      </p:pic>
      <p:pic>
        <p:nvPicPr>
          <p:cNvPr id="65" name="Google Shape;65;p11"/>
          <p:cNvPicPr preferRelativeResize="0"/>
          <p:nvPr/>
        </p:nvPicPr>
        <p:blipFill>
          <a:blip r:embed="rId4">
            <a:alphaModFix/>
          </a:blip>
          <a:stretch>
            <a:fillRect/>
          </a:stretch>
        </p:blipFill>
        <p:spPr>
          <a:xfrm flipH="1" rot="-5400000">
            <a:off x="4192107" y="109218"/>
            <a:ext cx="759800" cy="1671575"/>
          </a:xfrm>
          <a:prstGeom prst="rect">
            <a:avLst/>
          </a:prstGeom>
          <a:noFill/>
          <a:ln>
            <a:noFill/>
          </a:ln>
        </p:spPr>
      </p:pic>
      <p:pic>
        <p:nvPicPr>
          <p:cNvPr id="66" name="Google Shape;66;p11"/>
          <p:cNvPicPr preferRelativeResize="0"/>
          <p:nvPr/>
        </p:nvPicPr>
        <p:blipFill>
          <a:blip r:embed="rId4">
            <a:alphaModFix/>
          </a:blip>
          <a:stretch>
            <a:fillRect/>
          </a:stretch>
        </p:blipFill>
        <p:spPr>
          <a:xfrm flipH="1" rot="-5400000">
            <a:off x="1293607" y="4240868"/>
            <a:ext cx="759800" cy="1671575"/>
          </a:xfrm>
          <a:prstGeom prst="rect">
            <a:avLst/>
          </a:prstGeom>
          <a:noFill/>
          <a:ln>
            <a:noFill/>
          </a:ln>
        </p:spPr>
      </p:pic>
      <p:pic>
        <p:nvPicPr>
          <p:cNvPr id="67" name="Google Shape;67;p11"/>
          <p:cNvPicPr preferRelativeResize="0"/>
          <p:nvPr/>
        </p:nvPicPr>
        <p:blipFill>
          <a:blip r:embed="rId5">
            <a:alphaModFix/>
          </a:blip>
          <a:stretch>
            <a:fillRect/>
          </a:stretch>
        </p:blipFill>
        <p:spPr>
          <a:xfrm flipH="1">
            <a:off x="8255103" y="1793275"/>
            <a:ext cx="2181547" cy="19251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3"/>
          <p:cNvSpPr txBox="1"/>
          <p:nvPr>
            <p:ph type="title"/>
          </p:nvPr>
        </p:nvSpPr>
        <p:spPr>
          <a:xfrm>
            <a:off x="2826600" y="2755825"/>
            <a:ext cx="174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3"/>
          <p:cNvSpPr txBox="1"/>
          <p:nvPr>
            <p:ph idx="1" type="subTitle"/>
          </p:nvPr>
        </p:nvSpPr>
        <p:spPr>
          <a:xfrm>
            <a:off x="2870250" y="3372519"/>
            <a:ext cx="1658100" cy="52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 name="Google Shape;72;p13"/>
          <p:cNvSpPr txBox="1"/>
          <p:nvPr>
            <p:ph idx="2" type="title"/>
          </p:nvPr>
        </p:nvSpPr>
        <p:spPr>
          <a:xfrm>
            <a:off x="4572001" y="2755825"/>
            <a:ext cx="174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3"/>
          <p:cNvSpPr txBox="1"/>
          <p:nvPr>
            <p:ph idx="3" type="subTitle"/>
          </p:nvPr>
        </p:nvSpPr>
        <p:spPr>
          <a:xfrm>
            <a:off x="4615650" y="3372519"/>
            <a:ext cx="1658100" cy="52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 name="Google Shape;74;p13"/>
          <p:cNvSpPr txBox="1"/>
          <p:nvPr>
            <p:ph idx="4" type="title"/>
          </p:nvPr>
        </p:nvSpPr>
        <p:spPr>
          <a:xfrm>
            <a:off x="1081200" y="2755827"/>
            <a:ext cx="174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3"/>
          <p:cNvSpPr txBox="1"/>
          <p:nvPr>
            <p:ph idx="5" type="subTitle"/>
          </p:nvPr>
        </p:nvSpPr>
        <p:spPr>
          <a:xfrm>
            <a:off x="1124850" y="3372519"/>
            <a:ext cx="1658100" cy="52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13"/>
          <p:cNvSpPr txBox="1"/>
          <p:nvPr>
            <p:ph idx="6" type="title"/>
          </p:nvPr>
        </p:nvSpPr>
        <p:spPr>
          <a:xfrm>
            <a:off x="6317401" y="2755827"/>
            <a:ext cx="174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7" type="subTitle"/>
          </p:nvPr>
        </p:nvSpPr>
        <p:spPr>
          <a:xfrm>
            <a:off x="6361051" y="3372519"/>
            <a:ext cx="1658100" cy="52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 name="Google Shape;78;p13"/>
          <p:cNvSpPr txBox="1"/>
          <p:nvPr>
            <p:ph hasCustomPrompt="1" idx="8" type="title"/>
          </p:nvPr>
        </p:nvSpPr>
        <p:spPr>
          <a:xfrm>
            <a:off x="1429800" y="1618900"/>
            <a:ext cx="1048200" cy="1048200"/>
          </a:xfrm>
          <a:prstGeom prst="rect">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 name="Google Shape;79;p13"/>
          <p:cNvSpPr txBox="1"/>
          <p:nvPr>
            <p:ph hasCustomPrompt="1" idx="9" type="title"/>
          </p:nvPr>
        </p:nvSpPr>
        <p:spPr>
          <a:xfrm>
            <a:off x="4920600" y="1618900"/>
            <a:ext cx="1048200" cy="10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 name="Google Shape;80;p13"/>
          <p:cNvSpPr txBox="1"/>
          <p:nvPr>
            <p:ph hasCustomPrompt="1" idx="13" type="title"/>
          </p:nvPr>
        </p:nvSpPr>
        <p:spPr>
          <a:xfrm>
            <a:off x="3175200" y="1618900"/>
            <a:ext cx="1048200" cy="10482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 name="Google Shape;81;p13"/>
          <p:cNvSpPr txBox="1"/>
          <p:nvPr>
            <p:ph hasCustomPrompt="1" idx="14" type="title"/>
          </p:nvPr>
        </p:nvSpPr>
        <p:spPr>
          <a:xfrm>
            <a:off x="6666000" y="1618900"/>
            <a:ext cx="1048200" cy="10482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7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 name="Google Shape;82;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3" name="Shape 83"/>
        <p:cNvGrpSpPr/>
        <p:nvPr/>
      </p:nvGrpSpPr>
      <p:grpSpPr>
        <a:xfrm>
          <a:off x="0" y="0"/>
          <a:ext cx="0" cy="0"/>
          <a:chOff x="0" y="0"/>
          <a:chExt cx="0" cy="0"/>
        </a:xfrm>
      </p:grpSpPr>
      <p:sp>
        <p:nvSpPr>
          <p:cNvPr id="84" name="Google Shape;84;p14"/>
          <p:cNvSpPr txBox="1"/>
          <p:nvPr>
            <p:ph type="title"/>
          </p:nvPr>
        </p:nvSpPr>
        <p:spPr>
          <a:xfrm>
            <a:off x="2391900" y="3555163"/>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4"/>
          <p:cNvSpPr txBox="1"/>
          <p:nvPr>
            <p:ph idx="1" type="subTitle"/>
          </p:nvPr>
        </p:nvSpPr>
        <p:spPr>
          <a:xfrm>
            <a:off x="1956450" y="2117538"/>
            <a:ext cx="5231100" cy="127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1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8">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5"/>
          <p:cNvSpPr txBox="1"/>
          <p:nvPr>
            <p:ph idx="1" type="subTitle"/>
          </p:nvPr>
        </p:nvSpPr>
        <p:spPr>
          <a:xfrm>
            <a:off x="4081150" y="2561250"/>
            <a:ext cx="4215000" cy="13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5"/>
          <p:cNvSpPr txBox="1"/>
          <p:nvPr>
            <p:ph type="title"/>
          </p:nvPr>
        </p:nvSpPr>
        <p:spPr>
          <a:xfrm>
            <a:off x="4081173" y="1798675"/>
            <a:ext cx="4215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6"/>
          <p:cNvSpPr txBox="1"/>
          <p:nvPr>
            <p:ph idx="1" type="body"/>
          </p:nvPr>
        </p:nvSpPr>
        <p:spPr>
          <a:xfrm>
            <a:off x="948600" y="1843250"/>
            <a:ext cx="36201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a:solidFill>
                  <a:srgbClr val="434343"/>
                </a:solidFill>
              </a:defRPr>
            </a:lvl1pPr>
            <a:lvl2pPr indent="-317500" lvl="1" marL="914400" rtl="0">
              <a:lnSpc>
                <a:spcPct val="115000"/>
              </a:lnSpc>
              <a:spcBef>
                <a:spcPts val="0"/>
              </a:spcBef>
              <a:spcAft>
                <a:spcPts val="0"/>
              </a:spcAft>
              <a:buSzPts val="1400"/>
              <a:buAutoNum type="alphaLcPeriod"/>
              <a:defRPr>
                <a:solidFill>
                  <a:srgbClr val="434343"/>
                </a:solidFill>
              </a:defRPr>
            </a:lvl2pPr>
            <a:lvl3pPr indent="-317500" lvl="2" marL="1371600" rtl="0">
              <a:lnSpc>
                <a:spcPct val="115000"/>
              </a:lnSpc>
              <a:spcBef>
                <a:spcPts val="1600"/>
              </a:spcBef>
              <a:spcAft>
                <a:spcPts val="0"/>
              </a:spcAft>
              <a:buSzPts val="1400"/>
              <a:buAutoNum type="romanLcPeriod"/>
              <a:defRPr>
                <a:solidFill>
                  <a:srgbClr val="434343"/>
                </a:solidFill>
              </a:defRPr>
            </a:lvl3pPr>
            <a:lvl4pPr indent="-317500" lvl="3" marL="1828800" rtl="0">
              <a:lnSpc>
                <a:spcPct val="115000"/>
              </a:lnSpc>
              <a:spcBef>
                <a:spcPts val="1600"/>
              </a:spcBef>
              <a:spcAft>
                <a:spcPts val="0"/>
              </a:spcAft>
              <a:buSzPts val="1400"/>
              <a:buAutoNum type="arabicPeriod"/>
              <a:defRPr>
                <a:solidFill>
                  <a:srgbClr val="434343"/>
                </a:solidFill>
              </a:defRPr>
            </a:lvl4pPr>
            <a:lvl5pPr indent="-317500" lvl="4" marL="2286000" rtl="0">
              <a:lnSpc>
                <a:spcPct val="115000"/>
              </a:lnSpc>
              <a:spcBef>
                <a:spcPts val="1600"/>
              </a:spcBef>
              <a:spcAft>
                <a:spcPts val="0"/>
              </a:spcAft>
              <a:buSzPts val="1400"/>
              <a:buAutoNum type="alphaLcPeriod"/>
              <a:defRPr>
                <a:solidFill>
                  <a:srgbClr val="434343"/>
                </a:solidFill>
              </a:defRPr>
            </a:lvl5pPr>
            <a:lvl6pPr indent="-317500" lvl="5" marL="2743200" rtl="0">
              <a:lnSpc>
                <a:spcPct val="115000"/>
              </a:lnSpc>
              <a:spcBef>
                <a:spcPts val="1600"/>
              </a:spcBef>
              <a:spcAft>
                <a:spcPts val="0"/>
              </a:spcAft>
              <a:buSzPts val="1400"/>
              <a:buAutoNum type="romanLcPeriod"/>
              <a:defRPr>
                <a:solidFill>
                  <a:srgbClr val="434343"/>
                </a:solidFill>
              </a:defRPr>
            </a:lvl6pPr>
            <a:lvl7pPr indent="-317500" lvl="6" marL="3200400" rtl="0">
              <a:lnSpc>
                <a:spcPct val="115000"/>
              </a:lnSpc>
              <a:spcBef>
                <a:spcPts val="1600"/>
              </a:spcBef>
              <a:spcAft>
                <a:spcPts val="0"/>
              </a:spcAft>
              <a:buSzPts val="1400"/>
              <a:buAutoNum type="arabicPeriod"/>
              <a:defRPr>
                <a:solidFill>
                  <a:srgbClr val="434343"/>
                </a:solidFill>
              </a:defRPr>
            </a:lvl7pPr>
            <a:lvl8pPr indent="-317500" lvl="7" marL="3657600" rtl="0">
              <a:lnSpc>
                <a:spcPct val="115000"/>
              </a:lnSpc>
              <a:spcBef>
                <a:spcPts val="1600"/>
              </a:spcBef>
              <a:spcAft>
                <a:spcPts val="0"/>
              </a:spcAft>
              <a:buSzPts val="1400"/>
              <a:buAutoNum type="alphaLcPeriod"/>
              <a:defRPr>
                <a:solidFill>
                  <a:srgbClr val="434343"/>
                </a:solidFill>
              </a:defRPr>
            </a:lvl8pPr>
            <a:lvl9pPr indent="-317500" lvl="8" marL="4114800" rtl="0">
              <a:lnSpc>
                <a:spcPct val="115000"/>
              </a:lnSpc>
              <a:spcBef>
                <a:spcPts val="1600"/>
              </a:spcBef>
              <a:spcAft>
                <a:spcPts val="1600"/>
              </a:spcAft>
              <a:buSzPts val="1400"/>
              <a:buAutoNum type="romanLcPeriod"/>
              <a:defRPr>
                <a:solidFill>
                  <a:srgbClr val="434343"/>
                </a:solidFill>
              </a:defRPr>
            </a:lvl9pPr>
          </a:lstStyle>
          <a:p/>
        </p:txBody>
      </p:sp>
      <p:sp>
        <p:nvSpPr>
          <p:cNvPr id="91" name="Google Shape;91;p16"/>
          <p:cNvSpPr txBox="1"/>
          <p:nvPr>
            <p:ph type="title"/>
          </p:nvPr>
        </p:nvSpPr>
        <p:spPr>
          <a:xfrm>
            <a:off x="948600" y="1015750"/>
            <a:ext cx="549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92" name="Google Shape;92;p16"/>
          <p:cNvPicPr preferRelativeResize="0"/>
          <p:nvPr/>
        </p:nvPicPr>
        <p:blipFill>
          <a:blip r:embed="rId3">
            <a:alphaModFix/>
          </a:blip>
          <a:stretch>
            <a:fillRect/>
          </a:stretch>
        </p:blipFill>
        <p:spPr>
          <a:xfrm rot="10800000">
            <a:off x="4967101" y="-224552"/>
            <a:ext cx="881600" cy="8545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93" name="Shape 93"/>
        <p:cNvGrpSpPr/>
        <p:nvPr/>
      </p:nvGrpSpPr>
      <p:grpSpPr>
        <a:xfrm>
          <a:off x="0" y="0"/>
          <a:ext cx="0" cy="0"/>
          <a:chOff x="0" y="0"/>
          <a:chExt cx="0" cy="0"/>
        </a:xfrm>
      </p:grpSpPr>
      <p:sp>
        <p:nvSpPr>
          <p:cNvPr id="94" name="Google Shape;9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5" name="Google Shape;95;p17"/>
          <p:cNvSpPr txBox="1"/>
          <p:nvPr>
            <p:ph idx="2" type="title"/>
          </p:nvPr>
        </p:nvSpPr>
        <p:spPr>
          <a:xfrm>
            <a:off x="2026913" y="3068225"/>
            <a:ext cx="23601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2400">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6" name="Google Shape;96;p17"/>
          <p:cNvSpPr txBox="1"/>
          <p:nvPr>
            <p:ph idx="3" type="title"/>
          </p:nvPr>
        </p:nvSpPr>
        <p:spPr>
          <a:xfrm>
            <a:off x="4756675" y="3068225"/>
            <a:ext cx="23604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2400">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7"/>
          <p:cNvSpPr txBox="1"/>
          <p:nvPr>
            <p:ph idx="1" type="subTitle"/>
          </p:nvPr>
        </p:nvSpPr>
        <p:spPr>
          <a:xfrm>
            <a:off x="4756680" y="3632050"/>
            <a:ext cx="23604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17"/>
          <p:cNvSpPr txBox="1"/>
          <p:nvPr>
            <p:ph idx="4" type="subTitle"/>
          </p:nvPr>
        </p:nvSpPr>
        <p:spPr>
          <a:xfrm>
            <a:off x="2027071" y="3632050"/>
            <a:ext cx="23601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1" name="Google Shape;101;p18"/>
          <p:cNvSpPr txBox="1"/>
          <p:nvPr>
            <p:ph idx="2" type="title"/>
          </p:nvPr>
        </p:nvSpPr>
        <p:spPr>
          <a:xfrm>
            <a:off x="937700" y="289401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8"/>
          <p:cNvSpPr txBox="1"/>
          <p:nvPr>
            <p:ph idx="1" type="subTitle"/>
          </p:nvPr>
        </p:nvSpPr>
        <p:spPr>
          <a:xfrm>
            <a:off x="937700" y="3319742"/>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18"/>
          <p:cNvSpPr txBox="1"/>
          <p:nvPr>
            <p:ph idx="3" type="title"/>
          </p:nvPr>
        </p:nvSpPr>
        <p:spPr>
          <a:xfrm>
            <a:off x="3484419" y="289401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8"/>
          <p:cNvSpPr txBox="1"/>
          <p:nvPr>
            <p:ph idx="4" type="subTitle"/>
          </p:nvPr>
        </p:nvSpPr>
        <p:spPr>
          <a:xfrm>
            <a:off x="3484421" y="3319742"/>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 name="Google Shape;105;p18"/>
          <p:cNvSpPr txBox="1"/>
          <p:nvPr>
            <p:ph idx="5" type="title"/>
          </p:nvPr>
        </p:nvSpPr>
        <p:spPr>
          <a:xfrm>
            <a:off x="6031146" y="289401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8"/>
          <p:cNvSpPr txBox="1"/>
          <p:nvPr>
            <p:ph idx="6" type="subTitle"/>
          </p:nvPr>
        </p:nvSpPr>
        <p:spPr>
          <a:xfrm>
            <a:off x="6031149" y="3319742"/>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107" name="Google Shape;107;p18"/>
          <p:cNvPicPr preferRelativeResize="0"/>
          <p:nvPr/>
        </p:nvPicPr>
        <p:blipFill>
          <a:blip r:embed="rId3">
            <a:alphaModFix/>
          </a:blip>
          <a:stretch>
            <a:fillRect/>
          </a:stretch>
        </p:blipFill>
        <p:spPr>
          <a:xfrm>
            <a:off x="8744893" y="629993"/>
            <a:ext cx="759800" cy="1671575"/>
          </a:xfrm>
          <a:prstGeom prst="rect">
            <a:avLst/>
          </a:prstGeom>
          <a:noFill/>
          <a:ln>
            <a:noFill/>
          </a:ln>
        </p:spPr>
      </p:pic>
      <p:pic>
        <p:nvPicPr>
          <p:cNvPr id="108" name="Google Shape;108;p18"/>
          <p:cNvPicPr preferRelativeResize="0"/>
          <p:nvPr/>
        </p:nvPicPr>
        <p:blipFill>
          <a:blip r:embed="rId4">
            <a:alphaModFix/>
          </a:blip>
          <a:stretch>
            <a:fillRect/>
          </a:stretch>
        </p:blipFill>
        <p:spPr>
          <a:xfrm>
            <a:off x="8398225" y="4119538"/>
            <a:ext cx="1453150" cy="15316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9" name="Shape 109"/>
        <p:cNvGrpSpPr/>
        <p:nvPr/>
      </p:nvGrpSpPr>
      <p:grpSpPr>
        <a:xfrm>
          <a:off x="0" y="0"/>
          <a:ext cx="0" cy="0"/>
          <a:chOff x="0" y="0"/>
          <a:chExt cx="0" cy="0"/>
        </a:xfrm>
      </p:grpSpPr>
      <p:sp>
        <p:nvSpPr>
          <p:cNvPr id="110" name="Google Shape;11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1" name="Google Shape;111;p19"/>
          <p:cNvSpPr txBox="1"/>
          <p:nvPr>
            <p:ph idx="2" type="title"/>
          </p:nvPr>
        </p:nvSpPr>
        <p:spPr>
          <a:xfrm>
            <a:off x="242485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 name="Google Shape;112;p19"/>
          <p:cNvSpPr txBox="1"/>
          <p:nvPr>
            <p:ph idx="1" type="subTitle"/>
          </p:nvPr>
        </p:nvSpPr>
        <p:spPr>
          <a:xfrm>
            <a:off x="2424850" y="20523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19"/>
          <p:cNvSpPr txBox="1"/>
          <p:nvPr>
            <p:ph idx="3" type="title"/>
          </p:nvPr>
        </p:nvSpPr>
        <p:spPr>
          <a:xfrm>
            <a:off x="4740958" y="1618250"/>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9"/>
          <p:cNvSpPr txBox="1"/>
          <p:nvPr>
            <p:ph idx="4" type="subTitle"/>
          </p:nvPr>
        </p:nvSpPr>
        <p:spPr>
          <a:xfrm>
            <a:off x="4740954" y="2052375"/>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 name="Google Shape;115;p19"/>
          <p:cNvSpPr txBox="1"/>
          <p:nvPr>
            <p:ph idx="5" type="title"/>
          </p:nvPr>
        </p:nvSpPr>
        <p:spPr>
          <a:xfrm>
            <a:off x="2424850" y="32040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9"/>
          <p:cNvSpPr txBox="1"/>
          <p:nvPr>
            <p:ph idx="6" type="subTitle"/>
          </p:nvPr>
        </p:nvSpPr>
        <p:spPr>
          <a:xfrm>
            <a:off x="2424850" y="36381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19"/>
          <p:cNvSpPr txBox="1"/>
          <p:nvPr>
            <p:ph idx="7" type="title"/>
          </p:nvPr>
        </p:nvSpPr>
        <p:spPr>
          <a:xfrm>
            <a:off x="4740958" y="3204050"/>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19"/>
          <p:cNvSpPr txBox="1"/>
          <p:nvPr>
            <p:ph idx="8" type="subTitle"/>
          </p:nvPr>
        </p:nvSpPr>
        <p:spPr>
          <a:xfrm>
            <a:off x="4740954" y="3638175"/>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119" name="Google Shape;119;p19"/>
          <p:cNvPicPr preferRelativeResize="0"/>
          <p:nvPr/>
        </p:nvPicPr>
        <p:blipFill>
          <a:blip r:embed="rId2">
            <a:alphaModFix/>
          </a:blip>
          <a:stretch>
            <a:fillRect/>
          </a:stretch>
        </p:blipFill>
        <p:spPr>
          <a:xfrm>
            <a:off x="-787250" y="-513887"/>
            <a:ext cx="1453150" cy="1531625"/>
          </a:xfrm>
          <a:prstGeom prst="rect">
            <a:avLst/>
          </a:prstGeom>
          <a:noFill/>
          <a:ln>
            <a:noFill/>
          </a:ln>
        </p:spPr>
      </p:pic>
      <p:pic>
        <p:nvPicPr>
          <p:cNvPr id="120" name="Google Shape;120;p19"/>
          <p:cNvPicPr preferRelativeResize="0"/>
          <p:nvPr/>
        </p:nvPicPr>
        <p:blipFill>
          <a:blip r:embed="rId3">
            <a:alphaModFix/>
          </a:blip>
          <a:stretch>
            <a:fillRect/>
          </a:stretch>
        </p:blipFill>
        <p:spPr>
          <a:xfrm>
            <a:off x="8883028" y="766268"/>
            <a:ext cx="759800" cy="16715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 name="Shape 121"/>
        <p:cNvGrpSpPr/>
        <p:nvPr/>
      </p:nvGrpSpPr>
      <p:grpSpPr>
        <a:xfrm>
          <a:off x="0" y="0"/>
          <a:ext cx="0" cy="0"/>
          <a:chOff x="0" y="0"/>
          <a:chExt cx="0" cy="0"/>
        </a:xfrm>
      </p:grpSpPr>
      <p:sp>
        <p:nvSpPr>
          <p:cNvPr id="122" name="Google Shape;12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3" name="Google Shape;123;p20"/>
          <p:cNvSpPr txBox="1"/>
          <p:nvPr>
            <p:ph idx="2" type="title"/>
          </p:nvPr>
        </p:nvSpPr>
        <p:spPr>
          <a:xfrm>
            <a:off x="1101175" y="17590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20"/>
          <p:cNvSpPr txBox="1"/>
          <p:nvPr>
            <p:ph idx="1" type="subTitle"/>
          </p:nvPr>
        </p:nvSpPr>
        <p:spPr>
          <a:xfrm>
            <a:off x="1101175"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 name="Google Shape;125;p20"/>
          <p:cNvSpPr txBox="1"/>
          <p:nvPr>
            <p:ph idx="3" type="title"/>
          </p:nvPr>
        </p:nvSpPr>
        <p:spPr>
          <a:xfrm>
            <a:off x="3578948" y="17590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20"/>
          <p:cNvSpPr txBox="1"/>
          <p:nvPr>
            <p:ph idx="4" type="subTitle"/>
          </p:nvPr>
        </p:nvSpPr>
        <p:spPr>
          <a:xfrm>
            <a:off x="3578948"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 name="Google Shape;127;p20"/>
          <p:cNvSpPr txBox="1"/>
          <p:nvPr>
            <p:ph idx="5" type="title"/>
          </p:nvPr>
        </p:nvSpPr>
        <p:spPr>
          <a:xfrm>
            <a:off x="1101175" y="34210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8" name="Google Shape;128;p20"/>
          <p:cNvSpPr txBox="1"/>
          <p:nvPr>
            <p:ph idx="6" type="subTitle"/>
          </p:nvPr>
        </p:nvSpPr>
        <p:spPr>
          <a:xfrm>
            <a:off x="1101175" y="3931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20"/>
          <p:cNvSpPr txBox="1"/>
          <p:nvPr>
            <p:ph idx="7" type="title"/>
          </p:nvPr>
        </p:nvSpPr>
        <p:spPr>
          <a:xfrm>
            <a:off x="3578948" y="34210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20"/>
          <p:cNvSpPr txBox="1"/>
          <p:nvPr>
            <p:ph idx="8" type="subTitle"/>
          </p:nvPr>
        </p:nvSpPr>
        <p:spPr>
          <a:xfrm>
            <a:off x="3578948" y="3931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20"/>
          <p:cNvSpPr txBox="1"/>
          <p:nvPr>
            <p:ph idx="9" type="title"/>
          </p:nvPr>
        </p:nvSpPr>
        <p:spPr>
          <a:xfrm>
            <a:off x="6056727" y="17590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0"/>
          <p:cNvSpPr txBox="1"/>
          <p:nvPr>
            <p:ph idx="13" type="subTitle"/>
          </p:nvPr>
        </p:nvSpPr>
        <p:spPr>
          <a:xfrm>
            <a:off x="6056727"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20"/>
          <p:cNvSpPr txBox="1"/>
          <p:nvPr>
            <p:ph idx="14" type="title"/>
          </p:nvPr>
        </p:nvSpPr>
        <p:spPr>
          <a:xfrm>
            <a:off x="6056727" y="34210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20"/>
          <p:cNvSpPr txBox="1"/>
          <p:nvPr>
            <p:ph idx="15" type="subTitle"/>
          </p:nvPr>
        </p:nvSpPr>
        <p:spPr>
          <a:xfrm>
            <a:off x="6056727" y="3931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135" name="Google Shape;135;p20"/>
          <p:cNvPicPr preferRelativeResize="0"/>
          <p:nvPr/>
        </p:nvPicPr>
        <p:blipFill>
          <a:blip r:embed="rId2">
            <a:alphaModFix/>
          </a:blip>
          <a:stretch>
            <a:fillRect/>
          </a:stretch>
        </p:blipFill>
        <p:spPr>
          <a:xfrm>
            <a:off x="-497522" y="1240543"/>
            <a:ext cx="759800" cy="1671575"/>
          </a:xfrm>
          <a:prstGeom prst="rect">
            <a:avLst/>
          </a:prstGeom>
          <a:noFill/>
          <a:ln>
            <a:noFill/>
          </a:ln>
        </p:spPr>
      </p:pic>
      <p:pic>
        <p:nvPicPr>
          <p:cNvPr id="136" name="Google Shape;136;p20"/>
          <p:cNvPicPr preferRelativeResize="0"/>
          <p:nvPr/>
        </p:nvPicPr>
        <p:blipFill>
          <a:blip r:embed="rId3">
            <a:alphaModFix/>
          </a:blip>
          <a:stretch>
            <a:fillRect/>
          </a:stretch>
        </p:blipFill>
        <p:spPr>
          <a:xfrm rot="-1799999">
            <a:off x="8408000" y="560963"/>
            <a:ext cx="1453149" cy="1531624"/>
          </a:xfrm>
          <a:prstGeom prst="rect">
            <a:avLst/>
          </a:prstGeom>
          <a:noFill/>
          <a:ln>
            <a:noFill/>
          </a:ln>
        </p:spPr>
      </p:pic>
      <p:pic>
        <p:nvPicPr>
          <p:cNvPr id="137" name="Google Shape;137;p20"/>
          <p:cNvPicPr preferRelativeResize="0"/>
          <p:nvPr/>
        </p:nvPicPr>
        <p:blipFill>
          <a:blip r:embed="rId2">
            <a:alphaModFix/>
          </a:blip>
          <a:stretch>
            <a:fillRect/>
          </a:stretch>
        </p:blipFill>
        <p:spPr>
          <a:xfrm>
            <a:off x="8881628" y="2353268"/>
            <a:ext cx="759800" cy="1671575"/>
          </a:xfrm>
          <a:prstGeom prst="rect">
            <a:avLst/>
          </a:prstGeom>
          <a:noFill/>
          <a:ln>
            <a:noFill/>
          </a:ln>
        </p:spPr>
      </p:pic>
      <p:pic>
        <p:nvPicPr>
          <p:cNvPr id="138" name="Google Shape;138;p20"/>
          <p:cNvPicPr preferRelativeResize="0"/>
          <p:nvPr/>
        </p:nvPicPr>
        <p:blipFill>
          <a:blip r:embed="rId3">
            <a:alphaModFix/>
          </a:blip>
          <a:stretch>
            <a:fillRect/>
          </a:stretch>
        </p:blipFill>
        <p:spPr>
          <a:xfrm>
            <a:off x="-787225" y="4257963"/>
            <a:ext cx="1453150" cy="1531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720000" y="2283375"/>
            <a:ext cx="4766400" cy="116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2574750" y="1062175"/>
            <a:ext cx="1056900" cy="1061100"/>
          </a:xfrm>
          <a:prstGeom prst="rect">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5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Nunito"/>
                <a:ea typeface="Nunito"/>
                <a:cs typeface="Nunito"/>
                <a:sym typeface="Nunito"/>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17" name="Google Shape;17;p3"/>
          <p:cNvPicPr preferRelativeResize="0"/>
          <p:nvPr/>
        </p:nvPicPr>
        <p:blipFill>
          <a:blip r:embed="rId3">
            <a:alphaModFix/>
          </a:blip>
          <a:stretch>
            <a:fillRect/>
          </a:stretch>
        </p:blipFill>
        <p:spPr>
          <a:xfrm rot="5400000">
            <a:off x="2723291" y="4236331"/>
            <a:ext cx="759800" cy="1671575"/>
          </a:xfrm>
          <a:prstGeom prst="rect">
            <a:avLst/>
          </a:prstGeom>
          <a:noFill/>
          <a:ln>
            <a:noFill/>
          </a:ln>
        </p:spPr>
      </p:pic>
      <p:pic>
        <p:nvPicPr>
          <p:cNvPr id="18" name="Google Shape;18;p3"/>
          <p:cNvPicPr preferRelativeResize="0"/>
          <p:nvPr/>
        </p:nvPicPr>
        <p:blipFill>
          <a:blip r:embed="rId4">
            <a:alphaModFix/>
          </a:blip>
          <a:stretch>
            <a:fillRect/>
          </a:stretch>
        </p:blipFill>
        <p:spPr>
          <a:xfrm rot="899999">
            <a:off x="4712575" y="3636287"/>
            <a:ext cx="2401600" cy="2489074"/>
          </a:xfrm>
          <a:prstGeom prst="rect">
            <a:avLst/>
          </a:prstGeom>
          <a:noFill/>
          <a:ln>
            <a:noFill/>
          </a:ln>
        </p:spPr>
      </p:pic>
      <p:pic>
        <p:nvPicPr>
          <p:cNvPr id="19" name="Google Shape;19;p3"/>
          <p:cNvPicPr preferRelativeResize="0"/>
          <p:nvPr/>
        </p:nvPicPr>
        <p:blipFill>
          <a:blip r:embed="rId5">
            <a:alphaModFix/>
          </a:blip>
          <a:stretch>
            <a:fillRect/>
          </a:stretch>
        </p:blipFill>
        <p:spPr>
          <a:xfrm>
            <a:off x="6564332" y="-1109750"/>
            <a:ext cx="3479501" cy="3479501"/>
          </a:xfrm>
          <a:prstGeom prst="rect">
            <a:avLst/>
          </a:prstGeom>
          <a:noFill/>
          <a:ln>
            <a:noFill/>
          </a:ln>
        </p:spPr>
      </p:pic>
      <p:pic>
        <p:nvPicPr>
          <p:cNvPr id="20" name="Google Shape;20;p3"/>
          <p:cNvPicPr preferRelativeResize="0"/>
          <p:nvPr/>
        </p:nvPicPr>
        <p:blipFill>
          <a:blip r:embed="rId3">
            <a:alphaModFix/>
          </a:blip>
          <a:stretch>
            <a:fillRect/>
          </a:stretch>
        </p:blipFill>
        <p:spPr>
          <a:xfrm>
            <a:off x="8671118" y="1920031"/>
            <a:ext cx="759800" cy="1671575"/>
          </a:xfrm>
          <a:prstGeom prst="rect">
            <a:avLst/>
          </a:prstGeom>
          <a:noFill/>
          <a:ln>
            <a:noFill/>
          </a:ln>
        </p:spPr>
      </p:pic>
      <p:pic>
        <p:nvPicPr>
          <p:cNvPr id="21" name="Google Shape;21;p3"/>
          <p:cNvPicPr preferRelativeResize="0"/>
          <p:nvPr/>
        </p:nvPicPr>
        <p:blipFill>
          <a:blip r:embed="rId3">
            <a:alphaModFix/>
          </a:blip>
          <a:stretch>
            <a:fillRect/>
          </a:stretch>
        </p:blipFill>
        <p:spPr>
          <a:xfrm>
            <a:off x="1020943" y="-1175107"/>
            <a:ext cx="759800" cy="16715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spTree>
      <p:nvGrpSpPr>
        <p:cNvPr id="139" name="Shape 139"/>
        <p:cNvGrpSpPr/>
        <p:nvPr/>
      </p:nvGrpSpPr>
      <p:grpSpPr>
        <a:xfrm>
          <a:off x="0" y="0"/>
          <a:ext cx="0" cy="0"/>
          <a:chOff x="0" y="0"/>
          <a:chExt cx="0" cy="0"/>
        </a:xfrm>
      </p:grpSpPr>
      <p:sp>
        <p:nvSpPr>
          <p:cNvPr id="140" name="Google Shape;140;p21"/>
          <p:cNvSpPr txBox="1"/>
          <p:nvPr>
            <p:ph type="title"/>
          </p:nvPr>
        </p:nvSpPr>
        <p:spPr>
          <a:xfrm>
            <a:off x="872400" y="1889788"/>
            <a:ext cx="3143400" cy="6009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1" name="Google Shape;141;p21"/>
          <p:cNvSpPr txBox="1"/>
          <p:nvPr>
            <p:ph idx="1" type="subTitle"/>
          </p:nvPr>
        </p:nvSpPr>
        <p:spPr>
          <a:xfrm>
            <a:off x="872400" y="2724513"/>
            <a:ext cx="3143400" cy="81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142" name="Google Shape;142;p21"/>
          <p:cNvPicPr preferRelativeResize="0"/>
          <p:nvPr/>
        </p:nvPicPr>
        <p:blipFill>
          <a:blip r:embed="rId2">
            <a:alphaModFix/>
          </a:blip>
          <a:stretch>
            <a:fillRect/>
          </a:stretch>
        </p:blipFill>
        <p:spPr>
          <a:xfrm flipH="1">
            <a:off x="-428450" y="4106913"/>
            <a:ext cx="1453150" cy="1531625"/>
          </a:xfrm>
          <a:prstGeom prst="rect">
            <a:avLst/>
          </a:prstGeom>
          <a:noFill/>
          <a:ln>
            <a:noFill/>
          </a:ln>
        </p:spPr>
      </p:pic>
      <p:pic>
        <p:nvPicPr>
          <p:cNvPr id="143" name="Google Shape;143;p21"/>
          <p:cNvPicPr preferRelativeResize="0"/>
          <p:nvPr/>
        </p:nvPicPr>
        <p:blipFill>
          <a:blip r:embed="rId3">
            <a:alphaModFix/>
          </a:blip>
          <a:stretch>
            <a:fillRect/>
          </a:stretch>
        </p:blipFill>
        <p:spPr>
          <a:xfrm flipH="1">
            <a:off x="6684241" y="-908625"/>
            <a:ext cx="3479501" cy="34795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146" name="Google Shape;146;p22"/>
          <p:cNvPicPr preferRelativeResize="0"/>
          <p:nvPr/>
        </p:nvPicPr>
        <p:blipFill>
          <a:blip r:embed="rId3">
            <a:alphaModFix/>
          </a:blip>
          <a:stretch>
            <a:fillRect/>
          </a:stretch>
        </p:blipFill>
        <p:spPr>
          <a:xfrm>
            <a:off x="-533732" y="3755593"/>
            <a:ext cx="759800" cy="1671575"/>
          </a:xfrm>
          <a:prstGeom prst="rect">
            <a:avLst/>
          </a:prstGeom>
          <a:noFill/>
          <a:ln>
            <a:noFill/>
          </a:ln>
        </p:spPr>
      </p:pic>
      <p:pic>
        <p:nvPicPr>
          <p:cNvPr id="147" name="Google Shape;147;p22"/>
          <p:cNvPicPr preferRelativeResize="0"/>
          <p:nvPr/>
        </p:nvPicPr>
        <p:blipFill>
          <a:blip r:embed="rId3">
            <a:alphaModFix/>
          </a:blip>
          <a:stretch>
            <a:fillRect/>
          </a:stretch>
        </p:blipFill>
        <p:spPr>
          <a:xfrm rot="5400000">
            <a:off x="9306218" y="174106"/>
            <a:ext cx="759800" cy="1671575"/>
          </a:xfrm>
          <a:prstGeom prst="rect">
            <a:avLst/>
          </a:prstGeom>
          <a:noFill/>
          <a:ln>
            <a:noFill/>
          </a:ln>
        </p:spPr>
      </p:pic>
      <p:pic>
        <p:nvPicPr>
          <p:cNvPr id="148" name="Google Shape;148;p22"/>
          <p:cNvPicPr preferRelativeResize="0"/>
          <p:nvPr/>
        </p:nvPicPr>
        <p:blipFill>
          <a:blip r:embed="rId4">
            <a:alphaModFix/>
          </a:blip>
          <a:stretch>
            <a:fillRect/>
          </a:stretch>
        </p:blipFill>
        <p:spPr>
          <a:xfrm>
            <a:off x="8555425" y="3917125"/>
            <a:ext cx="2181547" cy="1925101"/>
          </a:xfrm>
          <a:prstGeom prst="rect">
            <a:avLst/>
          </a:prstGeom>
          <a:noFill/>
          <a:ln>
            <a:noFill/>
          </a:ln>
        </p:spPr>
      </p:pic>
      <p:pic>
        <p:nvPicPr>
          <p:cNvPr id="149" name="Google Shape;149;p22"/>
          <p:cNvPicPr preferRelativeResize="0"/>
          <p:nvPr/>
        </p:nvPicPr>
        <p:blipFill>
          <a:blip r:embed="rId5">
            <a:alphaModFix/>
          </a:blip>
          <a:stretch>
            <a:fillRect/>
          </a:stretch>
        </p:blipFill>
        <p:spPr>
          <a:xfrm>
            <a:off x="-2934443" y="-1057050"/>
            <a:ext cx="3479501" cy="34795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152" name="Google Shape;152;p23"/>
          <p:cNvPicPr preferRelativeResize="0"/>
          <p:nvPr/>
        </p:nvPicPr>
        <p:blipFill>
          <a:blip r:embed="rId3">
            <a:alphaModFix/>
          </a:blip>
          <a:stretch>
            <a:fillRect/>
          </a:stretch>
        </p:blipFill>
        <p:spPr>
          <a:xfrm>
            <a:off x="-459932" y="3629093"/>
            <a:ext cx="759800" cy="1671575"/>
          </a:xfrm>
          <a:prstGeom prst="rect">
            <a:avLst/>
          </a:prstGeom>
          <a:noFill/>
          <a:ln>
            <a:noFill/>
          </a:ln>
        </p:spPr>
      </p:pic>
      <p:pic>
        <p:nvPicPr>
          <p:cNvPr id="153" name="Google Shape;153;p23"/>
          <p:cNvPicPr preferRelativeResize="0"/>
          <p:nvPr/>
        </p:nvPicPr>
        <p:blipFill>
          <a:blip r:embed="rId3">
            <a:alphaModFix/>
          </a:blip>
          <a:stretch>
            <a:fillRect/>
          </a:stretch>
        </p:blipFill>
        <p:spPr>
          <a:xfrm rot="5400000">
            <a:off x="7056243" y="-949744"/>
            <a:ext cx="759800" cy="1671575"/>
          </a:xfrm>
          <a:prstGeom prst="rect">
            <a:avLst/>
          </a:prstGeom>
          <a:noFill/>
          <a:ln>
            <a:noFill/>
          </a:ln>
        </p:spPr>
      </p:pic>
      <p:pic>
        <p:nvPicPr>
          <p:cNvPr id="154" name="Google Shape;154;p23"/>
          <p:cNvPicPr preferRelativeResize="0"/>
          <p:nvPr/>
        </p:nvPicPr>
        <p:blipFill>
          <a:blip r:embed="rId4">
            <a:alphaModFix/>
          </a:blip>
          <a:stretch>
            <a:fillRect/>
          </a:stretch>
        </p:blipFill>
        <p:spPr>
          <a:xfrm rot="2886675">
            <a:off x="4339025" y="4452112"/>
            <a:ext cx="2401600" cy="248907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157" name="Google Shape;157;p24"/>
          <p:cNvPicPr preferRelativeResize="0"/>
          <p:nvPr/>
        </p:nvPicPr>
        <p:blipFill>
          <a:blip r:embed="rId3">
            <a:alphaModFix/>
          </a:blip>
          <a:stretch>
            <a:fillRect/>
          </a:stretch>
        </p:blipFill>
        <p:spPr>
          <a:xfrm>
            <a:off x="8850318" y="-407682"/>
            <a:ext cx="759800" cy="1671575"/>
          </a:xfrm>
          <a:prstGeom prst="rect">
            <a:avLst/>
          </a:prstGeom>
          <a:noFill/>
          <a:ln>
            <a:noFill/>
          </a:ln>
        </p:spPr>
      </p:pic>
      <p:pic>
        <p:nvPicPr>
          <p:cNvPr id="158" name="Google Shape;158;p24"/>
          <p:cNvPicPr preferRelativeResize="0"/>
          <p:nvPr/>
        </p:nvPicPr>
        <p:blipFill>
          <a:blip r:embed="rId3">
            <a:alphaModFix/>
          </a:blip>
          <a:stretch>
            <a:fillRect/>
          </a:stretch>
        </p:blipFill>
        <p:spPr>
          <a:xfrm rot="5400000">
            <a:off x="2440943" y="4355781"/>
            <a:ext cx="759800" cy="1671575"/>
          </a:xfrm>
          <a:prstGeom prst="rect">
            <a:avLst/>
          </a:prstGeom>
          <a:noFill/>
          <a:ln>
            <a:noFill/>
          </a:ln>
        </p:spPr>
      </p:pic>
      <p:pic>
        <p:nvPicPr>
          <p:cNvPr id="159" name="Google Shape;159;p24"/>
          <p:cNvPicPr preferRelativeResize="0"/>
          <p:nvPr/>
        </p:nvPicPr>
        <p:blipFill>
          <a:blip r:embed="rId4">
            <a:alphaModFix/>
          </a:blip>
          <a:stretch>
            <a:fillRect/>
          </a:stretch>
        </p:blipFill>
        <p:spPr>
          <a:xfrm>
            <a:off x="8209175" y="4348525"/>
            <a:ext cx="2181547" cy="1925101"/>
          </a:xfrm>
          <a:prstGeom prst="rect">
            <a:avLst/>
          </a:prstGeom>
          <a:noFill/>
          <a:ln>
            <a:noFill/>
          </a:ln>
        </p:spPr>
      </p:pic>
      <p:pic>
        <p:nvPicPr>
          <p:cNvPr id="160" name="Google Shape;160;p24"/>
          <p:cNvPicPr preferRelativeResize="0"/>
          <p:nvPr/>
        </p:nvPicPr>
        <p:blipFill>
          <a:blip r:embed="rId5">
            <a:alphaModFix/>
          </a:blip>
          <a:stretch>
            <a:fillRect/>
          </a:stretch>
        </p:blipFill>
        <p:spPr>
          <a:xfrm>
            <a:off x="-2656743" y="-2461775"/>
            <a:ext cx="3479501" cy="34795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161" name="Shape 161"/>
        <p:cNvGrpSpPr/>
        <p:nvPr/>
      </p:nvGrpSpPr>
      <p:grpSpPr>
        <a:xfrm>
          <a:off x="0" y="0"/>
          <a:ext cx="0" cy="0"/>
          <a:chOff x="0" y="0"/>
          <a:chExt cx="0" cy="0"/>
        </a:xfrm>
      </p:grpSpPr>
      <p:sp>
        <p:nvSpPr>
          <p:cNvPr id="162" name="Google Shape;162;p25"/>
          <p:cNvSpPr txBox="1"/>
          <p:nvPr>
            <p:ph type="ctrTitle"/>
          </p:nvPr>
        </p:nvSpPr>
        <p:spPr>
          <a:xfrm>
            <a:off x="1717450" y="692400"/>
            <a:ext cx="5709000" cy="116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7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63" name="Google Shape;163;p25"/>
          <p:cNvSpPr txBox="1"/>
          <p:nvPr>
            <p:ph idx="1" type="subTitle"/>
          </p:nvPr>
        </p:nvSpPr>
        <p:spPr>
          <a:xfrm>
            <a:off x="1717450" y="1860900"/>
            <a:ext cx="5709000" cy="33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solidFill>
                  <a:schemeClr val="dk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64" name="Google Shape;164;p25"/>
          <p:cNvSpPr txBox="1"/>
          <p:nvPr>
            <p:ph idx="2" type="subTitle"/>
          </p:nvPr>
        </p:nvSpPr>
        <p:spPr>
          <a:xfrm>
            <a:off x="1717450" y="2198646"/>
            <a:ext cx="5709000" cy="57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65" name="Google Shape;165;p25"/>
          <p:cNvSpPr txBox="1"/>
          <p:nvPr>
            <p:ph idx="3" type="subTitle"/>
          </p:nvPr>
        </p:nvSpPr>
        <p:spPr>
          <a:xfrm>
            <a:off x="2264625" y="4157701"/>
            <a:ext cx="4614900" cy="2934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3000"/>
              <a:buNone/>
              <a:defRPr sz="1200">
                <a:solidFill>
                  <a:schemeClr val="dk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166" name="Google Shape;166;p25"/>
          <p:cNvPicPr preferRelativeResize="0"/>
          <p:nvPr/>
        </p:nvPicPr>
        <p:blipFill>
          <a:blip r:embed="rId2">
            <a:alphaModFix/>
          </a:blip>
          <a:stretch>
            <a:fillRect/>
          </a:stretch>
        </p:blipFill>
        <p:spPr>
          <a:xfrm flipH="1">
            <a:off x="8255103" y="1793275"/>
            <a:ext cx="2181547" cy="1925101"/>
          </a:xfrm>
          <a:prstGeom prst="rect">
            <a:avLst/>
          </a:prstGeom>
          <a:noFill/>
          <a:ln>
            <a:noFill/>
          </a:ln>
        </p:spPr>
      </p:pic>
      <p:pic>
        <p:nvPicPr>
          <p:cNvPr id="167" name="Google Shape;167;p25"/>
          <p:cNvPicPr preferRelativeResize="0"/>
          <p:nvPr/>
        </p:nvPicPr>
        <p:blipFill>
          <a:blip r:embed="rId3">
            <a:alphaModFix/>
          </a:blip>
          <a:stretch>
            <a:fillRect/>
          </a:stretch>
        </p:blipFill>
        <p:spPr>
          <a:xfrm flipH="1">
            <a:off x="5948225" y="-797887"/>
            <a:ext cx="1453150" cy="1531625"/>
          </a:xfrm>
          <a:prstGeom prst="rect">
            <a:avLst/>
          </a:prstGeom>
          <a:noFill/>
          <a:ln>
            <a:noFill/>
          </a:ln>
        </p:spPr>
      </p:pic>
      <p:pic>
        <p:nvPicPr>
          <p:cNvPr id="168" name="Google Shape;168;p25"/>
          <p:cNvPicPr preferRelativeResize="0"/>
          <p:nvPr/>
        </p:nvPicPr>
        <p:blipFill>
          <a:blip r:embed="rId4">
            <a:alphaModFix/>
          </a:blip>
          <a:stretch>
            <a:fillRect/>
          </a:stretch>
        </p:blipFill>
        <p:spPr>
          <a:xfrm flipH="1" rot="-5400000">
            <a:off x="-171443" y="2865818"/>
            <a:ext cx="759800" cy="1671575"/>
          </a:xfrm>
          <a:prstGeom prst="rect">
            <a:avLst/>
          </a:prstGeom>
          <a:noFill/>
          <a:ln>
            <a:noFill/>
          </a:ln>
        </p:spPr>
      </p:pic>
      <p:pic>
        <p:nvPicPr>
          <p:cNvPr id="169" name="Google Shape;169;p25"/>
          <p:cNvPicPr preferRelativeResize="0"/>
          <p:nvPr/>
        </p:nvPicPr>
        <p:blipFill>
          <a:blip r:embed="rId4">
            <a:alphaModFix/>
          </a:blip>
          <a:stretch>
            <a:fillRect/>
          </a:stretch>
        </p:blipFill>
        <p:spPr>
          <a:xfrm flipH="1" rot="-5400000">
            <a:off x="8481882" y="236518"/>
            <a:ext cx="759800" cy="1671575"/>
          </a:xfrm>
          <a:prstGeom prst="rect">
            <a:avLst/>
          </a:prstGeom>
          <a:noFill/>
          <a:ln>
            <a:noFill/>
          </a:ln>
        </p:spPr>
      </p:pic>
      <p:pic>
        <p:nvPicPr>
          <p:cNvPr id="170" name="Google Shape;170;p25"/>
          <p:cNvPicPr preferRelativeResize="0"/>
          <p:nvPr/>
        </p:nvPicPr>
        <p:blipFill>
          <a:blip r:embed="rId5">
            <a:alphaModFix/>
          </a:blip>
          <a:stretch>
            <a:fillRect/>
          </a:stretch>
        </p:blipFill>
        <p:spPr>
          <a:xfrm flipH="1">
            <a:off x="-2258209" y="-1109750"/>
            <a:ext cx="3479501" cy="3479501"/>
          </a:xfrm>
          <a:prstGeom prst="rect">
            <a:avLst/>
          </a:prstGeom>
          <a:noFill/>
          <a:ln>
            <a:noFill/>
          </a:ln>
        </p:spPr>
      </p:pic>
      <p:sp>
        <p:nvSpPr>
          <p:cNvPr id="171" name="Google Shape;171;p25"/>
          <p:cNvSpPr txBox="1"/>
          <p:nvPr/>
        </p:nvSpPr>
        <p:spPr>
          <a:xfrm>
            <a:off x="2264625" y="3611700"/>
            <a:ext cx="4614900" cy="46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CREDITS: This presentation template was created by </a:t>
            </a:r>
            <a:r>
              <a:rPr b="1" lang="en" sz="1200">
                <a:solidFill>
                  <a:schemeClr val="dk1"/>
                </a:solidFill>
                <a:uFill>
                  <a:noFill/>
                </a:uFill>
                <a:latin typeface="Source Sans Pro"/>
                <a:ea typeface="Source Sans Pro"/>
                <a:cs typeface="Source Sans Pro"/>
                <a:sym typeface="Source Sans Pro"/>
                <a:hlinkClick r:id="rId6">
                  <a:extLst>
                    <a:ext uri="{A12FA001-AC4F-418D-AE19-62706E023703}">
                      <ahyp:hlinkClr val="tx"/>
                    </a:ext>
                  </a:extLst>
                </a:hlinkClick>
              </a:rPr>
              <a:t>Slidesgo</a:t>
            </a:r>
            <a:r>
              <a:rPr b="1"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including icons by</a:t>
            </a:r>
            <a:r>
              <a:rPr b="1" lang="en" sz="1200">
                <a:solidFill>
                  <a:schemeClr val="dk1"/>
                </a:solidFill>
                <a:latin typeface="Source Sans Pro"/>
                <a:ea typeface="Source Sans Pro"/>
                <a:cs typeface="Source Sans Pro"/>
                <a:sym typeface="Source Sans Pro"/>
              </a:rPr>
              <a:t> </a:t>
            </a:r>
            <a:r>
              <a:rPr b="1" lang="en" sz="1200">
                <a:solidFill>
                  <a:schemeClr val="dk1"/>
                </a:solidFill>
                <a:uFill>
                  <a:noFill/>
                </a:uFill>
                <a:latin typeface="Source Sans Pro"/>
                <a:ea typeface="Source Sans Pro"/>
                <a:cs typeface="Source Sans Pro"/>
                <a:sym typeface="Source Sans Pro"/>
                <a:hlinkClick r:id="rId7">
                  <a:extLst>
                    <a:ext uri="{A12FA001-AC4F-418D-AE19-62706E023703}">
                      <ahyp:hlinkClr val="tx"/>
                    </a:ext>
                  </a:extLst>
                </a:hlinkClick>
              </a:rPr>
              <a:t>Flaticon</a:t>
            </a:r>
            <a:r>
              <a:rPr lang="en" sz="1200">
                <a:solidFill>
                  <a:schemeClr val="dk1"/>
                </a:solidFill>
                <a:latin typeface="Source Sans Pro"/>
                <a:ea typeface="Source Sans Pro"/>
                <a:cs typeface="Source Sans Pro"/>
                <a:sym typeface="Source Sans Pro"/>
              </a:rPr>
              <a:t>, infographics &amp; images by</a:t>
            </a:r>
            <a:r>
              <a:rPr b="1" lang="en" sz="1200">
                <a:solidFill>
                  <a:schemeClr val="dk1"/>
                </a:solidFill>
                <a:latin typeface="Source Sans Pro"/>
                <a:ea typeface="Source Sans Pro"/>
                <a:cs typeface="Source Sans Pro"/>
                <a:sym typeface="Source Sans Pro"/>
              </a:rPr>
              <a:t> </a:t>
            </a:r>
            <a:r>
              <a:rPr b="1" lang="en" sz="1200">
                <a:solidFill>
                  <a:schemeClr val="dk1"/>
                </a:solidFill>
                <a:uFill>
                  <a:noFill/>
                </a:uFill>
                <a:latin typeface="Source Sans Pro"/>
                <a:ea typeface="Source Sans Pro"/>
                <a:cs typeface="Source Sans Pro"/>
                <a:sym typeface="Source Sans Pro"/>
                <a:hlinkClick r:id="rId8">
                  <a:extLst>
                    <a:ext uri="{A12FA001-AC4F-418D-AE19-62706E023703}">
                      <ahyp:hlinkClr val="tx"/>
                    </a:ext>
                  </a:extLst>
                </a:hlinkClick>
              </a:rPr>
              <a:t>Freepik</a:t>
            </a:r>
            <a:endParaRPr b="1" sz="12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HEADER_1">
    <p:bg>
      <p:bgPr>
        <a:blipFill>
          <a:blip r:embed="rId2">
            <a:alphaModFix/>
          </a:blip>
          <a:stretch>
            <a:fillRect/>
          </a:stretch>
        </a:blipFill>
      </p:bgPr>
    </p:bg>
    <p:spTree>
      <p:nvGrpSpPr>
        <p:cNvPr id="172"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rot="5400000">
            <a:off x="2723291" y="4236331"/>
            <a:ext cx="759800" cy="1671575"/>
          </a:xfrm>
          <a:prstGeom prst="rect">
            <a:avLst/>
          </a:prstGeom>
          <a:noFill/>
          <a:ln>
            <a:noFill/>
          </a:ln>
        </p:spPr>
      </p:pic>
      <p:pic>
        <p:nvPicPr>
          <p:cNvPr id="174" name="Google Shape;174;p26"/>
          <p:cNvPicPr preferRelativeResize="0"/>
          <p:nvPr/>
        </p:nvPicPr>
        <p:blipFill>
          <a:blip r:embed="rId4">
            <a:alphaModFix/>
          </a:blip>
          <a:stretch>
            <a:fillRect/>
          </a:stretch>
        </p:blipFill>
        <p:spPr>
          <a:xfrm rot="899999">
            <a:off x="4712575" y="3636287"/>
            <a:ext cx="2401600" cy="2489074"/>
          </a:xfrm>
          <a:prstGeom prst="rect">
            <a:avLst/>
          </a:prstGeom>
          <a:noFill/>
          <a:ln>
            <a:noFill/>
          </a:ln>
        </p:spPr>
      </p:pic>
      <p:pic>
        <p:nvPicPr>
          <p:cNvPr id="175" name="Google Shape;175;p26"/>
          <p:cNvPicPr preferRelativeResize="0"/>
          <p:nvPr/>
        </p:nvPicPr>
        <p:blipFill>
          <a:blip r:embed="rId5">
            <a:alphaModFix/>
          </a:blip>
          <a:stretch>
            <a:fillRect/>
          </a:stretch>
        </p:blipFill>
        <p:spPr>
          <a:xfrm>
            <a:off x="6564332" y="-1109750"/>
            <a:ext cx="3479501" cy="3479501"/>
          </a:xfrm>
          <a:prstGeom prst="rect">
            <a:avLst/>
          </a:prstGeom>
          <a:noFill/>
          <a:ln>
            <a:noFill/>
          </a:ln>
        </p:spPr>
      </p:pic>
      <p:pic>
        <p:nvPicPr>
          <p:cNvPr id="176" name="Google Shape;176;p26"/>
          <p:cNvPicPr preferRelativeResize="0"/>
          <p:nvPr/>
        </p:nvPicPr>
        <p:blipFill>
          <a:blip r:embed="rId3">
            <a:alphaModFix/>
          </a:blip>
          <a:stretch>
            <a:fillRect/>
          </a:stretch>
        </p:blipFill>
        <p:spPr>
          <a:xfrm>
            <a:off x="8671118" y="1920031"/>
            <a:ext cx="759800" cy="1671575"/>
          </a:xfrm>
          <a:prstGeom prst="rect">
            <a:avLst/>
          </a:prstGeom>
          <a:noFill/>
          <a:ln>
            <a:noFill/>
          </a:ln>
        </p:spPr>
      </p:pic>
      <p:pic>
        <p:nvPicPr>
          <p:cNvPr id="177" name="Google Shape;177;p26"/>
          <p:cNvPicPr preferRelativeResize="0"/>
          <p:nvPr/>
        </p:nvPicPr>
        <p:blipFill>
          <a:blip r:embed="rId3">
            <a:alphaModFix/>
          </a:blip>
          <a:stretch>
            <a:fillRect/>
          </a:stretch>
        </p:blipFill>
        <p:spPr>
          <a:xfrm>
            <a:off x="1020943" y="-1175107"/>
            <a:ext cx="759800" cy="16715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MAIN_POINT_1">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2">
            <a:alphaModFix/>
          </a:blip>
          <a:stretch>
            <a:fillRect/>
          </a:stretch>
        </p:blipFill>
        <p:spPr>
          <a:xfrm>
            <a:off x="7333225" y="3701350"/>
            <a:ext cx="2181547" cy="1925101"/>
          </a:xfrm>
          <a:prstGeom prst="rect">
            <a:avLst/>
          </a:prstGeom>
          <a:noFill/>
          <a:ln>
            <a:noFill/>
          </a:ln>
        </p:spPr>
      </p:pic>
      <p:pic>
        <p:nvPicPr>
          <p:cNvPr id="180" name="Google Shape;180;p27"/>
          <p:cNvPicPr preferRelativeResize="0"/>
          <p:nvPr/>
        </p:nvPicPr>
        <p:blipFill>
          <a:blip r:embed="rId3">
            <a:alphaModFix/>
          </a:blip>
          <a:stretch>
            <a:fillRect/>
          </a:stretch>
        </p:blipFill>
        <p:spPr>
          <a:xfrm>
            <a:off x="635675" y="3161063"/>
            <a:ext cx="1453150" cy="1531625"/>
          </a:xfrm>
          <a:prstGeom prst="rect">
            <a:avLst/>
          </a:prstGeom>
          <a:noFill/>
          <a:ln>
            <a:noFill/>
          </a:ln>
        </p:spPr>
      </p:pic>
      <p:pic>
        <p:nvPicPr>
          <p:cNvPr id="181" name="Google Shape;181;p27"/>
          <p:cNvPicPr preferRelativeResize="0"/>
          <p:nvPr/>
        </p:nvPicPr>
        <p:blipFill>
          <a:blip r:embed="rId4">
            <a:alphaModFix/>
          </a:blip>
          <a:stretch>
            <a:fillRect/>
          </a:stretch>
        </p:blipFill>
        <p:spPr>
          <a:xfrm>
            <a:off x="5234732" y="-2849500"/>
            <a:ext cx="3479501" cy="3479501"/>
          </a:xfrm>
          <a:prstGeom prst="rect">
            <a:avLst/>
          </a:prstGeom>
          <a:noFill/>
          <a:ln>
            <a:noFill/>
          </a:ln>
        </p:spPr>
      </p:pic>
      <p:pic>
        <p:nvPicPr>
          <p:cNvPr id="182" name="Google Shape;182;p27"/>
          <p:cNvPicPr preferRelativeResize="0"/>
          <p:nvPr/>
        </p:nvPicPr>
        <p:blipFill>
          <a:blip r:embed="rId5">
            <a:alphaModFix/>
          </a:blip>
          <a:stretch>
            <a:fillRect/>
          </a:stretch>
        </p:blipFill>
        <p:spPr>
          <a:xfrm>
            <a:off x="8671118" y="1138593"/>
            <a:ext cx="759800" cy="1671575"/>
          </a:xfrm>
          <a:prstGeom prst="rect">
            <a:avLst/>
          </a:prstGeom>
          <a:noFill/>
          <a:ln>
            <a:noFill/>
          </a:ln>
        </p:spPr>
      </p:pic>
      <p:pic>
        <p:nvPicPr>
          <p:cNvPr id="183" name="Google Shape;183;p27"/>
          <p:cNvPicPr preferRelativeResize="0"/>
          <p:nvPr/>
        </p:nvPicPr>
        <p:blipFill>
          <a:blip r:embed="rId5">
            <a:alphaModFix/>
          </a:blip>
          <a:stretch>
            <a:fillRect/>
          </a:stretch>
        </p:blipFill>
        <p:spPr>
          <a:xfrm>
            <a:off x="-286722" y="1198393"/>
            <a:ext cx="759800" cy="1671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pic>
        <p:nvPicPr>
          <p:cNvPr id="25" name="Google Shape;25;p4"/>
          <p:cNvPicPr preferRelativeResize="0"/>
          <p:nvPr/>
        </p:nvPicPr>
        <p:blipFill>
          <a:blip r:embed="rId3">
            <a:alphaModFix/>
          </a:blip>
          <a:stretch>
            <a:fillRect/>
          </a:stretch>
        </p:blipFill>
        <p:spPr>
          <a:xfrm>
            <a:off x="7533843" y="-1226557"/>
            <a:ext cx="759800" cy="1671575"/>
          </a:xfrm>
          <a:prstGeom prst="rect">
            <a:avLst/>
          </a:prstGeom>
          <a:noFill/>
          <a:ln>
            <a:noFill/>
          </a:ln>
        </p:spPr>
      </p:pic>
      <p:pic>
        <p:nvPicPr>
          <p:cNvPr id="26" name="Google Shape;26;p4"/>
          <p:cNvPicPr preferRelativeResize="0"/>
          <p:nvPr/>
        </p:nvPicPr>
        <p:blipFill>
          <a:blip r:embed="rId3">
            <a:alphaModFix/>
          </a:blip>
          <a:stretch>
            <a:fillRect/>
          </a:stretch>
        </p:blipFill>
        <p:spPr>
          <a:xfrm>
            <a:off x="-318057" y="2624756"/>
            <a:ext cx="759800" cy="1671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5"/>
          <p:cNvSpPr txBox="1"/>
          <p:nvPr>
            <p:ph idx="2" type="title"/>
          </p:nvPr>
        </p:nvSpPr>
        <p:spPr>
          <a:xfrm>
            <a:off x="1727225" y="2923550"/>
            <a:ext cx="2637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2000">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5"/>
          <p:cNvSpPr txBox="1"/>
          <p:nvPr>
            <p:ph idx="3" type="title"/>
          </p:nvPr>
        </p:nvSpPr>
        <p:spPr>
          <a:xfrm>
            <a:off x="4778576" y="2923550"/>
            <a:ext cx="26382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2000">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1" name="Google Shape;31;p5"/>
          <p:cNvSpPr txBox="1"/>
          <p:nvPr>
            <p:ph idx="1" type="subTitle"/>
          </p:nvPr>
        </p:nvSpPr>
        <p:spPr>
          <a:xfrm>
            <a:off x="4778581" y="3334975"/>
            <a:ext cx="26382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 name="Google Shape;32;p5"/>
          <p:cNvSpPr txBox="1"/>
          <p:nvPr>
            <p:ph idx="4" type="subTitle"/>
          </p:nvPr>
        </p:nvSpPr>
        <p:spPr>
          <a:xfrm>
            <a:off x="1727403" y="3334975"/>
            <a:ext cx="26379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33" name="Google Shape;33;p5"/>
          <p:cNvPicPr preferRelativeResize="0"/>
          <p:nvPr/>
        </p:nvPicPr>
        <p:blipFill>
          <a:blip r:embed="rId3">
            <a:alphaModFix/>
          </a:blip>
          <a:stretch>
            <a:fillRect/>
          </a:stretch>
        </p:blipFill>
        <p:spPr>
          <a:xfrm rot="5400000">
            <a:off x="2273343" y="4370231"/>
            <a:ext cx="759800" cy="1671575"/>
          </a:xfrm>
          <a:prstGeom prst="rect">
            <a:avLst/>
          </a:prstGeom>
          <a:noFill/>
          <a:ln>
            <a:noFill/>
          </a:ln>
        </p:spPr>
      </p:pic>
      <p:pic>
        <p:nvPicPr>
          <p:cNvPr id="34" name="Google Shape;34;p5"/>
          <p:cNvPicPr preferRelativeResize="0"/>
          <p:nvPr/>
        </p:nvPicPr>
        <p:blipFill>
          <a:blip r:embed="rId3">
            <a:alphaModFix/>
          </a:blip>
          <a:stretch>
            <a:fillRect/>
          </a:stretch>
        </p:blipFill>
        <p:spPr>
          <a:xfrm>
            <a:off x="6901528" y="-1226557"/>
            <a:ext cx="759800" cy="1671575"/>
          </a:xfrm>
          <a:prstGeom prst="rect">
            <a:avLst/>
          </a:prstGeom>
          <a:noFill/>
          <a:ln>
            <a:noFill/>
          </a:ln>
        </p:spPr>
      </p:pic>
      <p:pic>
        <p:nvPicPr>
          <p:cNvPr id="35" name="Google Shape;35;p5"/>
          <p:cNvPicPr preferRelativeResize="0"/>
          <p:nvPr/>
        </p:nvPicPr>
        <p:blipFill>
          <a:blip r:embed="rId4">
            <a:alphaModFix/>
          </a:blip>
          <a:stretch>
            <a:fillRect/>
          </a:stretch>
        </p:blipFill>
        <p:spPr>
          <a:xfrm rot="899999">
            <a:off x="8222350" y="-513163"/>
            <a:ext cx="2401600" cy="2489074"/>
          </a:xfrm>
          <a:prstGeom prst="rect">
            <a:avLst/>
          </a:prstGeom>
          <a:noFill/>
          <a:ln>
            <a:noFill/>
          </a:ln>
        </p:spPr>
      </p:pic>
      <p:pic>
        <p:nvPicPr>
          <p:cNvPr id="36" name="Google Shape;36;p5"/>
          <p:cNvPicPr preferRelativeResize="0"/>
          <p:nvPr/>
        </p:nvPicPr>
        <p:blipFill>
          <a:blip r:embed="rId5">
            <a:alphaModFix/>
          </a:blip>
          <a:stretch>
            <a:fillRect/>
          </a:stretch>
        </p:blipFill>
        <p:spPr>
          <a:xfrm>
            <a:off x="-2848243" y="3088200"/>
            <a:ext cx="3479501" cy="3479501"/>
          </a:xfrm>
          <a:prstGeom prst="rect">
            <a:avLst/>
          </a:prstGeom>
          <a:noFill/>
          <a:ln>
            <a:noFill/>
          </a:ln>
        </p:spPr>
      </p:pic>
      <p:pic>
        <p:nvPicPr>
          <p:cNvPr id="37" name="Google Shape;37;p5"/>
          <p:cNvPicPr preferRelativeResize="0"/>
          <p:nvPr/>
        </p:nvPicPr>
        <p:blipFill>
          <a:blip r:embed="rId6">
            <a:alphaModFix/>
          </a:blip>
          <a:stretch>
            <a:fillRect/>
          </a:stretch>
        </p:blipFill>
        <p:spPr>
          <a:xfrm>
            <a:off x="8675639" y="2923548"/>
            <a:ext cx="881600" cy="854550"/>
          </a:xfrm>
          <a:prstGeom prst="rect">
            <a:avLst/>
          </a:prstGeom>
          <a:noFill/>
          <a:ln>
            <a:noFill/>
          </a:ln>
        </p:spPr>
      </p:pic>
      <p:pic>
        <p:nvPicPr>
          <p:cNvPr id="38" name="Google Shape;38;p5"/>
          <p:cNvPicPr preferRelativeResize="0"/>
          <p:nvPr/>
        </p:nvPicPr>
        <p:blipFill>
          <a:blip r:embed="rId7">
            <a:alphaModFix/>
          </a:blip>
          <a:stretch>
            <a:fillRect/>
          </a:stretch>
        </p:blipFill>
        <p:spPr>
          <a:xfrm>
            <a:off x="420388" y="1859925"/>
            <a:ext cx="599200" cy="513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41" name="Google Shape;41;p6"/>
          <p:cNvPicPr preferRelativeResize="0"/>
          <p:nvPr/>
        </p:nvPicPr>
        <p:blipFill>
          <a:blip r:embed="rId3">
            <a:alphaModFix/>
          </a:blip>
          <a:stretch>
            <a:fillRect/>
          </a:stretch>
        </p:blipFill>
        <p:spPr>
          <a:xfrm>
            <a:off x="-417782" y="2002431"/>
            <a:ext cx="759800" cy="1671575"/>
          </a:xfrm>
          <a:prstGeom prst="rect">
            <a:avLst/>
          </a:prstGeom>
          <a:noFill/>
          <a:ln>
            <a:noFill/>
          </a:ln>
        </p:spPr>
      </p:pic>
      <p:pic>
        <p:nvPicPr>
          <p:cNvPr id="42" name="Google Shape;42;p6"/>
          <p:cNvPicPr preferRelativeResize="0"/>
          <p:nvPr/>
        </p:nvPicPr>
        <p:blipFill>
          <a:blip r:embed="rId4">
            <a:alphaModFix/>
          </a:blip>
          <a:stretch>
            <a:fillRect/>
          </a:stretch>
        </p:blipFill>
        <p:spPr>
          <a:xfrm>
            <a:off x="-1915055" y="4563350"/>
            <a:ext cx="3479501" cy="3479501"/>
          </a:xfrm>
          <a:prstGeom prst="rect">
            <a:avLst/>
          </a:prstGeom>
          <a:noFill/>
          <a:ln>
            <a:noFill/>
          </a:ln>
        </p:spPr>
      </p:pic>
      <p:pic>
        <p:nvPicPr>
          <p:cNvPr id="43" name="Google Shape;43;p6"/>
          <p:cNvPicPr preferRelativeResize="0"/>
          <p:nvPr/>
        </p:nvPicPr>
        <p:blipFill>
          <a:blip r:embed="rId4">
            <a:alphaModFix/>
          </a:blip>
          <a:stretch>
            <a:fillRect/>
          </a:stretch>
        </p:blipFill>
        <p:spPr>
          <a:xfrm>
            <a:off x="7668757" y="-2603025"/>
            <a:ext cx="3479501" cy="3479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1991650" y="1375650"/>
            <a:ext cx="5183700" cy="17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119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6" name="Google Shape;46;p7"/>
          <p:cNvSpPr txBox="1"/>
          <p:nvPr>
            <p:ph idx="1" type="subTitle"/>
          </p:nvPr>
        </p:nvSpPr>
        <p:spPr>
          <a:xfrm>
            <a:off x="2265600" y="3187900"/>
            <a:ext cx="46359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txBox="1"/>
          <p:nvPr>
            <p:ph type="title"/>
          </p:nvPr>
        </p:nvSpPr>
        <p:spPr>
          <a:xfrm>
            <a:off x="1381425" y="1307100"/>
            <a:ext cx="63813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49" name="Google Shape;49;p8"/>
          <p:cNvPicPr preferRelativeResize="0"/>
          <p:nvPr/>
        </p:nvPicPr>
        <p:blipFill>
          <a:blip r:embed="rId2">
            <a:alphaModFix/>
          </a:blip>
          <a:stretch>
            <a:fillRect/>
          </a:stretch>
        </p:blipFill>
        <p:spPr>
          <a:xfrm>
            <a:off x="7333225" y="3701350"/>
            <a:ext cx="2181547" cy="1925101"/>
          </a:xfrm>
          <a:prstGeom prst="rect">
            <a:avLst/>
          </a:prstGeom>
          <a:noFill/>
          <a:ln>
            <a:noFill/>
          </a:ln>
        </p:spPr>
      </p:pic>
      <p:pic>
        <p:nvPicPr>
          <p:cNvPr id="50" name="Google Shape;50;p8"/>
          <p:cNvPicPr preferRelativeResize="0"/>
          <p:nvPr/>
        </p:nvPicPr>
        <p:blipFill>
          <a:blip r:embed="rId3">
            <a:alphaModFix/>
          </a:blip>
          <a:stretch>
            <a:fillRect/>
          </a:stretch>
        </p:blipFill>
        <p:spPr>
          <a:xfrm>
            <a:off x="635675" y="3161063"/>
            <a:ext cx="1453150" cy="1531625"/>
          </a:xfrm>
          <a:prstGeom prst="rect">
            <a:avLst/>
          </a:prstGeom>
          <a:noFill/>
          <a:ln>
            <a:noFill/>
          </a:ln>
        </p:spPr>
      </p:pic>
      <p:pic>
        <p:nvPicPr>
          <p:cNvPr id="51" name="Google Shape;51;p8"/>
          <p:cNvPicPr preferRelativeResize="0"/>
          <p:nvPr/>
        </p:nvPicPr>
        <p:blipFill>
          <a:blip r:embed="rId4">
            <a:alphaModFix/>
          </a:blip>
          <a:stretch>
            <a:fillRect/>
          </a:stretch>
        </p:blipFill>
        <p:spPr>
          <a:xfrm>
            <a:off x="5234732" y="-2849500"/>
            <a:ext cx="3479501" cy="3479501"/>
          </a:xfrm>
          <a:prstGeom prst="rect">
            <a:avLst/>
          </a:prstGeom>
          <a:noFill/>
          <a:ln>
            <a:noFill/>
          </a:ln>
        </p:spPr>
      </p:pic>
      <p:pic>
        <p:nvPicPr>
          <p:cNvPr id="52" name="Google Shape;52;p8"/>
          <p:cNvPicPr preferRelativeResize="0"/>
          <p:nvPr/>
        </p:nvPicPr>
        <p:blipFill>
          <a:blip r:embed="rId5">
            <a:alphaModFix/>
          </a:blip>
          <a:stretch>
            <a:fillRect/>
          </a:stretch>
        </p:blipFill>
        <p:spPr>
          <a:xfrm>
            <a:off x="8671118" y="1138593"/>
            <a:ext cx="759800" cy="1671575"/>
          </a:xfrm>
          <a:prstGeom prst="rect">
            <a:avLst/>
          </a:prstGeom>
          <a:noFill/>
          <a:ln>
            <a:noFill/>
          </a:ln>
        </p:spPr>
      </p:pic>
      <p:pic>
        <p:nvPicPr>
          <p:cNvPr id="53" name="Google Shape;53;p8"/>
          <p:cNvPicPr preferRelativeResize="0"/>
          <p:nvPr/>
        </p:nvPicPr>
        <p:blipFill>
          <a:blip r:embed="rId5">
            <a:alphaModFix/>
          </a:blip>
          <a:stretch>
            <a:fillRect/>
          </a:stretch>
        </p:blipFill>
        <p:spPr>
          <a:xfrm>
            <a:off x="-286722" y="1198393"/>
            <a:ext cx="759800" cy="1671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type="title"/>
          </p:nvPr>
        </p:nvSpPr>
        <p:spPr>
          <a:xfrm>
            <a:off x="4244200" y="1204009"/>
            <a:ext cx="3802500" cy="1830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 name="Google Shape;56;p9"/>
          <p:cNvSpPr txBox="1"/>
          <p:nvPr>
            <p:ph idx="1" type="subTitle"/>
          </p:nvPr>
        </p:nvSpPr>
        <p:spPr>
          <a:xfrm>
            <a:off x="4244200" y="3130991"/>
            <a:ext cx="3802500" cy="8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57" name="Google Shape;57;p9"/>
          <p:cNvPicPr preferRelativeResize="0"/>
          <p:nvPr/>
        </p:nvPicPr>
        <p:blipFill>
          <a:blip r:embed="rId2">
            <a:alphaModFix/>
          </a:blip>
          <a:stretch>
            <a:fillRect/>
          </a:stretch>
        </p:blipFill>
        <p:spPr>
          <a:xfrm>
            <a:off x="2895500" y="-926950"/>
            <a:ext cx="2181547" cy="19251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txBox="1"/>
          <p:nvPr>
            <p:ph type="title"/>
          </p:nvPr>
        </p:nvSpPr>
        <p:spPr>
          <a:xfrm>
            <a:off x="720000" y="3184500"/>
            <a:ext cx="3947400" cy="112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1pPr>
            <a:lvl2pPr lvl="1"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2pPr>
            <a:lvl3pPr lvl="2"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3pPr>
            <a:lvl4pPr lvl="3"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4pPr>
            <a:lvl5pPr lvl="4"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5pPr>
            <a:lvl6pPr lvl="5"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6pPr>
            <a:lvl7pPr lvl="6"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7pPr>
            <a:lvl8pPr lvl="7"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8pPr>
            <a:lvl9pPr lvl="8" rtl="0">
              <a:spcBef>
                <a:spcPts val="0"/>
              </a:spcBef>
              <a:spcAft>
                <a:spcPts val="0"/>
              </a:spcAft>
              <a:buClr>
                <a:schemeClr val="dk1"/>
              </a:buClr>
              <a:buSzPts val="3200"/>
              <a:buFont typeface="Exo 2"/>
              <a:buNone/>
              <a:defRPr b="1" sz="3200">
                <a:solidFill>
                  <a:schemeClr val="dk1"/>
                </a:solidFill>
                <a:latin typeface="Exo 2"/>
                <a:ea typeface="Exo 2"/>
                <a:cs typeface="Exo 2"/>
                <a:sym typeface="Exo 2"/>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1pPr>
            <a:lvl2pPr indent="-317500" lvl="1" marL="914400">
              <a:lnSpc>
                <a:spcPct val="100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indent="-317500" lvl="2" marL="1371600">
              <a:lnSpc>
                <a:spcPct val="100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indent="-317500" lvl="3" marL="1828800">
              <a:lnSpc>
                <a:spcPct val="100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indent="-317500" lvl="4" marL="2286000">
              <a:lnSpc>
                <a:spcPct val="100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indent="-317500" lvl="5" marL="2743200">
              <a:lnSpc>
                <a:spcPct val="100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indent="-317500" lvl="6" marL="3200400">
              <a:lnSpc>
                <a:spcPct val="100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indent="-317500" lvl="7" marL="3657600">
              <a:lnSpc>
                <a:spcPct val="100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indent="-317500" lvl="8" marL="4114800">
              <a:lnSpc>
                <a:spcPct val="100000"/>
              </a:lnSpc>
              <a:spcBef>
                <a:spcPts val="1600"/>
              </a:spcBef>
              <a:spcAft>
                <a:spcPts val="160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docs.google.com/spreadsheets/d/1hIO8cxLXvGwJb7_y7JOnvTWAmEeCYt6JF75UysaWWiI/copy" TargetMode="External"/><Relationship Id="rId5"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778275" y="2229900"/>
            <a:ext cx="6227100" cy="178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Executive Summary Presentation</a:t>
            </a:r>
            <a:endParaRPr sz="7400"/>
          </a:p>
        </p:txBody>
      </p:sp>
      <p:sp>
        <p:nvSpPr>
          <p:cNvPr id="189" name="Google Shape;189;p28"/>
          <p:cNvSpPr txBox="1"/>
          <p:nvPr>
            <p:ph idx="1" type="subTitle"/>
          </p:nvPr>
        </p:nvSpPr>
        <p:spPr>
          <a:xfrm>
            <a:off x="778275" y="3919275"/>
            <a:ext cx="43620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8"/>
          <p:cNvPicPr preferRelativeResize="0"/>
          <p:nvPr/>
        </p:nvPicPr>
        <p:blipFill>
          <a:blip r:embed="rId3">
            <a:alphaModFix/>
          </a:blip>
          <a:stretch>
            <a:fillRect/>
          </a:stretch>
        </p:blipFill>
        <p:spPr>
          <a:xfrm>
            <a:off x="6668775" y="1703750"/>
            <a:ext cx="2181547" cy="1925101"/>
          </a:xfrm>
          <a:prstGeom prst="rect">
            <a:avLst/>
          </a:prstGeom>
          <a:noFill/>
          <a:ln>
            <a:noFill/>
          </a:ln>
        </p:spPr>
      </p:pic>
      <p:pic>
        <p:nvPicPr>
          <p:cNvPr id="191" name="Google Shape;191;p28"/>
          <p:cNvPicPr preferRelativeResize="0"/>
          <p:nvPr/>
        </p:nvPicPr>
        <p:blipFill>
          <a:blip r:embed="rId4">
            <a:alphaModFix/>
          </a:blip>
          <a:stretch>
            <a:fillRect/>
          </a:stretch>
        </p:blipFill>
        <p:spPr>
          <a:xfrm>
            <a:off x="5779750" y="4154775"/>
            <a:ext cx="599200" cy="513100"/>
          </a:xfrm>
          <a:prstGeom prst="rect">
            <a:avLst/>
          </a:prstGeom>
          <a:noFill/>
          <a:ln>
            <a:noFill/>
          </a:ln>
        </p:spPr>
      </p:pic>
      <p:pic>
        <p:nvPicPr>
          <p:cNvPr id="192" name="Google Shape;192;p28"/>
          <p:cNvPicPr preferRelativeResize="0"/>
          <p:nvPr/>
        </p:nvPicPr>
        <p:blipFill>
          <a:blip r:embed="rId5">
            <a:alphaModFix/>
          </a:blip>
          <a:stretch>
            <a:fillRect/>
          </a:stretch>
        </p:blipFill>
        <p:spPr>
          <a:xfrm>
            <a:off x="720000" y="441775"/>
            <a:ext cx="1453150" cy="1531625"/>
          </a:xfrm>
          <a:prstGeom prst="rect">
            <a:avLst/>
          </a:prstGeom>
          <a:noFill/>
          <a:ln>
            <a:noFill/>
          </a:ln>
        </p:spPr>
      </p:pic>
      <p:pic>
        <p:nvPicPr>
          <p:cNvPr id="193" name="Google Shape;193;p28"/>
          <p:cNvPicPr preferRelativeResize="0"/>
          <p:nvPr/>
        </p:nvPicPr>
        <p:blipFill>
          <a:blip r:embed="rId6">
            <a:alphaModFix/>
          </a:blip>
          <a:stretch>
            <a:fillRect/>
          </a:stretch>
        </p:blipFill>
        <p:spPr>
          <a:xfrm>
            <a:off x="3189282" y="-1775750"/>
            <a:ext cx="3479501" cy="3479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idx="13" type="subTitle"/>
          </p:nvPr>
        </p:nvSpPr>
        <p:spPr>
          <a:xfrm>
            <a:off x="6056725" y="2269375"/>
            <a:ext cx="22578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Monitor employee activities for signs of social engineering attacks.</a:t>
            </a:r>
            <a:endParaRPr/>
          </a:p>
        </p:txBody>
      </p:sp>
      <p:sp>
        <p:nvSpPr>
          <p:cNvPr id="295" name="Google Shape;295;p37"/>
          <p:cNvSpPr txBox="1"/>
          <p:nvPr>
            <p:ph idx="15" type="subTitle"/>
          </p:nvPr>
        </p:nvSpPr>
        <p:spPr>
          <a:xfrm>
            <a:off x="6056725" y="3931375"/>
            <a:ext cx="2432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 strong passwords and review user accounts for </a:t>
            </a:r>
            <a:r>
              <a:rPr lang="en"/>
              <a:t>suspicious</a:t>
            </a:r>
            <a:r>
              <a:rPr lang="en"/>
              <a:t> activity.</a:t>
            </a:r>
            <a:endParaRPr/>
          </a:p>
        </p:txBody>
      </p:sp>
      <p:sp>
        <p:nvSpPr>
          <p:cNvPr id="296" name="Google Shape;296;p37"/>
          <p:cNvSpPr txBox="1"/>
          <p:nvPr>
            <p:ph idx="9" type="title"/>
          </p:nvPr>
        </p:nvSpPr>
        <p:spPr>
          <a:xfrm>
            <a:off x="6056727" y="1759050"/>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Monitoring</a:t>
            </a:r>
            <a:endParaRPr/>
          </a:p>
        </p:txBody>
      </p:sp>
      <p:sp>
        <p:nvSpPr>
          <p:cNvPr id="297" name="Google Shape;297;p37"/>
          <p:cNvSpPr txBox="1"/>
          <p:nvPr>
            <p:ph idx="14" type="title"/>
          </p:nvPr>
        </p:nvSpPr>
        <p:spPr>
          <a:xfrm>
            <a:off x="6056725" y="3421050"/>
            <a:ext cx="2257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Password Policy</a:t>
            </a:r>
            <a:endParaRPr/>
          </a:p>
        </p:txBody>
      </p:sp>
      <p:sp>
        <p:nvSpPr>
          <p:cNvPr id="298" name="Google Shape;29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299" name="Google Shape;299;p37"/>
          <p:cNvSpPr txBox="1"/>
          <p:nvPr>
            <p:ph idx="2" type="title"/>
          </p:nvPr>
        </p:nvSpPr>
        <p:spPr>
          <a:xfrm>
            <a:off x="1101175" y="1759050"/>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Security Policy</a:t>
            </a:r>
            <a:endParaRPr/>
          </a:p>
        </p:txBody>
      </p:sp>
      <p:sp>
        <p:nvSpPr>
          <p:cNvPr id="300" name="Google Shape;300;p37"/>
          <p:cNvSpPr txBox="1"/>
          <p:nvPr>
            <p:ph idx="1" type="subTitle"/>
          </p:nvPr>
        </p:nvSpPr>
        <p:spPr>
          <a:xfrm>
            <a:off x="1101175" y="2269375"/>
            <a:ext cx="198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policy that includes strict rules for handling </a:t>
            </a:r>
            <a:r>
              <a:rPr lang="en"/>
              <a:t>sensitive</a:t>
            </a:r>
            <a:r>
              <a:rPr lang="en"/>
              <a:t> information.</a:t>
            </a:r>
            <a:endParaRPr/>
          </a:p>
        </p:txBody>
      </p:sp>
      <p:sp>
        <p:nvSpPr>
          <p:cNvPr id="301" name="Google Shape;301;p37"/>
          <p:cNvSpPr txBox="1"/>
          <p:nvPr>
            <p:ph idx="3" type="title"/>
          </p:nvPr>
        </p:nvSpPr>
        <p:spPr>
          <a:xfrm>
            <a:off x="3578948" y="1759050"/>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a:t>
            </a:r>
            <a:endParaRPr/>
          </a:p>
        </p:txBody>
      </p:sp>
      <p:sp>
        <p:nvSpPr>
          <p:cNvPr id="302" name="Google Shape;302;p37"/>
          <p:cNvSpPr txBox="1"/>
          <p:nvPr>
            <p:ph idx="4" type="subTitle"/>
          </p:nvPr>
        </p:nvSpPr>
        <p:spPr>
          <a:xfrm>
            <a:off x="3578948" y="2269375"/>
            <a:ext cx="198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a:t>
            </a:r>
            <a:r>
              <a:rPr lang="en"/>
              <a:t> the employees on the risks and help them identify.</a:t>
            </a:r>
            <a:endParaRPr/>
          </a:p>
        </p:txBody>
      </p:sp>
      <p:sp>
        <p:nvSpPr>
          <p:cNvPr id="303" name="Google Shape;303;p37"/>
          <p:cNvSpPr txBox="1"/>
          <p:nvPr>
            <p:ph idx="5" type="title"/>
          </p:nvPr>
        </p:nvSpPr>
        <p:spPr>
          <a:xfrm>
            <a:off x="1101175" y="3421050"/>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a:t>
            </a:r>
            <a:endParaRPr/>
          </a:p>
        </p:txBody>
      </p:sp>
      <p:sp>
        <p:nvSpPr>
          <p:cNvPr id="304" name="Google Shape;304;p37"/>
          <p:cNvSpPr txBox="1"/>
          <p:nvPr>
            <p:ph idx="6" type="subTitle"/>
          </p:nvPr>
        </p:nvSpPr>
        <p:spPr>
          <a:xfrm>
            <a:off x="1101175" y="3931375"/>
            <a:ext cx="198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Establishing a process to report suspicious activity.</a:t>
            </a:r>
            <a:endParaRPr/>
          </a:p>
        </p:txBody>
      </p:sp>
      <p:sp>
        <p:nvSpPr>
          <p:cNvPr id="305" name="Google Shape;305;p37"/>
          <p:cNvSpPr txBox="1"/>
          <p:nvPr>
            <p:ph idx="7" type="title"/>
          </p:nvPr>
        </p:nvSpPr>
        <p:spPr>
          <a:xfrm>
            <a:off x="3578948" y="3421050"/>
            <a:ext cx="1986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Email Security</a:t>
            </a:r>
            <a:endParaRPr/>
          </a:p>
        </p:txBody>
      </p:sp>
      <p:sp>
        <p:nvSpPr>
          <p:cNvPr id="306" name="Google Shape;306;p37"/>
          <p:cNvSpPr txBox="1"/>
          <p:nvPr>
            <p:ph idx="8" type="subTitle"/>
          </p:nvPr>
        </p:nvSpPr>
        <p:spPr>
          <a:xfrm>
            <a:off x="3578948" y="3931375"/>
            <a:ext cx="198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 a secure email system with anti-phishing features.</a:t>
            </a:r>
            <a:endParaRPr/>
          </a:p>
        </p:txBody>
      </p:sp>
      <p:sp>
        <p:nvSpPr>
          <p:cNvPr id="307" name="Google Shape;307;p37"/>
          <p:cNvSpPr/>
          <p:nvPr/>
        </p:nvSpPr>
        <p:spPr>
          <a:xfrm>
            <a:off x="1907850" y="1361856"/>
            <a:ext cx="374824" cy="375674"/>
          </a:xfrm>
          <a:custGeom>
            <a:rect b="b" l="l" r="r" t="t"/>
            <a:pathLst>
              <a:path extrusionOk="0" h="14147" w="14115">
                <a:moveTo>
                  <a:pt x="8349" y="883"/>
                </a:moveTo>
                <a:lnTo>
                  <a:pt x="8349" y="2080"/>
                </a:lnTo>
                <a:cubicBezTo>
                  <a:pt x="7971" y="2364"/>
                  <a:pt x="7498" y="2521"/>
                  <a:pt x="7089" y="2521"/>
                </a:cubicBezTo>
                <a:cubicBezTo>
                  <a:pt x="6616" y="2521"/>
                  <a:pt x="6175" y="2364"/>
                  <a:pt x="5828" y="2080"/>
                </a:cubicBezTo>
                <a:lnTo>
                  <a:pt x="5828" y="883"/>
                </a:lnTo>
                <a:close/>
                <a:moveTo>
                  <a:pt x="4946" y="820"/>
                </a:moveTo>
                <a:lnTo>
                  <a:pt x="4946" y="2931"/>
                </a:lnTo>
                <a:cubicBezTo>
                  <a:pt x="4946" y="4380"/>
                  <a:pt x="3844" y="5609"/>
                  <a:pt x="2457" y="5798"/>
                </a:cubicBezTo>
                <a:cubicBezTo>
                  <a:pt x="2993" y="5294"/>
                  <a:pt x="3308" y="4538"/>
                  <a:pt x="3308" y="3750"/>
                </a:cubicBezTo>
                <a:lnTo>
                  <a:pt x="3308" y="2080"/>
                </a:lnTo>
                <a:cubicBezTo>
                  <a:pt x="3308" y="1860"/>
                  <a:pt x="3088" y="1671"/>
                  <a:pt x="2899" y="1671"/>
                </a:cubicBezTo>
                <a:cubicBezTo>
                  <a:pt x="2678" y="1671"/>
                  <a:pt x="2457" y="1860"/>
                  <a:pt x="2457" y="2080"/>
                </a:cubicBezTo>
                <a:lnTo>
                  <a:pt x="2457" y="3750"/>
                </a:lnTo>
                <a:cubicBezTo>
                  <a:pt x="2457" y="4727"/>
                  <a:pt x="1764" y="5609"/>
                  <a:pt x="819" y="5766"/>
                </a:cubicBezTo>
                <a:lnTo>
                  <a:pt x="819" y="820"/>
                </a:lnTo>
                <a:close/>
                <a:moveTo>
                  <a:pt x="13295" y="820"/>
                </a:moveTo>
                <a:lnTo>
                  <a:pt x="13295" y="5766"/>
                </a:lnTo>
                <a:cubicBezTo>
                  <a:pt x="12350" y="5546"/>
                  <a:pt x="11657" y="4727"/>
                  <a:pt x="11657" y="3750"/>
                </a:cubicBezTo>
                <a:lnTo>
                  <a:pt x="11657" y="2080"/>
                </a:lnTo>
                <a:cubicBezTo>
                  <a:pt x="11657" y="1860"/>
                  <a:pt x="11436" y="1671"/>
                  <a:pt x="11247" y="1671"/>
                </a:cubicBezTo>
                <a:cubicBezTo>
                  <a:pt x="11027" y="1671"/>
                  <a:pt x="10806" y="1860"/>
                  <a:pt x="10806" y="2080"/>
                </a:cubicBezTo>
                <a:lnTo>
                  <a:pt x="10806" y="3750"/>
                </a:lnTo>
                <a:cubicBezTo>
                  <a:pt x="10806" y="4538"/>
                  <a:pt x="11121" y="5294"/>
                  <a:pt x="11657" y="5798"/>
                </a:cubicBezTo>
                <a:cubicBezTo>
                  <a:pt x="10239" y="5609"/>
                  <a:pt x="9168" y="4380"/>
                  <a:pt x="9168" y="2899"/>
                </a:cubicBezTo>
                <a:lnTo>
                  <a:pt x="9168" y="820"/>
                </a:lnTo>
                <a:close/>
                <a:moveTo>
                  <a:pt x="8286" y="3025"/>
                </a:moveTo>
                <a:cubicBezTo>
                  <a:pt x="8349" y="4538"/>
                  <a:pt x="9326" y="5829"/>
                  <a:pt x="10649" y="6396"/>
                </a:cubicBezTo>
                <a:lnTo>
                  <a:pt x="9704" y="8318"/>
                </a:lnTo>
                <a:lnTo>
                  <a:pt x="4411" y="8318"/>
                </a:lnTo>
                <a:lnTo>
                  <a:pt x="3466" y="6396"/>
                </a:lnTo>
                <a:cubicBezTo>
                  <a:pt x="4757" y="5829"/>
                  <a:pt x="5734" y="4569"/>
                  <a:pt x="5765" y="3025"/>
                </a:cubicBezTo>
                <a:cubicBezTo>
                  <a:pt x="6175" y="3246"/>
                  <a:pt x="6616" y="3309"/>
                  <a:pt x="7026" y="3309"/>
                </a:cubicBezTo>
                <a:cubicBezTo>
                  <a:pt x="7467" y="3309"/>
                  <a:pt x="7908" y="3183"/>
                  <a:pt x="8286" y="3025"/>
                </a:cubicBezTo>
                <a:close/>
                <a:moveTo>
                  <a:pt x="13295" y="6617"/>
                </a:moveTo>
                <a:lnTo>
                  <a:pt x="13295" y="10555"/>
                </a:lnTo>
                <a:cubicBezTo>
                  <a:pt x="13169" y="10681"/>
                  <a:pt x="13012" y="10744"/>
                  <a:pt x="12854" y="10744"/>
                </a:cubicBezTo>
                <a:cubicBezTo>
                  <a:pt x="12665" y="10744"/>
                  <a:pt x="12508" y="10681"/>
                  <a:pt x="12382" y="10492"/>
                </a:cubicBezTo>
                <a:cubicBezTo>
                  <a:pt x="12129" y="10083"/>
                  <a:pt x="11688" y="9862"/>
                  <a:pt x="11216" y="9862"/>
                </a:cubicBezTo>
                <a:cubicBezTo>
                  <a:pt x="10743" y="9862"/>
                  <a:pt x="10302" y="10083"/>
                  <a:pt x="10019" y="10492"/>
                </a:cubicBezTo>
                <a:cubicBezTo>
                  <a:pt x="9956" y="10650"/>
                  <a:pt x="9798" y="10713"/>
                  <a:pt x="9609" y="10713"/>
                </a:cubicBezTo>
                <a:lnTo>
                  <a:pt x="9389" y="10713"/>
                </a:lnTo>
                <a:lnTo>
                  <a:pt x="11499" y="6617"/>
                </a:lnTo>
                <a:close/>
                <a:moveTo>
                  <a:pt x="2615" y="6617"/>
                </a:moveTo>
                <a:lnTo>
                  <a:pt x="4663" y="10744"/>
                </a:lnTo>
                <a:lnTo>
                  <a:pt x="4474" y="10744"/>
                </a:lnTo>
                <a:cubicBezTo>
                  <a:pt x="4316" y="10713"/>
                  <a:pt x="4159" y="10618"/>
                  <a:pt x="4033" y="10524"/>
                </a:cubicBezTo>
                <a:cubicBezTo>
                  <a:pt x="3781" y="10114"/>
                  <a:pt x="3340" y="9893"/>
                  <a:pt x="2867" y="9893"/>
                </a:cubicBezTo>
                <a:cubicBezTo>
                  <a:pt x="2394" y="9893"/>
                  <a:pt x="1953" y="10114"/>
                  <a:pt x="1670" y="10524"/>
                </a:cubicBezTo>
                <a:cubicBezTo>
                  <a:pt x="1575" y="10681"/>
                  <a:pt x="1418" y="10776"/>
                  <a:pt x="1197" y="10776"/>
                </a:cubicBezTo>
                <a:cubicBezTo>
                  <a:pt x="1040" y="10776"/>
                  <a:pt x="882" y="10713"/>
                  <a:pt x="788" y="10587"/>
                </a:cubicBezTo>
                <a:lnTo>
                  <a:pt x="788" y="6617"/>
                </a:lnTo>
                <a:close/>
                <a:moveTo>
                  <a:pt x="9263" y="9169"/>
                </a:moveTo>
                <a:lnTo>
                  <a:pt x="8412" y="10776"/>
                </a:lnTo>
                <a:cubicBezTo>
                  <a:pt x="8349" y="10933"/>
                  <a:pt x="8380" y="11154"/>
                  <a:pt x="8506" y="11248"/>
                </a:cubicBezTo>
                <a:cubicBezTo>
                  <a:pt x="8790" y="11500"/>
                  <a:pt x="9105" y="11626"/>
                  <a:pt x="9452" y="11626"/>
                </a:cubicBezTo>
                <a:cubicBezTo>
                  <a:pt x="9924" y="11626"/>
                  <a:pt x="10365" y="11374"/>
                  <a:pt x="10617" y="10996"/>
                </a:cubicBezTo>
                <a:cubicBezTo>
                  <a:pt x="10743" y="10839"/>
                  <a:pt x="10901" y="10713"/>
                  <a:pt x="11090" y="10713"/>
                </a:cubicBezTo>
                <a:cubicBezTo>
                  <a:pt x="11310" y="10713"/>
                  <a:pt x="11468" y="10776"/>
                  <a:pt x="11562" y="10996"/>
                </a:cubicBezTo>
                <a:cubicBezTo>
                  <a:pt x="11846" y="11374"/>
                  <a:pt x="12287" y="11626"/>
                  <a:pt x="12760" y="11626"/>
                </a:cubicBezTo>
                <a:cubicBezTo>
                  <a:pt x="12917" y="11626"/>
                  <a:pt x="13075" y="11563"/>
                  <a:pt x="13201" y="11532"/>
                </a:cubicBezTo>
                <a:lnTo>
                  <a:pt x="13201" y="13296"/>
                </a:lnTo>
                <a:lnTo>
                  <a:pt x="819" y="13296"/>
                </a:lnTo>
                <a:lnTo>
                  <a:pt x="819" y="11532"/>
                </a:lnTo>
                <a:cubicBezTo>
                  <a:pt x="977" y="11563"/>
                  <a:pt x="1103" y="11626"/>
                  <a:pt x="1260" y="11626"/>
                </a:cubicBezTo>
                <a:cubicBezTo>
                  <a:pt x="1733" y="11626"/>
                  <a:pt x="2142" y="11374"/>
                  <a:pt x="2426" y="10996"/>
                </a:cubicBezTo>
                <a:cubicBezTo>
                  <a:pt x="2552" y="10839"/>
                  <a:pt x="2709" y="10713"/>
                  <a:pt x="2899" y="10713"/>
                </a:cubicBezTo>
                <a:cubicBezTo>
                  <a:pt x="3088" y="10713"/>
                  <a:pt x="3245" y="10776"/>
                  <a:pt x="3371" y="10996"/>
                </a:cubicBezTo>
                <a:cubicBezTo>
                  <a:pt x="3655" y="11374"/>
                  <a:pt x="4096" y="11626"/>
                  <a:pt x="4568" y="11626"/>
                </a:cubicBezTo>
                <a:cubicBezTo>
                  <a:pt x="4915" y="11626"/>
                  <a:pt x="5261" y="11500"/>
                  <a:pt x="5513" y="11248"/>
                </a:cubicBezTo>
                <a:cubicBezTo>
                  <a:pt x="5608" y="11154"/>
                  <a:pt x="5671" y="10933"/>
                  <a:pt x="5576" y="10776"/>
                </a:cubicBezTo>
                <a:lnTo>
                  <a:pt x="4757" y="9169"/>
                </a:lnTo>
                <a:close/>
                <a:moveTo>
                  <a:pt x="410" y="1"/>
                </a:moveTo>
                <a:cubicBezTo>
                  <a:pt x="189" y="1"/>
                  <a:pt x="0" y="190"/>
                  <a:pt x="0" y="442"/>
                </a:cubicBezTo>
                <a:lnTo>
                  <a:pt x="0" y="13706"/>
                </a:lnTo>
                <a:cubicBezTo>
                  <a:pt x="0" y="13958"/>
                  <a:pt x="189" y="14147"/>
                  <a:pt x="410" y="14147"/>
                </a:cubicBezTo>
                <a:lnTo>
                  <a:pt x="13705" y="14147"/>
                </a:lnTo>
                <a:cubicBezTo>
                  <a:pt x="13925" y="14147"/>
                  <a:pt x="14114" y="13958"/>
                  <a:pt x="14114" y="13706"/>
                </a:cubicBezTo>
                <a:lnTo>
                  <a:pt x="14114" y="442"/>
                </a:lnTo>
                <a:cubicBezTo>
                  <a:pt x="14114" y="190"/>
                  <a:pt x="13925" y="1"/>
                  <a:pt x="13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6861471" y="1340942"/>
            <a:ext cx="376497" cy="374638"/>
          </a:xfrm>
          <a:custGeom>
            <a:rect b="b" l="l" r="r" t="t"/>
            <a:pathLst>
              <a:path extrusionOk="0" h="14108" w="14178">
                <a:moveTo>
                  <a:pt x="8727" y="5034"/>
                </a:moveTo>
                <a:cubicBezTo>
                  <a:pt x="8948" y="5065"/>
                  <a:pt x="9137" y="5254"/>
                  <a:pt x="9137" y="5443"/>
                </a:cubicBezTo>
                <a:cubicBezTo>
                  <a:pt x="9137" y="5695"/>
                  <a:pt x="8948" y="5885"/>
                  <a:pt x="8727" y="5885"/>
                </a:cubicBezTo>
                <a:cubicBezTo>
                  <a:pt x="8507" y="5885"/>
                  <a:pt x="8318" y="5695"/>
                  <a:pt x="8318" y="5443"/>
                </a:cubicBezTo>
                <a:cubicBezTo>
                  <a:pt x="8318" y="5223"/>
                  <a:pt x="8507" y="5034"/>
                  <a:pt x="8727" y="5034"/>
                </a:cubicBezTo>
                <a:close/>
                <a:moveTo>
                  <a:pt x="5388" y="5065"/>
                </a:moveTo>
                <a:cubicBezTo>
                  <a:pt x="5640" y="5065"/>
                  <a:pt x="5829" y="5254"/>
                  <a:pt x="5829" y="5506"/>
                </a:cubicBezTo>
                <a:cubicBezTo>
                  <a:pt x="5829" y="5727"/>
                  <a:pt x="5640" y="5916"/>
                  <a:pt x="5388" y="5916"/>
                </a:cubicBezTo>
                <a:cubicBezTo>
                  <a:pt x="5167" y="5916"/>
                  <a:pt x="5010" y="5727"/>
                  <a:pt x="5010" y="5506"/>
                </a:cubicBezTo>
                <a:cubicBezTo>
                  <a:pt x="4978" y="5254"/>
                  <a:pt x="5167" y="5065"/>
                  <a:pt x="5388" y="5065"/>
                </a:cubicBezTo>
                <a:close/>
                <a:moveTo>
                  <a:pt x="7089" y="3459"/>
                </a:moveTo>
                <a:cubicBezTo>
                  <a:pt x="8160" y="3459"/>
                  <a:pt x="9137" y="3522"/>
                  <a:pt x="10050" y="3711"/>
                </a:cubicBezTo>
                <a:lnTo>
                  <a:pt x="9357" y="4435"/>
                </a:lnTo>
                <a:cubicBezTo>
                  <a:pt x="9168" y="4341"/>
                  <a:pt x="8979" y="4278"/>
                  <a:pt x="8790" y="4278"/>
                </a:cubicBezTo>
                <a:cubicBezTo>
                  <a:pt x="8097" y="4278"/>
                  <a:pt x="7530" y="4813"/>
                  <a:pt x="7530" y="5506"/>
                </a:cubicBezTo>
                <a:cubicBezTo>
                  <a:pt x="7530" y="6168"/>
                  <a:pt x="8066" y="6704"/>
                  <a:pt x="8790" y="6704"/>
                </a:cubicBezTo>
                <a:cubicBezTo>
                  <a:pt x="9452" y="6704"/>
                  <a:pt x="9987" y="6168"/>
                  <a:pt x="9987" y="5506"/>
                </a:cubicBezTo>
                <a:cubicBezTo>
                  <a:pt x="9987" y="5317"/>
                  <a:pt x="9956" y="5160"/>
                  <a:pt x="9924" y="5034"/>
                </a:cubicBezTo>
                <a:lnTo>
                  <a:pt x="10996" y="3931"/>
                </a:lnTo>
                <a:cubicBezTo>
                  <a:pt x="11216" y="3994"/>
                  <a:pt x="11405" y="4026"/>
                  <a:pt x="11626" y="4120"/>
                </a:cubicBezTo>
                <a:cubicBezTo>
                  <a:pt x="12665" y="4498"/>
                  <a:pt x="13295" y="5034"/>
                  <a:pt x="13295" y="5506"/>
                </a:cubicBezTo>
                <a:cubicBezTo>
                  <a:pt x="13295" y="6452"/>
                  <a:pt x="10775" y="7586"/>
                  <a:pt x="7089" y="7586"/>
                </a:cubicBezTo>
                <a:cubicBezTo>
                  <a:pt x="3497" y="7586"/>
                  <a:pt x="851" y="6483"/>
                  <a:pt x="851" y="5506"/>
                </a:cubicBezTo>
                <a:cubicBezTo>
                  <a:pt x="820" y="5034"/>
                  <a:pt x="1450" y="4498"/>
                  <a:pt x="2521" y="4120"/>
                </a:cubicBezTo>
                <a:cubicBezTo>
                  <a:pt x="2710" y="4026"/>
                  <a:pt x="2962" y="3963"/>
                  <a:pt x="3182" y="3931"/>
                </a:cubicBezTo>
                <a:lnTo>
                  <a:pt x="4285" y="5034"/>
                </a:lnTo>
                <a:cubicBezTo>
                  <a:pt x="4254" y="5191"/>
                  <a:pt x="4222" y="5349"/>
                  <a:pt x="4222" y="5506"/>
                </a:cubicBezTo>
                <a:cubicBezTo>
                  <a:pt x="4222" y="6168"/>
                  <a:pt x="4758" y="6704"/>
                  <a:pt x="5419" y="6704"/>
                </a:cubicBezTo>
                <a:cubicBezTo>
                  <a:pt x="6112" y="6704"/>
                  <a:pt x="6679" y="6168"/>
                  <a:pt x="6679" y="5506"/>
                </a:cubicBezTo>
                <a:cubicBezTo>
                  <a:pt x="6679" y="4813"/>
                  <a:pt x="6144" y="4278"/>
                  <a:pt x="5419" y="4278"/>
                </a:cubicBezTo>
                <a:cubicBezTo>
                  <a:pt x="5199" y="4278"/>
                  <a:pt x="5010" y="4309"/>
                  <a:pt x="4852" y="4435"/>
                </a:cubicBezTo>
                <a:lnTo>
                  <a:pt x="4128" y="3711"/>
                </a:lnTo>
                <a:cubicBezTo>
                  <a:pt x="5041" y="3553"/>
                  <a:pt x="6018" y="3459"/>
                  <a:pt x="7089" y="3459"/>
                </a:cubicBezTo>
                <a:close/>
                <a:moveTo>
                  <a:pt x="820" y="6861"/>
                </a:moveTo>
                <a:cubicBezTo>
                  <a:pt x="1135" y="7113"/>
                  <a:pt x="1576" y="7334"/>
                  <a:pt x="2048" y="7523"/>
                </a:cubicBezTo>
                <a:lnTo>
                  <a:pt x="820" y="9193"/>
                </a:lnTo>
                <a:lnTo>
                  <a:pt x="820" y="6861"/>
                </a:lnTo>
                <a:close/>
                <a:moveTo>
                  <a:pt x="13264" y="6861"/>
                </a:moveTo>
                <a:lnTo>
                  <a:pt x="13264" y="9193"/>
                </a:lnTo>
                <a:lnTo>
                  <a:pt x="12067" y="7554"/>
                </a:lnTo>
                <a:cubicBezTo>
                  <a:pt x="12571" y="7334"/>
                  <a:pt x="12949" y="7113"/>
                  <a:pt x="13264" y="6861"/>
                </a:cubicBezTo>
                <a:close/>
                <a:moveTo>
                  <a:pt x="3655" y="8027"/>
                </a:moveTo>
                <a:lnTo>
                  <a:pt x="3655" y="8027"/>
                </a:lnTo>
                <a:cubicBezTo>
                  <a:pt x="4474" y="8216"/>
                  <a:pt x="5388" y="8279"/>
                  <a:pt x="6333" y="8342"/>
                </a:cubicBezTo>
                <a:lnTo>
                  <a:pt x="4695" y="11083"/>
                </a:lnTo>
                <a:lnTo>
                  <a:pt x="3655" y="8027"/>
                </a:lnTo>
                <a:close/>
                <a:moveTo>
                  <a:pt x="10492" y="8058"/>
                </a:moveTo>
                <a:lnTo>
                  <a:pt x="9452" y="11114"/>
                </a:lnTo>
                <a:lnTo>
                  <a:pt x="7751" y="8373"/>
                </a:lnTo>
                <a:cubicBezTo>
                  <a:pt x="8696" y="8342"/>
                  <a:pt x="9641" y="8216"/>
                  <a:pt x="10492" y="8058"/>
                </a:cubicBezTo>
                <a:close/>
                <a:moveTo>
                  <a:pt x="2741" y="7964"/>
                </a:moveTo>
                <a:lnTo>
                  <a:pt x="3844" y="11272"/>
                </a:lnTo>
                <a:cubicBezTo>
                  <a:pt x="2836" y="11020"/>
                  <a:pt x="1891" y="10610"/>
                  <a:pt x="1135" y="10138"/>
                </a:cubicBezTo>
                <a:lnTo>
                  <a:pt x="2741" y="7964"/>
                </a:lnTo>
                <a:close/>
                <a:moveTo>
                  <a:pt x="11342" y="8027"/>
                </a:moveTo>
                <a:lnTo>
                  <a:pt x="12917" y="10138"/>
                </a:lnTo>
                <a:cubicBezTo>
                  <a:pt x="12161" y="10610"/>
                  <a:pt x="11248" y="11020"/>
                  <a:pt x="10240" y="11272"/>
                </a:cubicBezTo>
                <a:lnTo>
                  <a:pt x="11342" y="8027"/>
                </a:lnTo>
                <a:close/>
                <a:moveTo>
                  <a:pt x="7058" y="8751"/>
                </a:moveTo>
                <a:lnTo>
                  <a:pt x="8727" y="11555"/>
                </a:lnTo>
                <a:cubicBezTo>
                  <a:pt x="8192" y="11618"/>
                  <a:pt x="7593" y="11681"/>
                  <a:pt x="7058" y="11681"/>
                </a:cubicBezTo>
                <a:cubicBezTo>
                  <a:pt x="6459" y="11681"/>
                  <a:pt x="5892" y="11650"/>
                  <a:pt x="5356" y="11555"/>
                </a:cubicBezTo>
                <a:lnTo>
                  <a:pt x="7058" y="8751"/>
                </a:lnTo>
                <a:close/>
                <a:moveTo>
                  <a:pt x="13264" y="10894"/>
                </a:moveTo>
                <a:lnTo>
                  <a:pt x="13264" y="11240"/>
                </a:lnTo>
                <a:cubicBezTo>
                  <a:pt x="13264" y="12185"/>
                  <a:pt x="10744" y="13320"/>
                  <a:pt x="7058" y="13320"/>
                </a:cubicBezTo>
                <a:cubicBezTo>
                  <a:pt x="3340" y="13320"/>
                  <a:pt x="820" y="12185"/>
                  <a:pt x="820" y="11240"/>
                </a:cubicBezTo>
                <a:lnTo>
                  <a:pt x="820" y="10894"/>
                </a:lnTo>
                <a:cubicBezTo>
                  <a:pt x="2615" y="11996"/>
                  <a:pt x="4915" y="12501"/>
                  <a:pt x="7058" y="12501"/>
                </a:cubicBezTo>
                <a:cubicBezTo>
                  <a:pt x="9168" y="12501"/>
                  <a:pt x="11500" y="12028"/>
                  <a:pt x="13264" y="10894"/>
                </a:cubicBezTo>
                <a:close/>
                <a:moveTo>
                  <a:pt x="457" y="1"/>
                </a:moveTo>
                <a:cubicBezTo>
                  <a:pt x="347" y="1"/>
                  <a:pt x="237" y="40"/>
                  <a:pt x="158" y="119"/>
                </a:cubicBezTo>
                <a:cubicBezTo>
                  <a:pt x="0" y="277"/>
                  <a:pt x="0" y="560"/>
                  <a:pt x="158" y="718"/>
                </a:cubicBezTo>
                <a:lnTo>
                  <a:pt x="2552" y="3207"/>
                </a:lnTo>
                <a:cubicBezTo>
                  <a:pt x="2426" y="3238"/>
                  <a:pt x="2363" y="3270"/>
                  <a:pt x="2237" y="3333"/>
                </a:cubicBezTo>
                <a:cubicBezTo>
                  <a:pt x="820" y="3868"/>
                  <a:pt x="32" y="4624"/>
                  <a:pt x="32" y="5443"/>
                </a:cubicBezTo>
                <a:lnTo>
                  <a:pt x="32" y="11240"/>
                </a:lnTo>
                <a:cubicBezTo>
                  <a:pt x="32" y="12091"/>
                  <a:pt x="820" y="12847"/>
                  <a:pt x="2237" y="13383"/>
                </a:cubicBezTo>
                <a:cubicBezTo>
                  <a:pt x="3529" y="13824"/>
                  <a:pt x="5262" y="14107"/>
                  <a:pt x="7089" y="14107"/>
                </a:cubicBezTo>
                <a:cubicBezTo>
                  <a:pt x="10744" y="14107"/>
                  <a:pt x="14146" y="13005"/>
                  <a:pt x="14146" y="11240"/>
                </a:cubicBezTo>
                <a:lnTo>
                  <a:pt x="14146" y="5443"/>
                </a:lnTo>
                <a:cubicBezTo>
                  <a:pt x="14083" y="4624"/>
                  <a:pt x="13295" y="3868"/>
                  <a:pt x="11878" y="3333"/>
                </a:cubicBezTo>
                <a:cubicBezTo>
                  <a:pt x="11815" y="3301"/>
                  <a:pt x="11689" y="3238"/>
                  <a:pt x="11626" y="3207"/>
                </a:cubicBezTo>
                <a:lnTo>
                  <a:pt x="14020" y="718"/>
                </a:lnTo>
                <a:cubicBezTo>
                  <a:pt x="14178" y="560"/>
                  <a:pt x="14178" y="277"/>
                  <a:pt x="14020" y="119"/>
                </a:cubicBezTo>
                <a:cubicBezTo>
                  <a:pt x="13941" y="40"/>
                  <a:pt x="13831" y="1"/>
                  <a:pt x="13721" y="1"/>
                </a:cubicBezTo>
                <a:cubicBezTo>
                  <a:pt x="13611" y="1"/>
                  <a:pt x="13500" y="40"/>
                  <a:pt x="13422" y="119"/>
                </a:cubicBezTo>
                <a:lnTo>
                  <a:pt x="10712" y="2923"/>
                </a:lnTo>
                <a:cubicBezTo>
                  <a:pt x="9609" y="2640"/>
                  <a:pt x="8381" y="2545"/>
                  <a:pt x="7089" y="2545"/>
                </a:cubicBezTo>
                <a:cubicBezTo>
                  <a:pt x="5797" y="2545"/>
                  <a:pt x="4537" y="2640"/>
                  <a:pt x="3466" y="2923"/>
                </a:cubicBezTo>
                <a:lnTo>
                  <a:pt x="757" y="119"/>
                </a:lnTo>
                <a:cubicBezTo>
                  <a:pt x="678" y="40"/>
                  <a:pt x="567" y="1"/>
                  <a:pt x="4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37"/>
          <p:cNvGrpSpPr/>
          <p:nvPr/>
        </p:nvGrpSpPr>
        <p:grpSpPr>
          <a:xfrm>
            <a:off x="4382988" y="1383205"/>
            <a:ext cx="378170" cy="375833"/>
            <a:chOff x="-13095575" y="2073400"/>
            <a:chExt cx="356025" cy="353825"/>
          </a:xfrm>
        </p:grpSpPr>
        <p:sp>
          <p:nvSpPr>
            <p:cNvPr id="310" name="Google Shape;310;p37"/>
            <p:cNvSpPr/>
            <p:nvPr/>
          </p:nvSpPr>
          <p:spPr>
            <a:xfrm>
              <a:off x="-13095575" y="2073400"/>
              <a:ext cx="356025" cy="353825"/>
            </a:xfrm>
            <a:custGeom>
              <a:rect b="b" l="l" r="r" t="t"/>
              <a:pathLst>
                <a:path extrusionOk="0" h="14153" w="14241">
                  <a:moveTo>
                    <a:pt x="12886" y="820"/>
                  </a:moveTo>
                  <a:cubicBezTo>
                    <a:pt x="13107" y="820"/>
                    <a:pt x="13327" y="1041"/>
                    <a:pt x="13327" y="1261"/>
                  </a:cubicBezTo>
                  <a:lnTo>
                    <a:pt x="13327" y="9578"/>
                  </a:lnTo>
                  <a:cubicBezTo>
                    <a:pt x="13327" y="9799"/>
                    <a:pt x="13107" y="9988"/>
                    <a:pt x="12886" y="9988"/>
                  </a:cubicBezTo>
                  <a:lnTo>
                    <a:pt x="1261" y="9988"/>
                  </a:lnTo>
                  <a:cubicBezTo>
                    <a:pt x="1040" y="9988"/>
                    <a:pt x="851" y="9799"/>
                    <a:pt x="851" y="9578"/>
                  </a:cubicBezTo>
                  <a:lnTo>
                    <a:pt x="851" y="1261"/>
                  </a:lnTo>
                  <a:cubicBezTo>
                    <a:pt x="851" y="1041"/>
                    <a:pt x="1040" y="820"/>
                    <a:pt x="1261" y="820"/>
                  </a:cubicBezTo>
                  <a:close/>
                  <a:moveTo>
                    <a:pt x="1261" y="1"/>
                  </a:moveTo>
                  <a:cubicBezTo>
                    <a:pt x="599" y="1"/>
                    <a:pt x="1" y="568"/>
                    <a:pt x="1" y="1261"/>
                  </a:cubicBezTo>
                  <a:lnTo>
                    <a:pt x="1" y="9578"/>
                  </a:lnTo>
                  <a:cubicBezTo>
                    <a:pt x="1" y="10240"/>
                    <a:pt x="568" y="10839"/>
                    <a:pt x="1261" y="10839"/>
                  </a:cubicBezTo>
                  <a:lnTo>
                    <a:pt x="6270" y="10839"/>
                  </a:lnTo>
                  <a:lnTo>
                    <a:pt x="4285" y="13485"/>
                  </a:lnTo>
                  <a:cubicBezTo>
                    <a:pt x="4191" y="13674"/>
                    <a:pt x="4191" y="13895"/>
                    <a:pt x="4380" y="14052"/>
                  </a:cubicBezTo>
                  <a:cubicBezTo>
                    <a:pt x="4465" y="14109"/>
                    <a:pt x="4562" y="14140"/>
                    <a:pt x="4659" y="14140"/>
                  </a:cubicBezTo>
                  <a:cubicBezTo>
                    <a:pt x="4776" y="14140"/>
                    <a:pt x="4892" y="14093"/>
                    <a:pt x="4978" y="13989"/>
                  </a:cubicBezTo>
                  <a:lnTo>
                    <a:pt x="6711" y="11658"/>
                  </a:lnTo>
                  <a:lnTo>
                    <a:pt x="6711" y="12918"/>
                  </a:lnTo>
                  <a:cubicBezTo>
                    <a:pt x="6711" y="13138"/>
                    <a:pt x="6900" y="13359"/>
                    <a:pt x="7089" y="13359"/>
                  </a:cubicBezTo>
                  <a:cubicBezTo>
                    <a:pt x="7310" y="13359"/>
                    <a:pt x="7530" y="13138"/>
                    <a:pt x="7530" y="12918"/>
                  </a:cubicBezTo>
                  <a:lnTo>
                    <a:pt x="7530" y="11658"/>
                  </a:lnTo>
                  <a:lnTo>
                    <a:pt x="9263" y="13989"/>
                  </a:lnTo>
                  <a:cubicBezTo>
                    <a:pt x="9335" y="14096"/>
                    <a:pt x="9457" y="14153"/>
                    <a:pt x="9584" y="14153"/>
                  </a:cubicBezTo>
                  <a:cubicBezTo>
                    <a:pt x="9681" y="14153"/>
                    <a:pt x="9780" y="14120"/>
                    <a:pt x="9862" y="14052"/>
                  </a:cubicBezTo>
                  <a:cubicBezTo>
                    <a:pt x="10051" y="13926"/>
                    <a:pt x="10082" y="13674"/>
                    <a:pt x="9925" y="13485"/>
                  </a:cubicBezTo>
                  <a:lnTo>
                    <a:pt x="7971" y="10839"/>
                  </a:lnTo>
                  <a:lnTo>
                    <a:pt x="12981" y="10839"/>
                  </a:lnTo>
                  <a:cubicBezTo>
                    <a:pt x="13642" y="10839"/>
                    <a:pt x="14241" y="10272"/>
                    <a:pt x="14241" y="9578"/>
                  </a:cubicBezTo>
                  <a:lnTo>
                    <a:pt x="14241" y="1261"/>
                  </a:lnTo>
                  <a:cubicBezTo>
                    <a:pt x="14146" y="600"/>
                    <a:pt x="13579" y="1"/>
                    <a:pt x="128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13055400" y="2115150"/>
              <a:ext cx="271750" cy="187475"/>
            </a:xfrm>
            <a:custGeom>
              <a:rect b="b" l="l" r="r" t="t"/>
              <a:pathLst>
                <a:path extrusionOk="0" h="7499" w="10870">
                  <a:moveTo>
                    <a:pt x="3781" y="820"/>
                  </a:moveTo>
                  <a:cubicBezTo>
                    <a:pt x="4474" y="820"/>
                    <a:pt x="5041" y="1355"/>
                    <a:pt x="5041" y="2017"/>
                  </a:cubicBezTo>
                  <a:lnTo>
                    <a:pt x="5041" y="6648"/>
                  </a:lnTo>
                  <a:lnTo>
                    <a:pt x="882" y="6648"/>
                  </a:lnTo>
                  <a:lnTo>
                    <a:pt x="882" y="820"/>
                  </a:lnTo>
                  <a:close/>
                  <a:moveTo>
                    <a:pt x="10050" y="851"/>
                  </a:moveTo>
                  <a:lnTo>
                    <a:pt x="10050" y="6680"/>
                  </a:lnTo>
                  <a:lnTo>
                    <a:pt x="5892" y="6680"/>
                  </a:lnTo>
                  <a:lnTo>
                    <a:pt x="5892" y="2080"/>
                  </a:lnTo>
                  <a:cubicBezTo>
                    <a:pt x="5892" y="1418"/>
                    <a:pt x="6427" y="851"/>
                    <a:pt x="7152" y="851"/>
                  </a:cubicBezTo>
                  <a:close/>
                  <a:moveTo>
                    <a:pt x="441" y="1"/>
                  </a:moveTo>
                  <a:cubicBezTo>
                    <a:pt x="221" y="1"/>
                    <a:pt x="0" y="190"/>
                    <a:pt x="0" y="410"/>
                  </a:cubicBezTo>
                  <a:lnTo>
                    <a:pt x="0" y="7089"/>
                  </a:lnTo>
                  <a:cubicBezTo>
                    <a:pt x="0" y="7310"/>
                    <a:pt x="221" y="7499"/>
                    <a:pt x="441" y="7499"/>
                  </a:cubicBezTo>
                  <a:lnTo>
                    <a:pt x="10397" y="7499"/>
                  </a:lnTo>
                  <a:cubicBezTo>
                    <a:pt x="10649" y="7499"/>
                    <a:pt x="10838" y="7310"/>
                    <a:pt x="10838" y="7089"/>
                  </a:cubicBezTo>
                  <a:lnTo>
                    <a:pt x="10838" y="410"/>
                  </a:lnTo>
                  <a:cubicBezTo>
                    <a:pt x="10869" y="190"/>
                    <a:pt x="10680" y="1"/>
                    <a:pt x="10460" y="1"/>
                  </a:cubicBezTo>
                  <a:lnTo>
                    <a:pt x="7089" y="1"/>
                  </a:lnTo>
                  <a:cubicBezTo>
                    <a:pt x="6427" y="1"/>
                    <a:pt x="5829" y="316"/>
                    <a:pt x="5451" y="820"/>
                  </a:cubicBezTo>
                  <a:cubicBezTo>
                    <a:pt x="5041" y="284"/>
                    <a:pt x="4474" y="1"/>
                    <a:pt x="37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12887650" y="2156100"/>
              <a:ext cx="63050" cy="22100"/>
            </a:xfrm>
            <a:custGeom>
              <a:rect b="b" l="l" r="r" t="t"/>
              <a:pathLst>
                <a:path extrusionOk="0" h="884" w="2522">
                  <a:moveTo>
                    <a:pt x="442" y="1"/>
                  </a:moveTo>
                  <a:cubicBezTo>
                    <a:pt x="190" y="1"/>
                    <a:pt x="1" y="190"/>
                    <a:pt x="1" y="442"/>
                  </a:cubicBezTo>
                  <a:cubicBezTo>
                    <a:pt x="1" y="663"/>
                    <a:pt x="190" y="883"/>
                    <a:pt x="442" y="883"/>
                  </a:cubicBezTo>
                  <a:lnTo>
                    <a:pt x="2112" y="883"/>
                  </a:lnTo>
                  <a:cubicBezTo>
                    <a:pt x="2364" y="883"/>
                    <a:pt x="2521" y="663"/>
                    <a:pt x="2521" y="442"/>
                  </a:cubicBezTo>
                  <a:cubicBezTo>
                    <a:pt x="2521" y="190"/>
                    <a:pt x="2332" y="1"/>
                    <a:pt x="21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p:nvPr/>
          </p:nvSpPr>
          <p:spPr>
            <a:xfrm>
              <a:off x="-12888425" y="2198650"/>
              <a:ext cx="63025" cy="21275"/>
            </a:xfrm>
            <a:custGeom>
              <a:rect b="b" l="l" r="r" t="t"/>
              <a:pathLst>
                <a:path extrusionOk="0" h="851" w="2521">
                  <a:moveTo>
                    <a:pt x="410" y="0"/>
                  </a:moveTo>
                  <a:cubicBezTo>
                    <a:pt x="189" y="0"/>
                    <a:pt x="0" y="189"/>
                    <a:pt x="0" y="410"/>
                  </a:cubicBezTo>
                  <a:cubicBezTo>
                    <a:pt x="0" y="662"/>
                    <a:pt x="189" y="851"/>
                    <a:pt x="410" y="851"/>
                  </a:cubicBezTo>
                  <a:lnTo>
                    <a:pt x="2111" y="851"/>
                  </a:lnTo>
                  <a:cubicBezTo>
                    <a:pt x="2363" y="851"/>
                    <a:pt x="2521" y="662"/>
                    <a:pt x="2521" y="410"/>
                  </a:cubicBezTo>
                  <a:cubicBezTo>
                    <a:pt x="2521" y="189"/>
                    <a:pt x="2363" y="0"/>
                    <a:pt x="2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a:off x="-12888425" y="2239600"/>
              <a:ext cx="63025" cy="22075"/>
            </a:xfrm>
            <a:custGeom>
              <a:rect b="b" l="l" r="r" t="t"/>
              <a:pathLst>
                <a:path extrusionOk="0" h="883" w="2521">
                  <a:moveTo>
                    <a:pt x="410" y="0"/>
                  </a:moveTo>
                  <a:cubicBezTo>
                    <a:pt x="189" y="0"/>
                    <a:pt x="0" y="221"/>
                    <a:pt x="0" y="442"/>
                  </a:cubicBezTo>
                  <a:cubicBezTo>
                    <a:pt x="0" y="694"/>
                    <a:pt x="189" y="883"/>
                    <a:pt x="410" y="883"/>
                  </a:cubicBezTo>
                  <a:lnTo>
                    <a:pt x="2111" y="883"/>
                  </a:lnTo>
                  <a:cubicBezTo>
                    <a:pt x="2363" y="883"/>
                    <a:pt x="2521" y="694"/>
                    <a:pt x="2521" y="442"/>
                  </a:cubicBezTo>
                  <a:cubicBezTo>
                    <a:pt x="2521" y="221"/>
                    <a:pt x="2363" y="0"/>
                    <a:pt x="2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p:nvPr/>
          </p:nvSpPr>
          <p:spPr>
            <a:xfrm>
              <a:off x="-13012875" y="2156100"/>
              <a:ext cx="63025" cy="22100"/>
            </a:xfrm>
            <a:custGeom>
              <a:rect b="b" l="l" r="r" t="t"/>
              <a:pathLst>
                <a:path extrusionOk="0" h="884" w="2521">
                  <a:moveTo>
                    <a:pt x="410" y="1"/>
                  </a:moveTo>
                  <a:cubicBezTo>
                    <a:pt x="158" y="1"/>
                    <a:pt x="1" y="190"/>
                    <a:pt x="1" y="442"/>
                  </a:cubicBezTo>
                  <a:cubicBezTo>
                    <a:pt x="1" y="663"/>
                    <a:pt x="190" y="883"/>
                    <a:pt x="410" y="883"/>
                  </a:cubicBezTo>
                  <a:lnTo>
                    <a:pt x="2080" y="883"/>
                  </a:lnTo>
                  <a:cubicBezTo>
                    <a:pt x="2332" y="883"/>
                    <a:pt x="2521" y="663"/>
                    <a:pt x="2521" y="442"/>
                  </a:cubicBezTo>
                  <a:cubicBezTo>
                    <a:pt x="2521" y="190"/>
                    <a:pt x="2332" y="1"/>
                    <a:pt x="2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p:nvPr/>
          </p:nvSpPr>
          <p:spPr>
            <a:xfrm>
              <a:off x="-13012875" y="2198650"/>
              <a:ext cx="63025" cy="21275"/>
            </a:xfrm>
            <a:custGeom>
              <a:rect b="b" l="l" r="r" t="t"/>
              <a:pathLst>
                <a:path extrusionOk="0" h="851" w="2521">
                  <a:moveTo>
                    <a:pt x="410" y="0"/>
                  </a:moveTo>
                  <a:cubicBezTo>
                    <a:pt x="158" y="0"/>
                    <a:pt x="1" y="189"/>
                    <a:pt x="1" y="410"/>
                  </a:cubicBezTo>
                  <a:cubicBezTo>
                    <a:pt x="1" y="662"/>
                    <a:pt x="190" y="851"/>
                    <a:pt x="410" y="851"/>
                  </a:cubicBezTo>
                  <a:lnTo>
                    <a:pt x="2080" y="851"/>
                  </a:lnTo>
                  <a:cubicBezTo>
                    <a:pt x="2332" y="851"/>
                    <a:pt x="2521" y="662"/>
                    <a:pt x="2521" y="410"/>
                  </a:cubicBezTo>
                  <a:cubicBezTo>
                    <a:pt x="2521" y="189"/>
                    <a:pt x="2332" y="0"/>
                    <a:pt x="2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13012875" y="2239600"/>
              <a:ext cx="63025" cy="22075"/>
            </a:xfrm>
            <a:custGeom>
              <a:rect b="b" l="l" r="r" t="t"/>
              <a:pathLst>
                <a:path extrusionOk="0" h="883" w="2521">
                  <a:moveTo>
                    <a:pt x="410" y="0"/>
                  </a:moveTo>
                  <a:cubicBezTo>
                    <a:pt x="158" y="0"/>
                    <a:pt x="1" y="221"/>
                    <a:pt x="1" y="442"/>
                  </a:cubicBezTo>
                  <a:cubicBezTo>
                    <a:pt x="1" y="694"/>
                    <a:pt x="190" y="883"/>
                    <a:pt x="410" y="883"/>
                  </a:cubicBezTo>
                  <a:lnTo>
                    <a:pt x="2080" y="883"/>
                  </a:lnTo>
                  <a:cubicBezTo>
                    <a:pt x="2332" y="883"/>
                    <a:pt x="2521" y="694"/>
                    <a:pt x="2521" y="442"/>
                  </a:cubicBezTo>
                  <a:cubicBezTo>
                    <a:pt x="2521" y="221"/>
                    <a:pt x="2332" y="0"/>
                    <a:pt x="2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37"/>
          <p:cNvGrpSpPr/>
          <p:nvPr/>
        </p:nvGrpSpPr>
        <p:grpSpPr>
          <a:xfrm>
            <a:off x="1915774" y="3060043"/>
            <a:ext cx="359154" cy="361004"/>
            <a:chOff x="-48634750" y="2342000"/>
            <a:chExt cx="300900" cy="302450"/>
          </a:xfrm>
        </p:grpSpPr>
        <p:sp>
          <p:nvSpPr>
            <p:cNvPr id="319" name="Google Shape;319;p37"/>
            <p:cNvSpPr/>
            <p:nvPr/>
          </p:nvSpPr>
          <p:spPr>
            <a:xfrm>
              <a:off x="-48545750" y="2342000"/>
              <a:ext cx="211900" cy="300875"/>
            </a:xfrm>
            <a:custGeom>
              <a:rect b="b" l="l" r="r" t="t"/>
              <a:pathLst>
                <a:path extrusionOk="0" h="12035" w="8476">
                  <a:moveTo>
                    <a:pt x="6711" y="725"/>
                  </a:moveTo>
                  <a:cubicBezTo>
                    <a:pt x="7310" y="725"/>
                    <a:pt x="7782" y="1197"/>
                    <a:pt x="7782" y="1764"/>
                  </a:cubicBezTo>
                  <a:lnTo>
                    <a:pt x="7782" y="10239"/>
                  </a:lnTo>
                  <a:cubicBezTo>
                    <a:pt x="7782" y="10838"/>
                    <a:pt x="7310" y="11310"/>
                    <a:pt x="6711" y="11310"/>
                  </a:cubicBezTo>
                  <a:lnTo>
                    <a:pt x="1797" y="11310"/>
                  </a:lnTo>
                  <a:cubicBezTo>
                    <a:pt x="1198" y="11310"/>
                    <a:pt x="725" y="10838"/>
                    <a:pt x="725" y="10239"/>
                  </a:cubicBezTo>
                  <a:lnTo>
                    <a:pt x="725" y="1764"/>
                  </a:lnTo>
                  <a:cubicBezTo>
                    <a:pt x="725" y="1197"/>
                    <a:pt x="1198" y="725"/>
                    <a:pt x="1797" y="725"/>
                  </a:cubicBezTo>
                  <a:close/>
                  <a:moveTo>
                    <a:pt x="1797" y="0"/>
                  </a:moveTo>
                  <a:cubicBezTo>
                    <a:pt x="788" y="0"/>
                    <a:pt x="1" y="788"/>
                    <a:pt x="1" y="1764"/>
                  </a:cubicBezTo>
                  <a:lnTo>
                    <a:pt x="1" y="10239"/>
                  </a:lnTo>
                  <a:cubicBezTo>
                    <a:pt x="1" y="11247"/>
                    <a:pt x="788" y="12035"/>
                    <a:pt x="1797" y="12035"/>
                  </a:cubicBezTo>
                  <a:lnTo>
                    <a:pt x="6711" y="12035"/>
                  </a:lnTo>
                  <a:cubicBezTo>
                    <a:pt x="7688" y="12035"/>
                    <a:pt x="8476" y="11247"/>
                    <a:pt x="8476" y="10239"/>
                  </a:cubicBezTo>
                  <a:lnTo>
                    <a:pt x="8476" y="1764"/>
                  </a:lnTo>
                  <a:cubicBezTo>
                    <a:pt x="8476" y="788"/>
                    <a:pt x="7688" y="0"/>
                    <a:pt x="67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48509525" y="2395550"/>
              <a:ext cx="52800" cy="52800"/>
            </a:xfrm>
            <a:custGeom>
              <a:rect b="b" l="l" r="r" t="t"/>
              <a:pathLst>
                <a:path extrusionOk="0" h="2112" w="2112">
                  <a:moveTo>
                    <a:pt x="1041" y="694"/>
                  </a:moveTo>
                  <a:cubicBezTo>
                    <a:pt x="1230" y="694"/>
                    <a:pt x="1387" y="851"/>
                    <a:pt x="1387" y="1040"/>
                  </a:cubicBezTo>
                  <a:cubicBezTo>
                    <a:pt x="1387" y="1261"/>
                    <a:pt x="1230" y="1418"/>
                    <a:pt x="1041" y="1418"/>
                  </a:cubicBezTo>
                  <a:cubicBezTo>
                    <a:pt x="852" y="1418"/>
                    <a:pt x="694" y="1261"/>
                    <a:pt x="694" y="1040"/>
                  </a:cubicBezTo>
                  <a:cubicBezTo>
                    <a:pt x="694" y="851"/>
                    <a:pt x="852" y="694"/>
                    <a:pt x="1041" y="694"/>
                  </a:cubicBezTo>
                  <a:close/>
                  <a:moveTo>
                    <a:pt x="1041" y="0"/>
                  </a:moveTo>
                  <a:cubicBezTo>
                    <a:pt x="442" y="0"/>
                    <a:pt x="1" y="473"/>
                    <a:pt x="1" y="1040"/>
                  </a:cubicBezTo>
                  <a:cubicBezTo>
                    <a:pt x="1" y="1639"/>
                    <a:pt x="442" y="2111"/>
                    <a:pt x="1041" y="2111"/>
                  </a:cubicBezTo>
                  <a:cubicBezTo>
                    <a:pt x="1639" y="2111"/>
                    <a:pt x="2112" y="1639"/>
                    <a:pt x="2112" y="1040"/>
                  </a:cubicBezTo>
                  <a:cubicBezTo>
                    <a:pt x="2112" y="473"/>
                    <a:pt x="1639" y="0"/>
                    <a:pt x="1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48509525" y="2466425"/>
              <a:ext cx="52800" cy="52800"/>
            </a:xfrm>
            <a:custGeom>
              <a:rect b="b" l="l" r="r" t="t"/>
              <a:pathLst>
                <a:path extrusionOk="0" h="2112" w="2112">
                  <a:moveTo>
                    <a:pt x="1041" y="694"/>
                  </a:moveTo>
                  <a:cubicBezTo>
                    <a:pt x="1230" y="694"/>
                    <a:pt x="1387" y="851"/>
                    <a:pt x="1387" y="1072"/>
                  </a:cubicBezTo>
                  <a:cubicBezTo>
                    <a:pt x="1387" y="1261"/>
                    <a:pt x="1230" y="1419"/>
                    <a:pt x="1041" y="1419"/>
                  </a:cubicBezTo>
                  <a:cubicBezTo>
                    <a:pt x="852" y="1419"/>
                    <a:pt x="694" y="1261"/>
                    <a:pt x="694" y="1072"/>
                  </a:cubicBezTo>
                  <a:cubicBezTo>
                    <a:pt x="694" y="851"/>
                    <a:pt x="852" y="694"/>
                    <a:pt x="1041" y="694"/>
                  </a:cubicBezTo>
                  <a:close/>
                  <a:moveTo>
                    <a:pt x="1041" y="1"/>
                  </a:moveTo>
                  <a:cubicBezTo>
                    <a:pt x="442" y="1"/>
                    <a:pt x="1" y="473"/>
                    <a:pt x="1" y="1072"/>
                  </a:cubicBezTo>
                  <a:cubicBezTo>
                    <a:pt x="1" y="1639"/>
                    <a:pt x="442" y="2112"/>
                    <a:pt x="1041" y="2112"/>
                  </a:cubicBezTo>
                  <a:cubicBezTo>
                    <a:pt x="1639" y="2112"/>
                    <a:pt x="2112" y="1639"/>
                    <a:pt x="2112" y="1072"/>
                  </a:cubicBezTo>
                  <a:cubicBezTo>
                    <a:pt x="2112" y="473"/>
                    <a:pt x="1639" y="1"/>
                    <a:pt x="10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48509525" y="2537325"/>
              <a:ext cx="52800" cy="52800"/>
            </a:xfrm>
            <a:custGeom>
              <a:rect b="b" l="l" r="r" t="t"/>
              <a:pathLst>
                <a:path extrusionOk="0" h="2112" w="2112">
                  <a:moveTo>
                    <a:pt x="1041" y="693"/>
                  </a:moveTo>
                  <a:cubicBezTo>
                    <a:pt x="1230" y="693"/>
                    <a:pt x="1387" y="851"/>
                    <a:pt x="1387" y="1071"/>
                  </a:cubicBezTo>
                  <a:cubicBezTo>
                    <a:pt x="1387" y="1260"/>
                    <a:pt x="1230" y="1418"/>
                    <a:pt x="1041" y="1418"/>
                  </a:cubicBezTo>
                  <a:cubicBezTo>
                    <a:pt x="852" y="1418"/>
                    <a:pt x="694" y="1260"/>
                    <a:pt x="694" y="1071"/>
                  </a:cubicBezTo>
                  <a:cubicBezTo>
                    <a:pt x="694" y="851"/>
                    <a:pt x="852" y="693"/>
                    <a:pt x="1041" y="693"/>
                  </a:cubicBezTo>
                  <a:close/>
                  <a:moveTo>
                    <a:pt x="1041" y="0"/>
                  </a:moveTo>
                  <a:cubicBezTo>
                    <a:pt x="442" y="0"/>
                    <a:pt x="1" y="473"/>
                    <a:pt x="1" y="1071"/>
                  </a:cubicBezTo>
                  <a:cubicBezTo>
                    <a:pt x="1" y="1639"/>
                    <a:pt x="442" y="2111"/>
                    <a:pt x="1041" y="2111"/>
                  </a:cubicBezTo>
                  <a:cubicBezTo>
                    <a:pt x="1639" y="2111"/>
                    <a:pt x="2112" y="1639"/>
                    <a:pt x="2112" y="1071"/>
                  </a:cubicBezTo>
                  <a:cubicBezTo>
                    <a:pt x="2112" y="473"/>
                    <a:pt x="1639" y="0"/>
                    <a:pt x="1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48421300" y="2395550"/>
              <a:ext cx="52800" cy="52800"/>
            </a:xfrm>
            <a:custGeom>
              <a:rect b="b" l="l" r="r" t="t"/>
              <a:pathLst>
                <a:path extrusionOk="0" h="2112" w="2112">
                  <a:moveTo>
                    <a:pt x="1072" y="694"/>
                  </a:moveTo>
                  <a:cubicBezTo>
                    <a:pt x="1261" y="694"/>
                    <a:pt x="1418" y="851"/>
                    <a:pt x="1418" y="1040"/>
                  </a:cubicBezTo>
                  <a:cubicBezTo>
                    <a:pt x="1387" y="1261"/>
                    <a:pt x="1229" y="1418"/>
                    <a:pt x="1072" y="1418"/>
                  </a:cubicBezTo>
                  <a:cubicBezTo>
                    <a:pt x="851" y="1418"/>
                    <a:pt x="725" y="1261"/>
                    <a:pt x="725" y="1040"/>
                  </a:cubicBezTo>
                  <a:cubicBezTo>
                    <a:pt x="725" y="851"/>
                    <a:pt x="851" y="694"/>
                    <a:pt x="1072" y="694"/>
                  </a:cubicBezTo>
                  <a:close/>
                  <a:moveTo>
                    <a:pt x="1072" y="0"/>
                  </a:moveTo>
                  <a:cubicBezTo>
                    <a:pt x="473" y="0"/>
                    <a:pt x="1" y="473"/>
                    <a:pt x="1" y="1040"/>
                  </a:cubicBezTo>
                  <a:cubicBezTo>
                    <a:pt x="1" y="1639"/>
                    <a:pt x="473" y="2111"/>
                    <a:pt x="1072" y="2111"/>
                  </a:cubicBezTo>
                  <a:cubicBezTo>
                    <a:pt x="1639" y="2111"/>
                    <a:pt x="2111" y="1639"/>
                    <a:pt x="2111" y="1040"/>
                  </a:cubicBezTo>
                  <a:cubicBezTo>
                    <a:pt x="2080" y="473"/>
                    <a:pt x="160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48421300" y="2466425"/>
              <a:ext cx="52800" cy="52800"/>
            </a:xfrm>
            <a:custGeom>
              <a:rect b="b" l="l" r="r" t="t"/>
              <a:pathLst>
                <a:path extrusionOk="0" h="2112" w="2112">
                  <a:moveTo>
                    <a:pt x="1072" y="694"/>
                  </a:moveTo>
                  <a:cubicBezTo>
                    <a:pt x="1261" y="694"/>
                    <a:pt x="1418" y="851"/>
                    <a:pt x="1418" y="1072"/>
                  </a:cubicBezTo>
                  <a:cubicBezTo>
                    <a:pt x="1387" y="1261"/>
                    <a:pt x="1229" y="1419"/>
                    <a:pt x="1072" y="1419"/>
                  </a:cubicBezTo>
                  <a:cubicBezTo>
                    <a:pt x="851" y="1419"/>
                    <a:pt x="725" y="1261"/>
                    <a:pt x="725" y="1072"/>
                  </a:cubicBezTo>
                  <a:cubicBezTo>
                    <a:pt x="725" y="851"/>
                    <a:pt x="851" y="694"/>
                    <a:pt x="1072" y="694"/>
                  </a:cubicBezTo>
                  <a:close/>
                  <a:moveTo>
                    <a:pt x="1072" y="1"/>
                  </a:moveTo>
                  <a:cubicBezTo>
                    <a:pt x="473" y="1"/>
                    <a:pt x="1" y="473"/>
                    <a:pt x="1" y="1072"/>
                  </a:cubicBezTo>
                  <a:cubicBezTo>
                    <a:pt x="1" y="1639"/>
                    <a:pt x="473" y="2112"/>
                    <a:pt x="1072" y="2112"/>
                  </a:cubicBezTo>
                  <a:cubicBezTo>
                    <a:pt x="1639" y="2112"/>
                    <a:pt x="2111" y="1639"/>
                    <a:pt x="2111" y="1072"/>
                  </a:cubicBezTo>
                  <a:cubicBezTo>
                    <a:pt x="2080" y="473"/>
                    <a:pt x="1607"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48421300" y="2537325"/>
              <a:ext cx="52800" cy="52800"/>
            </a:xfrm>
            <a:custGeom>
              <a:rect b="b" l="l" r="r" t="t"/>
              <a:pathLst>
                <a:path extrusionOk="0" h="2112" w="2112">
                  <a:moveTo>
                    <a:pt x="1072" y="693"/>
                  </a:moveTo>
                  <a:cubicBezTo>
                    <a:pt x="1261" y="693"/>
                    <a:pt x="1418" y="851"/>
                    <a:pt x="1418" y="1071"/>
                  </a:cubicBezTo>
                  <a:cubicBezTo>
                    <a:pt x="1418" y="1260"/>
                    <a:pt x="1229" y="1418"/>
                    <a:pt x="1072" y="1418"/>
                  </a:cubicBezTo>
                  <a:cubicBezTo>
                    <a:pt x="851" y="1418"/>
                    <a:pt x="725" y="1260"/>
                    <a:pt x="725" y="1071"/>
                  </a:cubicBezTo>
                  <a:cubicBezTo>
                    <a:pt x="725" y="851"/>
                    <a:pt x="851" y="693"/>
                    <a:pt x="1072" y="693"/>
                  </a:cubicBezTo>
                  <a:close/>
                  <a:moveTo>
                    <a:pt x="1072" y="0"/>
                  </a:moveTo>
                  <a:cubicBezTo>
                    <a:pt x="473" y="0"/>
                    <a:pt x="1" y="473"/>
                    <a:pt x="1" y="1071"/>
                  </a:cubicBezTo>
                  <a:cubicBezTo>
                    <a:pt x="1" y="1639"/>
                    <a:pt x="473" y="2111"/>
                    <a:pt x="1072" y="2111"/>
                  </a:cubicBezTo>
                  <a:cubicBezTo>
                    <a:pt x="1639" y="2111"/>
                    <a:pt x="2111" y="1639"/>
                    <a:pt x="2111" y="1071"/>
                  </a:cubicBezTo>
                  <a:cubicBezTo>
                    <a:pt x="2080" y="473"/>
                    <a:pt x="160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48634750" y="2342775"/>
              <a:ext cx="71700" cy="301675"/>
            </a:xfrm>
            <a:custGeom>
              <a:rect b="b" l="l" r="r" t="t"/>
              <a:pathLst>
                <a:path extrusionOk="0" h="12067" w="2868">
                  <a:moveTo>
                    <a:pt x="1891" y="725"/>
                  </a:moveTo>
                  <a:lnTo>
                    <a:pt x="1891" y="725"/>
                  </a:lnTo>
                  <a:cubicBezTo>
                    <a:pt x="1828" y="851"/>
                    <a:pt x="1796" y="946"/>
                    <a:pt x="1796" y="1072"/>
                  </a:cubicBezTo>
                  <a:cubicBezTo>
                    <a:pt x="1765" y="1450"/>
                    <a:pt x="1859" y="1796"/>
                    <a:pt x="2112" y="2143"/>
                  </a:cubicBezTo>
                  <a:cubicBezTo>
                    <a:pt x="2175" y="2174"/>
                    <a:pt x="2206" y="2269"/>
                    <a:pt x="2175" y="2332"/>
                  </a:cubicBezTo>
                  <a:cubicBezTo>
                    <a:pt x="2049" y="2616"/>
                    <a:pt x="1796" y="2805"/>
                    <a:pt x="1481" y="2805"/>
                  </a:cubicBezTo>
                  <a:cubicBezTo>
                    <a:pt x="1103" y="2805"/>
                    <a:pt x="788" y="2489"/>
                    <a:pt x="788" y="2111"/>
                  </a:cubicBezTo>
                  <a:cubicBezTo>
                    <a:pt x="725" y="1702"/>
                    <a:pt x="883" y="1355"/>
                    <a:pt x="1166" y="1135"/>
                  </a:cubicBezTo>
                  <a:cubicBezTo>
                    <a:pt x="1418" y="883"/>
                    <a:pt x="1607" y="788"/>
                    <a:pt x="1891" y="725"/>
                  </a:cubicBezTo>
                  <a:close/>
                  <a:moveTo>
                    <a:pt x="1481" y="3529"/>
                  </a:moveTo>
                  <a:cubicBezTo>
                    <a:pt x="1733" y="3750"/>
                    <a:pt x="1891" y="4600"/>
                    <a:pt x="1954" y="4947"/>
                  </a:cubicBezTo>
                  <a:lnTo>
                    <a:pt x="977" y="4947"/>
                  </a:lnTo>
                  <a:cubicBezTo>
                    <a:pt x="1040" y="4600"/>
                    <a:pt x="1198" y="3750"/>
                    <a:pt x="1481" y="3529"/>
                  </a:cubicBezTo>
                  <a:close/>
                  <a:moveTo>
                    <a:pt x="2049" y="5608"/>
                  </a:moveTo>
                  <a:cubicBezTo>
                    <a:pt x="2112" y="6176"/>
                    <a:pt x="2112" y="6743"/>
                    <a:pt x="2112" y="7373"/>
                  </a:cubicBezTo>
                  <a:cubicBezTo>
                    <a:pt x="2143" y="9421"/>
                    <a:pt x="1796" y="10933"/>
                    <a:pt x="1450" y="11279"/>
                  </a:cubicBezTo>
                  <a:cubicBezTo>
                    <a:pt x="1387" y="11216"/>
                    <a:pt x="1166" y="10964"/>
                    <a:pt x="1009" y="10145"/>
                  </a:cubicBezTo>
                  <a:cubicBezTo>
                    <a:pt x="851" y="9389"/>
                    <a:pt x="725" y="8412"/>
                    <a:pt x="725" y="7373"/>
                  </a:cubicBezTo>
                  <a:cubicBezTo>
                    <a:pt x="725" y="6743"/>
                    <a:pt x="788" y="6176"/>
                    <a:pt x="820" y="5608"/>
                  </a:cubicBezTo>
                  <a:close/>
                  <a:moveTo>
                    <a:pt x="2458" y="1"/>
                  </a:moveTo>
                  <a:cubicBezTo>
                    <a:pt x="1765" y="1"/>
                    <a:pt x="1198" y="64"/>
                    <a:pt x="631" y="631"/>
                  </a:cubicBezTo>
                  <a:cubicBezTo>
                    <a:pt x="221" y="1040"/>
                    <a:pt x="1" y="1576"/>
                    <a:pt x="1" y="2143"/>
                  </a:cubicBezTo>
                  <a:cubicBezTo>
                    <a:pt x="1" y="2647"/>
                    <a:pt x="253" y="3120"/>
                    <a:pt x="694" y="3372"/>
                  </a:cubicBezTo>
                  <a:cubicBezTo>
                    <a:pt x="158" y="4317"/>
                    <a:pt x="1" y="6333"/>
                    <a:pt x="1" y="7467"/>
                  </a:cubicBezTo>
                  <a:cubicBezTo>
                    <a:pt x="1" y="8570"/>
                    <a:pt x="95" y="10586"/>
                    <a:pt x="694" y="11563"/>
                  </a:cubicBezTo>
                  <a:cubicBezTo>
                    <a:pt x="883" y="11909"/>
                    <a:pt x="1135" y="12067"/>
                    <a:pt x="1418" y="12067"/>
                  </a:cubicBezTo>
                  <a:cubicBezTo>
                    <a:pt x="1670" y="12067"/>
                    <a:pt x="1923" y="11909"/>
                    <a:pt x="2112" y="11563"/>
                  </a:cubicBezTo>
                  <a:cubicBezTo>
                    <a:pt x="2679" y="10618"/>
                    <a:pt x="2836" y="8601"/>
                    <a:pt x="2836" y="7467"/>
                  </a:cubicBezTo>
                  <a:cubicBezTo>
                    <a:pt x="2868" y="6270"/>
                    <a:pt x="2742" y="4285"/>
                    <a:pt x="2143" y="3309"/>
                  </a:cubicBezTo>
                  <a:cubicBezTo>
                    <a:pt x="2427" y="3151"/>
                    <a:pt x="2679" y="2899"/>
                    <a:pt x="2742" y="2584"/>
                  </a:cubicBezTo>
                  <a:cubicBezTo>
                    <a:pt x="2868" y="2269"/>
                    <a:pt x="2773" y="1954"/>
                    <a:pt x="2584" y="1702"/>
                  </a:cubicBezTo>
                  <a:cubicBezTo>
                    <a:pt x="2395" y="1481"/>
                    <a:pt x="2269" y="1166"/>
                    <a:pt x="2742" y="568"/>
                  </a:cubicBezTo>
                  <a:cubicBezTo>
                    <a:pt x="2836" y="442"/>
                    <a:pt x="2868" y="347"/>
                    <a:pt x="2773" y="221"/>
                  </a:cubicBezTo>
                  <a:cubicBezTo>
                    <a:pt x="2742" y="95"/>
                    <a:pt x="2584" y="1"/>
                    <a:pt x="2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7"/>
          <p:cNvGrpSpPr/>
          <p:nvPr/>
        </p:nvGrpSpPr>
        <p:grpSpPr>
          <a:xfrm>
            <a:off x="6869224" y="3061444"/>
            <a:ext cx="361004" cy="358229"/>
            <a:chOff x="-48266125" y="1973375"/>
            <a:chExt cx="302450" cy="300125"/>
          </a:xfrm>
        </p:grpSpPr>
        <p:sp>
          <p:nvSpPr>
            <p:cNvPr id="328" name="Google Shape;328;p37"/>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37"/>
          <p:cNvGrpSpPr/>
          <p:nvPr/>
        </p:nvGrpSpPr>
        <p:grpSpPr>
          <a:xfrm>
            <a:off x="4392973" y="3061435"/>
            <a:ext cx="358199" cy="358229"/>
            <a:chOff x="-49048250" y="2316775"/>
            <a:chExt cx="300100" cy="300125"/>
          </a:xfrm>
        </p:grpSpPr>
        <p:sp>
          <p:nvSpPr>
            <p:cNvPr id="335" name="Google Shape;335;p37"/>
            <p:cNvSpPr/>
            <p:nvPr/>
          </p:nvSpPr>
          <p:spPr>
            <a:xfrm>
              <a:off x="-49048250" y="2316775"/>
              <a:ext cx="300100" cy="300125"/>
            </a:xfrm>
            <a:custGeom>
              <a:rect b="b" l="l" r="r" t="t"/>
              <a:pathLst>
                <a:path extrusionOk="0" h="12005" w="12004">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49004150" y="2360100"/>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48925375" y="2465650"/>
              <a:ext cx="71700" cy="86650"/>
            </a:xfrm>
            <a:custGeom>
              <a:rect b="b" l="l" r="r" t="t"/>
              <a:pathLst>
                <a:path extrusionOk="0" h="3466" w="2868">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48977350" y="2431000"/>
              <a:ext cx="157525" cy="157550"/>
            </a:xfrm>
            <a:custGeom>
              <a:rect b="b" l="l" r="r" t="t"/>
              <a:pathLst>
                <a:path extrusionOk="0" h="6302" w="6301">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720000" y="2283375"/>
            <a:ext cx="55242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344" name="Google Shape;344;p38"/>
          <p:cNvSpPr txBox="1"/>
          <p:nvPr>
            <p:ph idx="2" type="title"/>
          </p:nvPr>
        </p:nvSpPr>
        <p:spPr>
          <a:xfrm>
            <a:off x="2574750" y="1062175"/>
            <a:ext cx="1056900" cy="10611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5" name="Google Shape;345;p38"/>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latin typeface="Source Sans Pro"/>
              <a:ea typeface="Source Sans Pro"/>
              <a:cs typeface="Source Sans Pro"/>
              <a:sym typeface="Source Sans Pro"/>
            </a:endParaRPr>
          </a:p>
        </p:txBody>
      </p:sp>
      <p:pic>
        <p:nvPicPr>
          <p:cNvPr id="346" name="Google Shape;346;p38"/>
          <p:cNvPicPr preferRelativeResize="0"/>
          <p:nvPr/>
        </p:nvPicPr>
        <p:blipFill>
          <a:blip r:embed="rId3">
            <a:alphaModFix/>
          </a:blip>
          <a:stretch>
            <a:fillRect/>
          </a:stretch>
        </p:blipFill>
        <p:spPr>
          <a:xfrm>
            <a:off x="5070964" y="1061248"/>
            <a:ext cx="881600" cy="854550"/>
          </a:xfrm>
          <a:prstGeom prst="rect">
            <a:avLst/>
          </a:prstGeom>
          <a:noFill/>
          <a:ln>
            <a:noFill/>
          </a:ln>
        </p:spPr>
      </p:pic>
      <p:pic>
        <p:nvPicPr>
          <p:cNvPr id="347" name="Google Shape;347;p38"/>
          <p:cNvPicPr preferRelativeResize="0"/>
          <p:nvPr/>
        </p:nvPicPr>
        <p:blipFill>
          <a:blip r:embed="rId4">
            <a:alphaModFix/>
          </a:blip>
          <a:stretch>
            <a:fillRect/>
          </a:stretch>
        </p:blipFill>
        <p:spPr>
          <a:xfrm>
            <a:off x="719988" y="1402700"/>
            <a:ext cx="599200" cy="51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Divide the plans</a:t>
            </a:r>
            <a:endParaRPr/>
          </a:p>
        </p:txBody>
      </p:sp>
      <p:sp>
        <p:nvSpPr>
          <p:cNvPr id="353" name="Google Shape;353;p39"/>
          <p:cNvSpPr txBox="1"/>
          <p:nvPr>
            <p:ph idx="2" type="title"/>
          </p:nvPr>
        </p:nvSpPr>
        <p:spPr>
          <a:xfrm>
            <a:off x="1727225" y="2923550"/>
            <a:ext cx="2637900" cy="5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Network Monitoring</a:t>
            </a:r>
            <a:endParaRPr/>
          </a:p>
        </p:txBody>
      </p:sp>
      <p:sp>
        <p:nvSpPr>
          <p:cNvPr id="354" name="Google Shape;354;p39"/>
          <p:cNvSpPr txBox="1"/>
          <p:nvPr>
            <p:ph idx="3" type="title"/>
          </p:nvPr>
        </p:nvSpPr>
        <p:spPr>
          <a:xfrm>
            <a:off x="4778576" y="2923550"/>
            <a:ext cx="2638200" cy="5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Security</a:t>
            </a:r>
            <a:endParaRPr/>
          </a:p>
        </p:txBody>
      </p:sp>
      <p:sp>
        <p:nvSpPr>
          <p:cNvPr id="355" name="Google Shape;355;p39"/>
          <p:cNvSpPr txBox="1"/>
          <p:nvPr>
            <p:ph idx="1" type="subTitle"/>
          </p:nvPr>
        </p:nvSpPr>
        <p:spPr>
          <a:xfrm>
            <a:off x="4778575" y="3334975"/>
            <a:ext cx="3296400" cy="8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SS team implements the </a:t>
            </a:r>
            <a:r>
              <a:rPr lang="en"/>
              <a:t>relevant</a:t>
            </a:r>
            <a:r>
              <a:rPr lang="en"/>
              <a:t> software changes to the system and pass information to the Mercury Team</a:t>
            </a:r>
            <a:endParaRPr/>
          </a:p>
        </p:txBody>
      </p:sp>
      <p:sp>
        <p:nvSpPr>
          <p:cNvPr id="356" name="Google Shape;356;p39"/>
          <p:cNvSpPr txBox="1"/>
          <p:nvPr>
            <p:ph idx="4" type="subTitle"/>
          </p:nvPr>
        </p:nvSpPr>
        <p:spPr>
          <a:xfrm>
            <a:off x="1471125" y="3334975"/>
            <a:ext cx="2894100" cy="8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NMteam allows to monitor all the suspicious activity and make changes constantly.</a:t>
            </a:r>
            <a:endParaRPr/>
          </a:p>
        </p:txBody>
      </p:sp>
      <p:graphicFrame>
        <p:nvGraphicFramePr>
          <p:cNvPr id="357" name="Google Shape;357;p39"/>
          <p:cNvGraphicFramePr/>
          <p:nvPr/>
        </p:nvGraphicFramePr>
        <p:xfrm>
          <a:off x="2351950" y="1597063"/>
          <a:ext cx="3000000" cy="3000000"/>
        </p:xfrm>
        <a:graphic>
          <a:graphicData uri="http://schemas.openxmlformats.org/drawingml/2006/table">
            <a:tbl>
              <a:tblPr>
                <a:noFill/>
                <a:tableStyleId>{A34F7F45-F28B-420B-8B55-E5E7C490FB2E}</a:tableStyleId>
              </a:tblPr>
              <a:tblGrid>
                <a:gridCol w="1388800"/>
              </a:tblGrid>
              <a:tr h="426675">
                <a:tc>
                  <a:txBody>
                    <a:bodyPr/>
                    <a:lstStyle/>
                    <a:p>
                      <a:pPr indent="0" lvl="0" marL="0" rtl="0" algn="ctr">
                        <a:spcBef>
                          <a:spcPts val="0"/>
                        </a:spcBef>
                        <a:spcAft>
                          <a:spcPts val="0"/>
                        </a:spcAft>
                        <a:buNone/>
                      </a:pPr>
                      <a:r>
                        <a:rPr b="1" lang="en" sz="1600">
                          <a:latin typeface="Exo 2"/>
                          <a:ea typeface="Exo 2"/>
                          <a:cs typeface="Exo 2"/>
                          <a:sym typeface="Exo 2"/>
                        </a:rPr>
                        <a:t>Monitor</a:t>
                      </a:r>
                      <a:endParaRPr b="1" sz="1600">
                        <a:latin typeface="Exo 2"/>
                        <a:ea typeface="Exo 2"/>
                        <a:cs typeface="Exo 2"/>
                        <a:sym typeface="Exo 2"/>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76237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bl>
          </a:graphicData>
        </a:graphic>
      </p:graphicFrame>
      <p:graphicFrame>
        <p:nvGraphicFramePr>
          <p:cNvPr id="358" name="Google Shape;358;p39"/>
          <p:cNvGraphicFramePr/>
          <p:nvPr/>
        </p:nvGraphicFramePr>
        <p:xfrm>
          <a:off x="5403263" y="1597063"/>
          <a:ext cx="3000000" cy="3000000"/>
        </p:xfrm>
        <a:graphic>
          <a:graphicData uri="http://schemas.openxmlformats.org/drawingml/2006/table">
            <a:tbl>
              <a:tblPr>
                <a:noFill/>
                <a:tableStyleId>{A34F7F45-F28B-420B-8B55-E5E7C490FB2E}</a:tableStyleId>
              </a:tblPr>
              <a:tblGrid>
                <a:gridCol w="1388800"/>
              </a:tblGrid>
              <a:tr h="426675">
                <a:tc>
                  <a:txBody>
                    <a:bodyPr/>
                    <a:lstStyle/>
                    <a:p>
                      <a:pPr indent="0" lvl="0" marL="0" rtl="0" algn="ctr">
                        <a:spcBef>
                          <a:spcPts val="0"/>
                        </a:spcBef>
                        <a:spcAft>
                          <a:spcPts val="0"/>
                        </a:spcAft>
                        <a:buNone/>
                      </a:pPr>
                      <a:r>
                        <a:rPr b="1" lang="en" sz="1600">
                          <a:latin typeface="Exo 2"/>
                          <a:ea typeface="Exo 2"/>
                          <a:cs typeface="Exo 2"/>
                          <a:sym typeface="Exo 2"/>
                        </a:rPr>
                        <a:t>Software</a:t>
                      </a:r>
                      <a:endParaRPr b="1" sz="1600">
                        <a:latin typeface="Exo 2"/>
                        <a:ea typeface="Exo 2"/>
                        <a:cs typeface="Exo 2"/>
                        <a:sym typeface="Exo 2"/>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76237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bl>
          </a:graphicData>
        </a:graphic>
      </p:graphicFrame>
      <p:sp>
        <p:nvSpPr>
          <p:cNvPr id="359" name="Google Shape;359;p39"/>
          <p:cNvSpPr/>
          <p:nvPr/>
        </p:nvSpPr>
        <p:spPr>
          <a:xfrm>
            <a:off x="5963178" y="2209248"/>
            <a:ext cx="268977" cy="370969"/>
          </a:xfrm>
          <a:custGeom>
            <a:rect b="b" l="l" r="r" t="t"/>
            <a:pathLst>
              <a:path extrusionOk="0" h="12603" w="9138">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2861321" y="2208413"/>
            <a:ext cx="370057" cy="372647"/>
          </a:xfrm>
          <a:custGeom>
            <a:rect b="b" l="l" r="r" t="t"/>
            <a:pathLst>
              <a:path extrusionOk="0" h="12660" w="12572">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of Different </a:t>
            </a:r>
            <a:r>
              <a:rPr lang="en"/>
              <a:t>Resources</a:t>
            </a:r>
            <a:endParaRPr/>
          </a:p>
        </p:txBody>
      </p:sp>
      <p:sp>
        <p:nvSpPr>
          <p:cNvPr id="366" name="Google Shape;366;p40"/>
          <p:cNvSpPr txBox="1"/>
          <p:nvPr>
            <p:ph idx="6" type="subTitle"/>
          </p:nvPr>
        </p:nvSpPr>
        <p:spPr>
          <a:xfrm>
            <a:off x="2424850" y="3638175"/>
            <a:ext cx="23160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system reviews the company’s security system and pushes updates.</a:t>
            </a:r>
            <a:endParaRPr/>
          </a:p>
        </p:txBody>
      </p:sp>
      <p:sp>
        <p:nvSpPr>
          <p:cNvPr id="367" name="Google Shape;367;p40"/>
          <p:cNvSpPr txBox="1"/>
          <p:nvPr>
            <p:ph idx="2" type="title"/>
          </p:nvPr>
        </p:nvSpPr>
        <p:spPr>
          <a:xfrm>
            <a:off x="2424850" y="1618250"/>
            <a:ext cx="2751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User Access Control</a:t>
            </a:r>
            <a:endParaRPr sz="2000">
              <a:solidFill>
                <a:schemeClr val="accent1"/>
              </a:solidFill>
            </a:endParaRPr>
          </a:p>
        </p:txBody>
      </p:sp>
      <p:sp>
        <p:nvSpPr>
          <p:cNvPr id="368" name="Google Shape;368;p40"/>
          <p:cNvSpPr txBox="1"/>
          <p:nvPr>
            <p:ph idx="1" type="subTitle"/>
          </p:nvPr>
        </p:nvSpPr>
        <p:spPr>
          <a:xfrm>
            <a:off x="2424850" y="2052375"/>
            <a:ext cx="22500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system implements technical controls such as two factor-authentication.</a:t>
            </a:r>
            <a:endParaRPr/>
          </a:p>
        </p:txBody>
      </p:sp>
      <p:sp>
        <p:nvSpPr>
          <p:cNvPr id="369" name="Google Shape;369;p40"/>
          <p:cNvSpPr txBox="1"/>
          <p:nvPr>
            <p:ph idx="3" type="title"/>
          </p:nvPr>
        </p:nvSpPr>
        <p:spPr>
          <a:xfrm>
            <a:off x="4740958" y="1618250"/>
            <a:ext cx="1978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1"/>
                </a:solidFill>
              </a:rPr>
              <a:t>Vendor Work</a:t>
            </a:r>
            <a:endParaRPr sz="2000">
              <a:solidFill>
                <a:schemeClr val="accent1"/>
              </a:solidFill>
            </a:endParaRPr>
          </a:p>
        </p:txBody>
      </p:sp>
      <p:sp>
        <p:nvSpPr>
          <p:cNvPr id="370" name="Google Shape;370;p40"/>
          <p:cNvSpPr txBox="1"/>
          <p:nvPr>
            <p:ph idx="4" type="subTitle"/>
          </p:nvPr>
        </p:nvSpPr>
        <p:spPr>
          <a:xfrm>
            <a:off x="4740954" y="2052375"/>
            <a:ext cx="1978200" cy="66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This system creates secure backups.</a:t>
            </a:r>
            <a:endParaRPr/>
          </a:p>
        </p:txBody>
      </p:sp>
      <p:sp>
        <p:nvSpPr>
          <p:cNvPr id="371" name="Google Shape;371;p40"/>
          <p:cNvSpPr txBox="1"/>
          <p:nvPr>
            <p:ph idx="5" type="title"/>
          </p:nvPr>
        </p:nvSpPr>
        <p:spPr>
          <a:xfrm>
            <a:off x="2424850" y="3204050"/>
            <a:ext cx="2860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Security </a:t>
            </a:r>
            <a:r>
              <a:rPr lang="en" sz="2000">
                <a:solidFill>
                  <a:schemeClr val="accent1"/>
                </a:solidFill>
              </a:rPr>
              <a:t>Assessment</a:t>
            </a:r>
            <a:endParaRPr sz="2000">
              <a:solidFill>
                <a:schemeClr val="accent1"/>
              </a:solidFill>
            </a:endParaRPr>
          </a:p>
        </p:txBody>
      </p:sp>
      <p:sp>
        <p:nvSpPr>
          <p:cNvPr id="372" name="Google Shape;372;p40"/>
          <p:cNvSpPr txBox="1"/>
          <p:nvPr>
            <p:ph idx="7" type="title"/>
          </p:nvPr>
        </p:nvSpPr>
        <p:spPr>
          <a:xfrm>
            <a:off x="4740958" y="3204050"/>
            <a:ext cx="1978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1"/>
                </a:solidFill>
              </a:rPr>
              <a:t>IRM </a:t>
            </a:r>
            <a:endParaRPr sz="2000">
              <a:solidFill>
                <a:schemeClr val="accent1"/>
              </a:solidFill>
            </a:endParaRPr>
          </a:p>
        </p:txBody>
      </p:sp>
      <p:sp>
        <p:nvSpPr>
          <p:cNvPr id="373" name="Google Shape;373;p40"/>
          <p:cNvSpPr txBox="1"/>
          <p:nvPr>
            <p:ph idx="8" type="subTitle"/>
          </p:nvPr>
        </p:nvSpPr>
        <p:spPr>
          <a:xfrm>
            <a:off x="4572000" y="3638175"/>
            <a:ext cx="2316000" cy="66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Establishes a system for reporting </a:t>
            </a:r>
            <a:r>
              <a:rPr lang="en"/>
              <a:t>suspicious activity</a:t>
            </a:r>
            <a:endParaRPr/>
          </a:p>
        </p:txBody>
      </p:sp>
      <p:sp>
        <p:nvSpPr>
          <p:cNvPr id="374" name="Google Shape;374;p40"/>
          <p:cNvSpPr/>
          <p:nvPr/>
        </p:nvSpPr>
        <p:spPr>
          <a:xfrm>
            <a:off x="1179540" y="1701075"/>
            <a:ext cx="1016700" cy="10167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1179540" y="3260700"/>
            <a:ext cx="1016700" cy="10167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6947740" y="1701075"/>
            <a:ext cx="1016700" cy="10167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6947740" y="3260700"/>
            <a:ext cx="1016700" cy="10167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948600" y="1701075"/>
            <a:ext cx="231000" cy="10167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948600" y="3260700"/>
            <a:ext cx="231000" cy="10167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7964450" y="1701075"/>
            <a:ext cx="231000" cy="10167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7964450" y="3260700"/>
            <a:ext cx="231000" cy="10167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40"/>
          <p:cNvGrpSpPr/>
          <p:nvPr/>
        </p:nvGrpSpPr>
        <p:grpSpPr>
          <a:xfrm>
            <a:off x="1508324" y="2052368"/>
            <a:ext cx="359154" cy="361004"/>
            <a:chOff x="-48634750" y="2342000"/>
            <a:chExt cx="300900" cy="302450"/>
          </a:xfrm>
        </p:grpSpPr>
        <p:sp>
          <p:nvSpPr>
            <p:cNvPr id="383" name="Google Shape;383;p40"/>
            <p:cNvSpPr/>
            <p:nvPr/>
          </p:nvSpPr>
          <p:spPr>
            <a:xfrm>
              <a:off x="-48545750" y="2342000"/>
              <a:ext cx="211900" cy="300875"/>
            </a:xfrm>
            <a:custGeom>
              <a:rect b="b" l="l" r="r" t="t"/>
              <a:pathLst>
                <a:path extrusionOk="0" h="12035" w="8476">
                  <a:moveTo>
                    <a:pt x="6711" y="725"/>
                  </a:moveTo>
                  <a:cubicBezTo>
                    <a:pt x="7310" y="725"/>
                    <a:pt x="7782" y="1197"/>
                    <a:pt x="7782" y="1764"/>
                  </a:cubicBezTo>
                  <a:lnTo>
                    <a:pt x="7782" y="10239"/>
                  </a:lnTo>
                  <a:cubicBezTo>
                    <a:pt x="7782" y="10838"/>
                    <a:pt x="7310" y="11310"/>
                    <a:pt x="6711" y="11310"/>
                  </a:cubicBezTo>
                  <a:lnTo>
                    <a:pt x="1797" y="11310"/>
                  </a:lnTo>
                  <a:cubicBezTo>
                    <a:pt x="1198" y="11310"/>
                    <a:pt x="725" y="10838"/>
                    <a:pt x="725" y="10239"/>
                  </a:cubicBezTo>
                  <a:lnTo>
                    <a:pt x="725" y="1764"/>
                  </a:lnTo>
                  <a:cubicBezTo>
                    <a:pt x="725" y="1197"/>
                    <a:pt x="1198" y="725"/>
                    <a:pt x="1797" y="725"/>
                  </a:cubicBezTo>
                  <a:close/>
                  <a:moveTo>
                    <a:pt x="1797" y="0"/>
                  </a:moveTo>
                  <a:cubicBezTo>
                    <a:pt x="788" y="0"/>
                    <a:pt x="1" y="788"/>
                    <a:pt x="1" y="1764"/>
                  </a:cubicBezTo>
                  <a:lnTo>
                    <a:pt x="1" y="10239"/>
                  </a:lnTo>
                  <a:cubicBezTo>
                    <a:pt x="1" y="11247"/>
                    <a:pt x="788" y="12035"/>
                    <a:pt x="1797" y="12035"/>
                  </a:cubicBezTo>
                  <a:lnTo>
                    <a:pt x="6711" y="12035"/>
                  </a:lnTo>
                  <a:cubicBezTo>
                    <a:pt x="7688" y="12035"/>
                    <a:pt x="8476" y="11247"/>
                    <a:pt x="8476" y="10239"/>
                  </a:cubicBezTo>
                  <a:lnTo>
                    <a:pt x="8476" y="1764"/>
                  </a:lnTo>
                  <a:cubicBezTo>
                    <a:pt x="8476" y="788"/>
                    <a:pt x="7688" y="0"/>
                    <a:pt x="67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48509525" y="2395550"/>
              <a:ext cx="52800" cy="52800"/>
            </a:xfrm>
            <a:custGeom>
              <a:rect b="b" l="l" r="r" t="t"/>
              <a:pathLst>
                <a:path extrusionOk="0" h="2112" w="2112">
                  <a:moveTo>
                    <a:pt x="1041" y="694"/>
                  </a:moveTo>
                  <a:cubicBezTo>
                    <a:pt x="1230" y="694"/>
                    <a:pt x="1387" y="851"/>
                    <a:pt x="1387" y="1040"/>
                  </a:cubicBezTo>
                  <a:cubicBezTo>
                    <a:pt x="1387" y="1261"/>
                    <a:pt x="1230" y="1418"/>
                    <a:pt x="1041" y="1418"/>
                  </a:cubicBezTo>
                  <a:cubicBezTo>
                    <a:pt x="852" y="1418"/>
                    <a:pt x="694" y="1261"/>
                    <a:pt x="694" y="1040"/>
                  </a:cubicBezTo>
                  <a:cubicBezTo>
                    <a:pt x="694" y="851"/>
                    <a:pt x="852" y="694"/>
                    <a:pt x="1041" y="694"/>
                  </a:cubicBezTo>
                  <a:close/>
                  <a:moveTo>
                    <a:pt x="1041" y="0"/>
                  </a:moveTo>
                  <a:cubicBezTo>
                    <a:pt x="442" y="0"/>
                    <a:pt x="1" y="473"/>
                    <a:pt x="1" y="1040"/>
                  </a:cubicBezTo>
                  <a:cubicBezTo>
                    <a:pt x="1" y="1639"/>
                    <a:pt x="442" y="2111"/>
                    <a:pt x="1041" y="2111"/>
                  </a:cubicBezTo>
                  <a:cubicBezTo>
                    <a:pt x="1639" y="2111"/>
                    <a:pt x="2112" y="1639"/>
                    <a:pt x="2112" y="1040"/>
                  </a:cubicBezTo>
                  <a:cubicBezTo>
                    <a:pt x="2112" y="473"/>
                    <a:pt x="1639" y="0"/>
                    <a:pt x="1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48509525" y="2466425"/>
              <a:ext cx="52800" cy="52800"/>
            </a:xfrm>
            <a:custGeom>
              <a:rect b="b" l="l" r="r" t="t"/>
              <a:pathLst>
                <a:path extrusionOk="0" h="2112" w="2112">
                  <a:moveTo>
                    <a:pt x="1041" y="694"/>
                  </a:moveTo>
                  <a:cubicBezTo>
                    <a:pt x="1230" y="694"/>
                    <a:pt x="1387" y="851"/>
                    <a:pt x="1387" y="1072"/>
                  </a:cubicBezTo>
                  <a:cubicBezTo>
                    <a:pt x="1387" y="1261"/>
                    <a:pt x="1230" y="1419"/>
                    <a:pt x="1041" y="1419"/>
                  </a:cubicBezTo>
                  <a:cubicBezTo>
                    <a:pt x="852" y="1419"/>
                    <a:pt x="694" y="1261"/>
                    <a:pt x="694" y="1072"/>
                  </a:cubicBezTo>
                  <a:cubicBezTo>
                    <a:pt x="694" y="851"/>
                    <a:pt x="852" y="694"/>
                    <a:pt x="1041" y="694"/>
                  </a:cubicBezTo>
                  <a:close/>
                  <a:moveTo>
                    <a:pt x="1041" y="1"/>
                  </a:moveTo>
                  <a:cubicBezTo>
                    <a:pt x="442" y="1"/>
                    <a:pt x="1" y="473"/>
                    <a:pt x="1" y="1072"/>
                  </a:cubicBezTo>
                  <a:cubicBezTo>
                    <a:pt x="1" y="1639"/>
                    <a:pt x="442" y="2112"/>
                    <a:pt x="1041" y="2112"/>
                  </a:cubicBezTo>
                  <a:cubicBezTo>
                    <a:pt x="1639" y="2112"/>
                    <a:pt x="2112" y="1639"/>
                    <a:pt x="2112" y="1072"/>
                  </a:cubicBezTo>
                  <a:cubicBezTo>
                    <a:pt x="2112" y="473"/>
                    <a:pt x="1639" y="1"/>
                    <a:pt x="1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a:off x="-48509525" y="2537325"/>
              <a:ext cx="52800" cy="52800"/>
            </a:xfrm>
            <a:custGeom>
              <a:rect b="b" l="l" r="r" t="t"/>
              <a:pathLst>
                <a:path extrusionOk="0" h="2112" w="2112">
                  <a:moveTo>
                    <a:pt x="1041" y="693"/>
                  </a:moveTo>
                  <a:cubicBezTo>
                    <a:pt x="1230" y="693"/>
                    <a:pt x="1387" y="851"/>
                    <a:pt x="1387" y="1071"/>
                  </a:cubicBezTo>
                  <a:cubicBezTo>
                    <a:pt x="1387" y="1260"/>
                    <a:pt x="1230" y="1418"/>
                    <a:pt x="1041" y="1418"/>
                  </a:cubicBezTo>
                  <a:cubicBezTo>
                    <a:pt x="852" y="1418"/>
                    <a:pt x="694" y="1260"/>
                    <a:pt x="694" y="1071"/>
                  </a:cubicBezTo>
                  <a:cubicBezTo>
                    <a:pt x="694" y="851"/>
                    <a:pt x="852" y="693"/>
                    <a:pt x="1041" y="693"/>
                  </a:cubicBezTo>
                  <a:close/>
                  <a:moveTo>
                    <a:pt x="1041" y="0"/>
                  </a:moveTo>
                  <a:cubicBezTo>
                    <a:pt x="442" y="0"/>
                    <a:pt x="1" y="473"/>
                    <a:pt x="1" y="1071"/>
                  </a:cubicBezTo>
                  <a:cubicBezTo>
                    <a:pt x="1" y="1639"/>
                    <a:pt x="442" y="2111"/>
                    <a:pt x="1041" y="2111"/>
                  </a:cubicBezTo>
                  <a:cubicBezTo>
                    <a:pt x="1639" y="2111"/>
                    <a:pt x="2112" y="1639"/>
                    <a:pt x="2112" y="1071"/>
                  </a:cubicBezTo>
                  <a:cubicBezTo>
                    <a:pt x="2112" y="473"/>
                    <a:pt x="1639" y="0"/>
                    <a:pt x="1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a:off x="-48421300" y="2395550"/>
              <a:ext cx="52800" cy="52800"/>
            </a:xfrm>
            <a:custGeom>
              <a:rect b="b" l="l" r="r" t="t"/>
              <a:pathLst>
                <a:path extrusionOk="0" h="2112" w="2112">
                  <a:moveTo>
                    <a:pt x="1072" y="694"/>
                  </a:moveTo>
                  <a:cubicBezTo>
                    <a:pt x="1261" y="694"/>
                    <a:pt x="1418" y="851"/>
                    <a:pt x="1418" y="1040"/>
                  </a:cubicBezTo>
                  <a:cubicBezTo>
                    <a:pt x="1387" y="1261"/>
                    <a:pt x="1229" y="1418"/>
                    <a:pt x="1072" y="1418"/>
                  </a:cubicBezTo>
                  <a:cubicBezTo>
                    <a:pt x="851" y="1418"/>
                    <a:pt x="725" y="1261"/>
                    <a:pt x="725" y="1040"/>
                  </a:cubicBezTo>
                  <a:cubicBezTo>
                    <a:pt x="725" y="851"/>
                    <a:pt x="851" y="694"/>
                    <a:pt x="1072" y="694"/>
                  </a:cubicBezTo>
                  <a:close/>
                  <a:moveTo>
                    <a:pt x="1072" y="0"/>
                  </a:moveTo>
                  <a:cubicBezTo>
                    <a:pt x="473" y="0"/>
                    <a:pt x="1" y="473"/>
                    <a:pt x="1" y="1040"/>
                  </a:cubicBezTo>
                  <a:cubicBezTo>
                    <a:pt x="1" y="1639"/>
                    <a:pt x="473" y="2111"/>
                    <a:pt x="1072" y="2111"/>
                  </a:cubicBezTo>
                  <a:cubicBezTo>
                    <a:pt x="1639" y="2111"/>
                    <a:pt x="2111" y="1639"/>
                    <a:pt x="2111" y="1040"/>
                  </a:cubicBezTo>
                  <a:cubicBezTo>
                    <a:pt x="2080" y="473"/>
                    <a:pt x="1607" y="0"/>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48421300" y="2466425"/>
              <a:ext cx="52800" cy="52800"/>
            </a:xfrm>
            <a:custGeom>
              <a:rect b="b" l="l" r="r" t="t"/>
              <a:pathLst>
                <a:path extrusionOk="0" h="2112" w="2112">
                  <a:moveTo>
                    <a:pt x="1072" y="694"/>
                  </a:moveTo>
                  <a:cubicBezTo>
                    <a:pt x="1261" y="694"/>
                    <a:pt x="1418" y="851"/>
                    <a:pt x="1418" y="1072"/>
                  </a:cubicBezTo>
                  <a:cubicBezTo>
                    <a:pt x="1387" y="1261"/>
                    <a:pt x="1229" y="1419"/>
                    <a:pt x="1072" y="1419"/>
                  </a:cubicBezTo>
                  <a:cubicBezTo>
                    <a:pt x="851" y="1419"/>
                    <a:pt x="725" y="1261"/>
                    <a:pt x="725" y="1072"/>
                  </a:cubicBezTo>
                  <a:cubicBezTo>
                    <a:pt x="725" y="851"/>
                    <a:pt x="851" y="694"/>
                    <a:pt x="1072" y="694"/>
                  </a:cubicBezTo>
                  <a:close/>
                  <a:moveTo>
                    <a:pt x="1072" y="1"/>
                  </a:moveTo>
                  <a:cubicBezTo>
                    <a:pt x="473" y="1"/>
                    <a:pt x="1" y="473"/>
                    <a:pt x="1" y="1072"/>
                  </a:cubicBezTo>
                  <a:cubicBezTo>
                    <a:pt x="1" y="1639"/>
                    <a:pt x="473" y="2112"/>
                    <a:pt x="1072" y="2112"/>
                  </a:cubicBezTo>
                  <a:cubicBezTo>
                    <a:pt x="1639" y="2112"/>
                    <a:pt x="2111" y="1639"/>
                    <a:pt x="2111" y="1072"/>
                  </a:cubicBezTo>
                  <a:cubicBezTo>
                    <a:pt x="2080" y="473"/>
                    <a:pt x="1607"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a:off x="-48421300" y="2537325"/>
              <a:ext cx="52800" cy="52800"/>
            </a:xfrm>
            <a:custGeom>
              <a:rect b="b" l="l" r="r" t="t"/>
              <a:pathLst>
                <a:path extrusionOk="0" h="2112" w="2112">
                  <a:moveTo>
                    <a:pt x="1072" y="693"/>
                  </a:moveTo>
                  <a:cubicBezTo>
                    <a:pt x="1261" y="693"/>
                    <a:pt x="1418" y="851"/>
                    <a:pt x="1418" y="1071"/>
                  </a:cubicBezTo>
                  <a:cubicBezTo>
                    <a:pt x="1418" y="1260"/>
                    <a:pt x="1229" y="1418"/>
                    <a:pt x="1072" y="1418"/>
                  </a:cubicBezTo>
                  <a:cubicBezTo>
                    <a:pt x="851" y="1418"/>
                    <a:pt x="725" y="1260"/>
                    <a:pt x="725" y="1071"/>
                  </a:cubicBezTo>
                  <a:cubicBezTo>
                    <a:pt x="725" y="851"/>
                    <a:pt x="851" y="693"/>
                    <a:pt x="1072" y="693"/>
                  </a:cubicBezTo>
                  <a:close/>
                  <a:moveTo>
                    <a:pt x="1072" y="0"/>
                  </a:moveTo>
                  <a:cubicBezTo>
                    <a:pt x="473" y="0"/>
                    <a:pt x="1" y="473"/>
                    <a:pt x="1" y="1071"/>
                  </a:cubicBezTo>
                  <a:cubicBezTo>
                    <a:pt x="1" y="1639"/>
                    <a:pt x="473" y="2111"/>
                    <a:pt x="1072" y="2111"/>
                  </a:cubicBezTo>
                  <a:cubicBezTo>
                    <a:pt x="1639" y="2111"/>
                    <a:pt x="2111" y="1639"/>
                    <a:pt x="2111" y="1071"/>
                  </a:cubicBezTo>
                  <a:cubicBezTo>
                    <a:pt x="2080" y="473"/>
                    <a:pt x="1607" y="0"/>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48634750" y="2342775"/>
              <a:ext cx="71700" cy="301675"/>
            </a:xfrm>
            <a:custGeom>
              <a:rect b="b" l="l" r="r" t="t"/>
              <a:pathLst>
                <a:path extrusionOk="0" h="12067" w="2868">
                  <a:moveTo>
                    <a:pt x="1891" y="725"/>
                  </a:moveTo>
                  <a:lnTo>
                    <a:pt x="1891" y="725"/>
                  </a:lnTo>
                  <a:cubicBezTo>
                    <a:pt x="1828" y="851"/>
                    <a:pt x="1796" y="946"/>
                    <a:pt x="1796" y="1072"/>
                  </a:cubicBezTo>
                  <a:cubicBezTo>
                    <a:pt x="1765" y="1450"/>
                    <a:pt x="1859" y="1796"/>
                    <a:pt x="2112" y="2143"/>
                  </a:cubicBezTo>
                  <a:cubicBezTo>
                    <a:pt x="2175" y="2174"/>
                    <a:pt x="2206" y="2269"/>
                    <a:pt x="2175" y="2332"/>
                  </a:cubicBezTo>
                  <a:cubicBezTo>
                    <a:pt x="2049" y="2616"/>
                    <a:pt x="1796" y="2805"/>
                    <a:pt x="1481" y="2805"/>
                  </a:cubicBezTo>
                  <a:cubicBezTo>
                    <a:pt x="1103" y="2805"/>
                    <a:pt x="788" y="2489"/>
                    <a:pt x="788" y="2111"/>
                  </a:cubicBezTo>
                  <a:cubicBezTo>
                    <a:pt x="725" y="1702"/>
                    <a:pt x="883" y="1355"/>
                    <a:pt x="1166" y="1135"/>
                  </a:cubicBezTo>
                  <a:cubicBezTo>
                    <a:pt x="1418" y="883"/>
                    <a:pt x="1607" y="788"/>
                    <a:pt x="1891" y="725"/>
                  </a:cubicBezTo>
                  <a:close/>
                  <a:moveTo>
                    <a:pt x="1481" y="3529"/>
                  </a:moveTo>
                  <a:cubicBezTo>
                    <a:pt x="1733" y="3750"/>
                    <a:pt x="1891" y="4600"/>
                    <a:pt x="1954" y="4947"/>
                  </a:cubicBezTo>
                  <a:lnTo>
                    <a:pt x="977" y="4947"/>
                  </a:lnTo>
                  <a:cubicBezTo>
                    <a:pt x="1040" y="4600"/>
                    <a:pt x="1198" y="3750"/>
                    <a:pt x="1481" y="3529"/>
                  </a:cubicBezTo>
                  <a:close/>
                  <a:moveTo>
                    <a:pt x="2049" y="5608"/>
                  </a:moveTo>
                  <a:cubicBezTo>
                    <a:pt x="2112" y="6176"/>
                    <a:pt x="2112" y="6743"/>
                    <a:pt x="2112" y="7373"/>
                  </a:cubicBezTo>
                  <a:cubicBezTo>
                    <a:pt x="2143" y="9421"/>
                    <a:pt x="1796" y="10933"/>
                    <a:pt x="1450" y="11279"/>
                  </a:cubicBezTo>
                  <a:cubicBezTo>
                    <a:pt x="1387" y="11216"/>
                    <a:pt x="1166" y="10964"/>
                    <a:pt x="1009" y="10145"/>
                  </a:cubicBezTo>
                  <a:cubicBezTo>
                    <a:pt x="851" y="9389"/>
                    <a:pt x="725" y="8412"/>
                    <a:pt x="725" y="7373"/>
                  </a:cubicBezTo>
                  <a:cubicBezTo>
                    <a:pt x="725" y="6743"/>
                    <a:pt x="788" y="6176"/>
                    <a:pt x="820" y="5608"/>
                  </a:cubicBezTo>
                  <a:close/>
                  <a:moveTo>
                    <a:pt x="2458" y="1"/>
                  </a:moveTo>
                  <a:cubicBezTo>
                    <a:pt x="1765" y="1"/>
                    <a:pt x="1198" y="64"/>
                    <a:pt x="631" y="631"/>
                  </a:cubicBezTo>
                  <a:cubicBezTo>
                    <a:pt x="221" y="1040"/>
                    <a:pt x="1" y="1576"/>
                    <a:pt x="1" y="2143"/>
                  </a:cubicBezTo>
                  <a:cubicBezTo>
                    <a:pt x="1" y="2647"/>
                    <a:pt x="253" y="3120"/>
                    <a:pt x="694" y="3372"/>
                  </a:cubicBezTo>
                  <a:cubicBezTo>
                    <a:pt x="158" y="4317"/>
                    <a:pt x="1" y="6333"/>
                    <a:pt x="1" y="7467"/>
                  </a:cubicBezTo>
                  <a:cubicBezTo>
                    <a:pt x="1" y="8570"/>
                    <a:pt x="95" y="10586"/>
                    <a:pt x="694" y="11563"/>
                  </a:cubicBezTo>
                  <a:cubicBezTo>
                    <a:pt x="883" y="11909"/>
                    <a:pt x="1135" y="12067"/>
                    <a:pt x="1418" y="12067"/>
                  </a:cubicBezTo>
                  <a:cubicBezTo>
                    <a:pt x="1670" y="12067"/>
                    <a:pt x="1923" y="11909"/>
                    <a:pt x="2112" y="11563"/>
                  </a:cubicBezTo>
                  <a:cubicBezTo>
                    <a:pt x="2679" y="10618"/>
                    <a:pt x="2836" y="8601"/>
                    <a:pt x="2836" y="7467"/>
                  </a:cubicBezTo>
                  <a:cubicBezTo>
                    <a:pt x="2868" y="6270"/>
                    <a:pt x="2742" y="4285"/>
                    <a:pt x="2143" y="3309"/>
                  </a:cubicBezTo>
                  <a:cubicBezTo>
                    <a:pt x="2427" y="3151"/>
                    <a:pt x="2679" y="2899"/>
                    <a:pt x="2742" y="2584"/>
                  </a:cubicBezTo>
                  <a:cubicBezTo>
                    <a:pt x="2868" y="2269"/>
                    <a:pt x="2773" y="1954"/>
                    <a:pt x="2584" y="1702"/>
                  </a:cubicBezTo>
                  <a:cubicBezTo>
                    <a:pt x="2395" y="1481"/>
                    <a:pt x="2269" y="1166"/>
                    <a:pt x="2742" y="568"/>
                  </a:cubicBezTo>
                  <a:cubicBezTo>
                    <a:pt x="2836" y="442"/>
                    <a:pt x="2868" y="347"/>
                    <a:pt x="2773" y="221"/>
                  </a:cubicBezTo>
                  <a:cubicBezTo>
                    <a:pt x="2742" y="95"/>
                    <a:pt x="2584" y="1"/>
                    <a:pt x="24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40"/>
          <p:cNvGrpSpPr/>
          <p:nvPr/>
        </p:nvGrpSpPr>
        <p:grpSpPr>
          <a:xfrm>
            <a:off x="7275599" y="3595319"/>
            <a:ext cx="361004" cy="358229"/>
            <a:chOff x="-48266125" y="1973375"/>
            <a:chExt cx="302450" cy="300125"/>
          </a:xfrm>
        </p:grpSpPr>
        <p:sp>
          <p:nvSpPr>
            <p:cNvPr id="392" name="Google Shape;392;p40"/>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40"/>
          <p:cNvSpPr/>
          <p:nvPr/>
        </p:nvSpPr>
        <p:spPr>
          <a:xfrm>
            <a:off x="7277011" y="2053775"/>
            <a:ext cx="358199" cy="358199"/>
          </a:xfrm>
          <a:custGeom>
            <a:rect b="b" l="l" r="r" t="t"/>
            <a:pathLst>
              <a:path extrusionOk="0" h="12004" w="12004">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40"/>
          <p:cNvGrpSpPr/>
          <p:nvPr/>
        </p:nvGrpSpPr>
        <p:grpSpPr>
          <a:xfrm>
            <a:off x="1508798" y="3595322"/>
            <a:ext cx="358199" cy="358229"/>
            <a:chOff x="-49048250" y="2316775"/>
            <a:chExt cx="300100" cy="300125"/>
          </a:xfrm>
        </p:grpSpPr>
        <p:sp>
          <p:nvSpPr>
            <p:cNvPr id="400" name="Google Shape;400;p40"/>
            <p:cNvSpPr/>
            <p:nvPr/>
          </p:nvSpPr>
          <p:spPr>
            <a:xfrm>
              <a:off x="-49048250" y="2316775"/>
              <a:ext cx="300100" cy="300125"/>
            </a:xfrm>
            <a:custGeom>
              <a:rect b="b" l="l" r="r" t="t"/>
              <a:pathLst>
                <a:path extrusionOk="0" h="12005" w="12004">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49004150" y="2360100"/>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48925375" y="2465650"/>
              <a:ext cx="71700" cy="86650"/>
            </a:xfrm>
            <a:custGeom>
              <a:rect b="b" l="l" r="r" t="t"/>
              <a:pathLst>
                <a:path extrusionOk="0" h="3466" w="2868">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48977350" y="2431000"/>
              <a:ext cx="157525" cy="157550"/>
            </a:xfrm>
            <a:custGeom>
              <a:rect b="b" l="l" r="r" t="t"/>
              <a:pathLst>
                <a:path extrusionOk="0" h="6302" w="6301">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txBox="1"/>
          <p:nvPr>
            <p:ph type="title"/>
          </p:nvPr>
        </p:nvSpPr>
        <p:spPr>
          <a:xfrm>
            <a:off x="720000" y="2283375"/>
            <a:ext cx="55242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 &amp; </a:t>
            </a:r>
            <a:r>
              <a:rPr lang="en"/>
              <a:t>BENEFIT</a:t>
            </a:r>
            <a:r>
              <a:rPr lang="en"/>
              <a:t> ANALYSIS</a:t>
            </a:r>
            <a:endParaRPr/>
          </a:p>
        </p:txBody>
      </p:sp>
      <p:sp>
        <p:nvSpPr>
          <p:cNvPr id="409" name="Google Shape;409;p41"/>
          <p:cNvSpPr txBox="1"/>
          <p:nvPr>
            <p:ph idx="2" type="title"/>
          </p:nvPr>
        </p:nvSpPr>
        <p:spPr>
          <a:xfrm>
            <a:off x="2574750" y="1062175"/>
            <a:ext cx="1056900" cy="10611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10" name="Google Shape;410;p41"/>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latin typeface="Source Sans Pro"/>
              <a:ea typeface="Source Sans Pro"/>
              <a:cs typeface="Source Sans Pro"/>
              <a:sym typeface="Source Sans Pro"/>
            </a:endParaRPr>
          </a:p>
        </p:txBody>
      </p:sp>
      <p:pic>
        <p:nvPicPr>
          <p:cNvPr id="411" name="Google Shape;411;p41"/>
          <p:cNvPicPr preferRelativeResize="0"/>
          <p:nvPr/>
        </p:nvPicPr>
        <p:blipFill>
          <a:blip r:embed="rId3">
            <a:alphaModFix/>
          </a:blip>
          <a:stretch>
            <a:fillRect/>
          </a:stretch>
        </p:blipFill>
        <p:spPr>
          <a:xfrm>
            <a:off x="5070964" y="1061248"/>
            <a:ext cx="881600" cy="854550"/>
          </a:xfrm>
          <a:prstGeom prst="rect">
            <a:avLst/>
          </a:prstGeom>
          <a:noFill/>
          <a:ln>
            <a:noFill/>
          </a:ln>
        </p:spPr>
      </p:pic>
      <p:pic>
        <p:nvPicPr>
          <p:cNvPr id="412" name="Google Shape;412;p41"/>
          <p:cNvPicPr preferRelativeResize="0"/>
          <p:nvPr/>
        </p:nvPicPr>
        <p:blipFill>
          <a:blip r:embed="rId4">
            <a:alphaModFix/>
          </a:blip>
          <a:stretch>
            <a:fillRect/>
          </a:stretch>
        </p:blipFill>
        <p:spPr>
          <a:xfrm>
            <a:off x="719988" y="1402700"/>
            <a:ext cx="599200" cy="51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2"/>
          <p:cNvSpPr txBox="1"/>
          <p:nvPr>
            <p:ph type="title"/>
          </p:nvPr>
        </p:nvSpPr>
        <p:spPr>
          <a:xfrm>
            <a:off x="1284000" y="1387300"/>
            <a:ext cx="6576000" cy="210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400"/>
              <a:t>$</a:t>
            </a:r>
            <a:r>
              <a:rPr lang="en" sz="11400"/>
              <a:t>150,000</a:t>
            </a:r>
            <a:endParaRPr sz="11400"/>
          </a:p>
        </p:txBody>
      </p:sp>
      <p:sp>
        <p:nvSpPr>
          <p:cNvPr id="418" name="Google Shape;418;p42"/>
          <p:cNvSpPr txBox="1"/>
          <p:nvPr>
            <p:ph idx="1" type="subTitle"/>
          </p:nvPr>
        </p:nvSpPr>
        <p:spPr>
          <a:xfrm>
            <a:off x="1284000" y="3335275"/>
            <a:ext cx="65760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Money saved from implementing response teams.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3"/>
          <p:cNvSpPr/>
          <p:nvPr/>
        </p:nvSpPr>
        <p:spPr>
          <a:xfrm>
            <a:off x="2088075" y="1816316"/>
            <a:ext cx="621900" cy="1392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Percentages</a:t>
            </a:r>
            <a:endParaRPr/>
          </a:p>
        </p:txBody>
      </p:sp>
      <p:sp>
        <p:nvSpPr>
          <p:cNvPr id="425" name="Google Shape;425;p43"/>
          <p:cNvSpPr txBox="1"/>
          <p:nvPr/>
        </p:nvSpPr>
        <p:spPr>
          <a:xfrm>
            <a:off x="5751977" y="3830050"/>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Revenue spent on teams annually.</a:t>
            </a:r>
            <a:endParaRPr>
              <a:solidFill>
                <a:srgbClr val="FFFFFF"/>
              </a:solidFill>
              <a:latin typeface="Source Sans Pro"/>
              <a:ea typeface="Source Sans Pro"/>
              <a:cs typeface="Source Sans Pro"/>
              <a:sym typeface="Source Sans Pro"/>
            </a:endParaRPr>
          </a:p>
        </p:txBody>
      </p:sp>
      <p:sp>
        <p:nvSpPr>
          <p:cNvPr id="426" name="Google Shape;426;p43"/>
          <p:cNvSpPr txBox="1"/>
          <p:nvPr/>
        </p:nvSpPr>
        <p:spPr>
          <a:xfrm>
            <a:off x="5751975" y="1196800"/>
            <a:ext cx="22575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3DE3B3"/>
                </a:solidFill>
                <a:latin typeface="Exo 2"/>
                <a:ea typeface="Exo 2"/>
                <a:cs typeface="Exo 2"/>
                <a:sym typeface="Exo 2"/>
              </a:rPr>
              <a:t>Revenue</a:t>
            </a:r>
            <a:endParaRPr b="1" sz="2000">
              <a:solidFill>
                <a:srgbClr val="3DE3B3"/>
              </a:solidFill>
              <a:latin typeface="Exo 2"/>
              <a:ea typeface="Exo 2"/>
              <a:cs typeface="Exo 2"/>
              <a:sym typeface="Exo 2"/>
            </a:endParaRPr>
          </a:p>
        </p:txBody>
      </p:sp>
      <p:sp>
        <p:nvSpPr>
          <p:cNvPr id="427" name="Google Shape;427;p43"/>
          <p:cNvSpPr txBox="1"/>
          <p:nvPr/>
        </p:nvSpPr>
        <p:spPr>
          <a:xfrm>
            <a:off x="1406025" y="1196800"/>
            <a:ext cx="19860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3DE3B3"/>
                </a:solidFill>
                <a:latin typeface="Exo 2"/>
                <a:ea typeface="Exo 2"/>
                <a:cs typeface="Exo 2"/>
                <a:sym typeface="Exo 2"/>
              </a:rPr>
              <a:t>Phishing</a:t>
            </a:r>
            <a:endParaRPr b="1" sz="2000">
              <a:solidFill>
                <a:srgbClr val="3DE3B3"/>
              </a:solidFill>
              <a:latin typeface="Exo 2"/>
              <a:ea typeface="Exo 2"/>
              <a:cs typeface="Exo 2"/>
              <a:sym typeface="Exo 2"/>
            </a:endParaRPr>
          </a:p>
        </p:txBody>
      </p:sp>
      <p:sp>
        <p:nvSpPr>
          <p:cNvPr id="428" name="Google Shape;428;p43"/>
          <p:cNvSpPr txBox="1"/>
          <p:nvPr/>
        </p:nvSpPr>
        <p:spPr>
          <a:xfrm>
            <a:off x="1406025" y="3830050"/>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Phishing attacks are dropped by 50%</a:t>
            </a:r>
            <a:endParaRPr>
              <a:solidFill>
                <a:srgbClr val="FFFFFF"/>
              </a:solidFill>
              <a:latin typeface="Source Sans Pro"/>
              <a:ea typeface="Source Sans Pro"/>
              <a:cs typeface="Source Sans Pro"/>
              <a:sym typeface="Source Sans Pro"/>
            </a:endParaRPr>
          </a:p>
        </p:txBody>
      </p:sp>
      <p:sp>
        <p:nvSpPr>
          <p:cNvPr id="429" name="Google Shape;429;p43"/>
          <p:cNvSpPr txBox="1"/>
          <p:nvPr/>
        </p:nvSpPr>
        <p:spPr>
          <a:xfrm>
            <a:off x="3578998" y="1196800"/>
            <a:ext cx="19860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3DE3B3"/>
                </a:solidFill>
                <a:latin typeface="Exo 2"/>
                <a:ea typeface="Exo 2"/>
                <a:cs typeface="Exo 2"/>
                <a:sym typeface="Exo 2"/>
              </a:rPr>
              <a:t>Baiting</a:t>
            </a:r>
            <a:endParaRPr b="1" sz="2000">
              <a:solidFill>
                <a:srgbClr val="3DE3B3"/>
              </a:solidFill>
              <a:latin typeface="Exo 2"/>
              <a:ea typeface="Exo 2"/>
              <a:cs typeface="Exo 2"/>
              <a:sym typeface="Exo 2"/>
            </a:endParaRPr>
          </a:p>
        </p:txBody>
      </p:sp>
      <p:sp>
        <p:nvSpPr>
          <p:cNvPr id="430" name="Google Shape;430;p43"/>
          <p:cNvSpPr txBox="1"/>
          <p:nvPr/>
        </p:nvSpPr>
        <p:spPr>
          <a:xfrm>
            <a:off x="3579001" y="3830050"/>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70% of the incidents are mitigated.</a:t>
            </a:r>
            <a:endParaRPr>
              <a:solidFill>
                <a:srgbClr val="FFFFFF"/>
              </a:solidFill>
              <a:latin typeface="Source Sans Pro"/>
              <a:ea typeface="Source Sans Pro"/>
              <a:cs typeface="Source Sans Pro"/>
              <a:sym typeface="Source Sans Pro"/>
            </a:endParaRPr>
          </a:p>
        </p:txBody>
      </p:sp>
      <p:sp>
        <p:nvSpPr>
          <p:cNvPr id="431" name="Google Shape;431;p43"/>
          <p:cNvSpPr/>
          <p:nvPr/>
        </p:nvSpPr>
        <p:spPr>
          <a:xfrm>
            <a:off x="2088075" y="2518938"/>
            <a:ext cx="621900" cy="690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3"/>
          <p:cNvSpPr txBox="1"/>
          <p:nvPr/>
        </p:nvSpPr>
        <p:spPr>
          <a:xfrm>
            <a:off x="5751977" y="3276725"/>
            <a:ext cx="19860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3DE3B3"/>
                </a:solidFill>
                <a:latin typeface="Exo 2"/>
                <a:ea typeface="Exo 2"/>
                <a:cs typeface="Exo 2"/>
                <a:sym typeface="Exo 2"/>
              </a:rPr>
              <a:t>13%</a:t>
            </a:r>
            <a:endParaRPr b="1" sz="2000">
              <a:solidFill>
                <a:srgbClr val="3DE3B3"/>
              </a:solidFill>
              <a:latin typeface="Exo 2"/>
              <a:ea typeface="Exo 2"/>
              <a:cs typeface="Exo 2"/>
              <a:sym typeface="Exo 2"/>
            </a:endParaRPr>
          </a:p>
        </p:txBody>
      </p:sp>
      <p:sp>
        <p:nvSpPr>
          <p:cNvPr id="433" name="Google Shape;433;p43"/>
          <p:cNvSpPr txBox="1"/>
          <p:nvPr/>
        </p:nvSpPr>
        <p:spPr>
          <a:xfrm>
            <a:off x="1406025" y="3276725"/>
            <a:ext cx="19860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3DE3B3"/>
                </a:solidFill>
                <a:latin typeface="Exo 2"/>
                <a:ea typeface="Exo 2"/>
                <a:cs typeface="Exo 2"/>
                <a:sym typeface="Exo 2"/>
              </a:rPr>
              <a:t>50%</a:t>
            </a:r>
            <a:endParaRPr b="1" sz="2000">
              <a:solidFill>
                <a:srgbClr val="3DE3B3"/>
              </a:solidFill>
              <a:latin typeface="Exo 2"/>
              <a:ea typeface="Exo 2"/>
              <a:cs typeface="Exo 2"/>
              <a:sym typeface="Exo 2"/>
            </a:endParaRPr>
          </a:p>
        </p:txBody>
      </p:sp>
      <p:sp>
        <p:nvSpPr>
          <p:cNvPr id="434" name="Google Shape;434;p43"/>
          <p:cNvSpPr txBox="1"/>
          <p:nvPr/>
        </p:nvSpPr>
        <p:spPr>
          <a:xfrm>
            <a:off x="3579001" y="3276725"/>
            <a:ext cx="19860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3DE3B3"/>
                </a:solidFill>
                <a:latin typeface="Exo 2"/>
                <a:ea typeface="Exo 2"/>
                <a:cs typeface="Exo 2"/>
                <a:sym typeface="Exo 2"/>
              </a:rPr>
              <a:t>70%</a:t>
            </a:r>
            <a:endParaRPr b="1" sz="2000">
              <a:solidFill>
                <a:srgbClr val="3DE3B3"/>
              </a:solidFill>
              <a:latin typeface="Exo 2"/>
              <a:ea typeface="Exo 2"/>
              <a:cs typeface="Exo 2"/>
              <a:sym typeface="Exo 2"/>
            </a:endParaRPr>
          </a:p>
        </p:txBody>
      </p:sp>
      <p:sp>
        <p:nvSpPr>
          <p:cNvPr id="435" name="Google Shape;435;p43"/>
          <p:cNvSpPr/>
          <p:nvPr/>
        </p:nvSpPr>
        <p:spPr>
          <a:xfrm>
            <a:off x="4261100" y="1816316"/>
            <a:ext cx="621900" cy="1392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3"/>
          <p:cNvSpPr/>
          <p:nvPr/>
        </p:nvSpPr>
        <p:spPr>
          <a:xfrm>
            <a:off x="4261100" y="2219528"/>
            <a:ext cx="621900" cy="98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3"/>
          <p:cNvSpPr/>
          <p:nvPr/>
        </p:nvSpPr>
        <p:spPr>
          <a:xfrm>
            <a:off x="6434125" y="1816316"/>
            <a:ext cx="621900" cy="1392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3"/>
          <p:cNvSpPr/>
          <p:nvPr/>
        </p:nvSpPr>
        <p:spPr>
          <a:xfrm>
            <a:off x="6434125" y="2778800"/>
            <a:ext cx="621900" cy="4302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43"/>
          <p:cNvPicPr preferRelativeResize="0"/>
          <p:nvPr/>
        </p:nvPicPr>
        <p:blipFill>
          <a:blip r:embed="rId3">
            <a:alphaModFix/>
          </a:blip>
          <a:stretch>
            <a:fillRect/>
          </a:stretch>
        </p:blipFill>
        <p:spPr>
          <a:xfrm>
            <a:off x="-1383775" y="1017725"/>
            <a:ext cx="2181547" cy="1925101"/>
          </a:xfrm>
          <a:prstGeom prst="rect">
            <a:avLst/>
          </a:prstGeom>
          <a:noFill/>
          <a:ln>
            <a:noFill/>
          </a:ln>
        </p:spPr>
      </p:pic>
      <p:pic>
        <p:nvPicPr>
          <p:cNvPr id="440" name="Google Shape;440;p43"/>
          <p:cNvPicPr preferRelativeResize="0"/>
          <p:nvPr/>
        </p:nvPicPr>
        <p:blipFill>
          <a:blip r:embed="rId3">
            <a:alphaModFix/>
          </a:blip>
          <a:stretch>
            <a:fillRect/>
          </a:stretch>
        </p:blipFill>
        <p:spPr>
          <a:xfrm>
            <a:off x="7924950" y="4141000"/>
            <a:ext cx="2181547" cy="1925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4"/>
          <p:cNvSpPr txBox="1"/>
          <p:nvPr>
            <p:ph type="title"/>
          </p:nvPr>
        </p:nvSpPr>
        <p:spPr>
          <a:xfrm>
            <a:off x="720000" y="2283375"/>
            <a:ext cx="55242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46" name="Google Shape;446;p44"/>
          <p:cNvSpPr txBox="1"/>
          <p:nvPr>
            <p:ph idx="2" type="title"/>
          </p:nvPr>
        </p:nvSpPr>
        <p:spPr>
          <a:xfrm>
            <a:off x="2574750" y="1062175"/>
            <a:ext cx="1056900" cy="1061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47" name="Google Shape;447;p44"/>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latin typeface="Source Sans Pro"/>
              <a:ea typeface="Source Sans Pro"/>
              <a:cs typeface="Source Sans Pro"/>
              <a:sym typeface="Source Sans Pro"/>
            </a:endParaRPr>
          </a:p>
        </p:txBody>
      </p:sp>
      <p:pic>
        <p:nvPicPr>
          <p:cNvPr id="448" name="Google Shape;448;p44"/>
          <p:cNvPicPr preferRelativeResize="0"/>
          <p:nvPr/>
        </p:nvPicPr>
        <p:blipFill>
          <a:blip r:embed="rId3">
            <a:alphaModFix/>
          </a:blip>
          <a:stretch>
            <a:fillRect/>
          </a:stretch>
        </p:blipFill>
        <p:spPr>
          <a:xfrm>
            <a:off x="5070964" y="1061248"/>
            <a:ext cx="881600" cy="854550"/>
          </a:xfrm>
          <a:prstGeom prst="rect">
            <a:avLst/>
          </a:prstGeom>
          <a:noFill/>
          <a:ln>
            <a:noFill/>
          </a:ln>
        </p:spPr>
      </p:pic>
      <p:pic>
        <p:nvPicPr>
          <p:cNvPr id="449" name="Google Shape;449;p44"/>
          <p:cNvPicPr preferRelativeResize="0"/>
          <p:nvPr/>
        </p:nvPicPr>
        <p:blipFill>
          <a:blip r:embed="rId4">
            <a:alphaModFix/>
          </a:blip>
          <a:stretch>
            <a:fillRect/>
          </a:stretch>
        </p:blipFill>
        <p:spPr>
          <a:xfrm>
            <a:off x="719988" y="1402700"/>
            <a:ext cx="599200" cy="51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948600" y="1015750"/>
            <a:ext cx="549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55" name="Google Shape;455;p45"/>
          <p:cNvSpPr txBox="1"/>
          <p:nvPr>
            <p:ph idx="1" type="body"/>
          </p:nvPr>
        </p:nvSpPr>
        <p:spPr>
          <a:xfrm>
            <a:off x="948600" y="1843250"/>
            <a:ext cx="3620100" cy="2865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rgbClr val="273D40"/>
              </a:buClr>
              <a:buSzPts val="600"/>
              <a:buFont typeface="Arial"/>
              <a:buNone/>
            </a:pPr>
            <a:r>
              <a:rPr lang="en">
                <a:solidFill>
                  <a:schemeClr val="dk1"/>
                </a:solidFill>
              </a:rPr>
              <a:t>The Blue Team has successfully safeguarded the organization against the social engineering attack. Through the implementation of a comprehensive security strategy and a robust training program, the Blue Team has been able to detect, prevent, and mitigate any social engineering attacks on the organization. Going forward, the Blue Team will continue to monitor the organization's security posture, update its security strategies, and provide ongoing training to its personnel to ensure the highest level of protection against social engineering attacks.</a:t>
            </a:r>
            <a:endParaRPr/>
          </a:p>
        </p:txBody>
      </p:sp>
      <p:pic>
        <p:nvPicPr>
          <p:cNvPr id="456" name="Google Shape;456;p45"/>
          <p:cNvPicPr preferRelativeResize="0"/>
          <p:nvPr/>
        </p:nvPicPr>
        <p:blipFill>
          <a:blip r:embed="rId3">
            <a:alphaModFix/>
          </a:blip>
          <a:stretch>
            <a:fillRect/>
          </a:stretch>
        </p:blipFill>
        <p:spPr>
          <a:xfrm>
            <a:off x="5848700" y="2212900"/>
            <a:ext cx="2827725" cy="2495307"/>
          </a:xfrm>
          <a:prstGeom prst="rect">
            <a:avLst/>
          </a:prstGeom>
          <a:noFill/>
          <a:ln>
            <a:noFill/>
          </a:ln>
        </p:spPr>
      </p:pic>
      <p:pic>
        <p:nvPicPr>
          <p:cNvPr id="457" name="Google Shape;457;p45"/>
          <p:cNvPicPr preferRelativeResize="0"/>
          <p:nvPr/>
        </p:nvPicPr>
        <p:blipFill>
          <a:blip r:embed="rId4">
            <a:alphaModFix/>
          </a:blip>
          <a:stretch>
            <a:fillRect/>
          </a:stretch>
        </p:blipFill>
        <p:spPr>
          <a:xfrm>
            <a:off x="4726463" y="2537225"/>
            <a:ext cx="599200" cy="513100"/>
          </a:xfrm>
          <a:prstGeom prst="rect">
            <a:avLst/>
          </a:prstGeom>
          <a:noFill/>
          <a:ln>
            <a:noFill/>
          </a:ln>
        </p:spPr>
      </p:pic>
      <p:pic>
        <p:nvPicPr>
          <p:cNvPr id="458" name="Google Shape;458;p45"/>
          <p:cNvPicPr preferRelativeResize="0"/>
          <p:nvPr/>
        </p:nvPicPr>
        <p:blipFill>
          <a:blip r:embed="rId4">
            <a:alphaModFix/>
          </a:blip>
          <a:stretch>
            <a:fillRect/>
          </a:stretch>
        </p:blipFill>
        <p:spPr>
          <a:xfrm rot="5537263">
            <a:off x="7222437" y="793850"/>
            <a:ext cx="599200" cy="51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txBox="1"/>
          <p:nvPr>
            <p:ph type="title"/>
          </p:nvPr>
        </p:nvSpPr>
        <p:spPr>
          <a:xfrm>
            <a:off x="720000" y="2283375"/>
            <a:ext cx="55242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64" name="Google Shape;464;p46"/>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latin typeface="Source Sans Pro"/>
              <a:ea typeface="Source Sans Pro"/>
              <a:cs typeface="Source Sans Pro"/>
              <a:sym typeface="Source Sans Pro"/>
            </a:endParaRPr>
          </a:p>
        </p:txBody>
      </p:sp>
      <p:pic>
        <p:nvPicPr>
          <p:cNvPr id="465" name="Google Shape;465;p46"/>
          <p:cNvPicPr preferRelativeResize="0"/>
          <p:nvPr/>
        </p:nvPicPr>
        <p:blipFill>
          <a:blip r:embed="rId3">
            <a:alphaModFix/>
          </a:blip>
          <a:stretch>
            <a:fillRect/>
          </a:stretch>
        </p:blipFill>
        <p:spPr>
          <a:xfrm>
            <a:off x="5070964" y="1061248"/>
            <a:ext cx="881600" cy="854550"/>
          </a:xfrm>
          <a:prstGeom prst="rect">
            <a:avLst/>
          </a:prstGeom>
          <a:noFill/>
          <a:ln>
            <a:noFill/>
          </a:ln>
        </p:spPr>
      </p:pic>
      <p:pic>
        <p:nvPicPr>
          <p:cNvPr id="466" name="Google Shape;466;p46"/>
          <p:cNvPicPr preferRelativeResize="0"/>
          <p:nvPr/>
        </p:nvPicPr>
        <p:blipFill>
          <a:blip r:embed="rId4">
            <a:alphaModFix/>
          </a:blip>
          <a:stretch>
            <a:fillRect/>
          </a:stretch>
        </p:blipFill>
        <p:spPr>
          <a:xfrm>
            <a:off x="719988" y="1402700"/>
            <a:ext cx="599200" cy="51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99" name="Google Shape;199;p29"/>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AutoNum type="arabicPeriod"/>
            </a:pPr>
            <a:r>
              <a:rPr b="1" lang="en" sz="1500">
                <a:solidFill>
                  <a:schemeClr val="dk1"/>
                </a:solidFill>
              </a:rPr>
              <a:t>Introduction</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Problem statement</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Goals &amp; Objectives</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Proposed Solution</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Benefits &amp; Cost Analysis</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Conclusion</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Recommendations</a:t>
            </a:r>
            <a:endParaRPr b="1" sz="1500">
              <a:solidFill>
                <a:schemeClr val="dk1"/>
              </a:solidFill>
            </a:endParaRPr>
          </a:p>
        </p:txBody>
      </p:sp>
      <p:pic>
        <p:nvPicPr>
          <p:cNvPr id="200" name="Google Shape;200;p29"/>
          <p:cNvPicPr preferRelativeResize="0"/>
          <p:nvPr/>
        </p:nvPicPr>
        <p:blipFill>
          <a:blip r:embed="rId3">
            <a:alphaModFix/>
          </a:blip>
          <a:stretch>
            <a:fillRect/>
          </a:stretch>
        </p:blipFill>
        <p:spPr>
          <a:xfrm>
            <a:off x="8293650" y="4000400"/>
            <a:ext cx="599200" cy="51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0000" y="2283375"/>
            <a:ext cx="55242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06" name="Google Shape;206;p30"/>
          <p:cNvSpPr txBox="1"/>
          <p:nvPr>
            <p:ph idx="2" type="title"/>
          </p:nvPr>
        </p:nvSpPr>
        <p:spPr>
          <a:xfrm>
            <a:off x="2574750" y="1062175"/>
            <a:ext cx="1056900" cy="10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07" name="Google Shape;207;p30"/>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latin typeface="Source Sans Pro"/>
              <a:ea typeface="Source Sans Pro"/>
              <a:cs typeface="Source Sans Pro"/>
              <a:sym typeface="Source Sans Pro"/>
            </a:endParaRPr>
          </a:p>
        </p:txBody>
      </p:sp>
      <p:pic>
        <p:nvPicPr>
          <p:cNvPr id="208" name="Google Shape;208;p30"/>
          <p:cNvPicPr preferRelativeResize="0"/>
          <p:nvPr/>
        </p:nvPicPr>
        <p:blipFill>
          <a:blip r:embed="rId3">
            <a:alphaModFix/>
          </a:blip>
          <a:stretch>
            <a:fillRect/>
          </a:stretch>
        </p:blipFill>
        <p:spPr>
          <a:xfrm>
            <a:off x="5070964" y="1061248"/>
            <a:ext cx="881600" cy="854550"/>
          </a:xfrm>
          <a:prstGeom prst="rect">
            <a:avLst/>
          </a:prstGeom>
          <a:noFill/>
          <a:ln>
            <a:noFill/>
          </a:ln>
        </p:spPr>
      </p:pic>
      <p:pic>
        <p:nvPicPr>
          <p:cNvPr id="209" name="Google Shape;209;p30"/>
          <p:cNvPicPr preferRelativeResize="0"/>
          <p:nvPr/>
        </p:nvPicPr>
        <p:blipFill>
          <a:blip r:embed="rId4">
            <a:alphaModFix/>
          </a:blip>
          <a:stretch>
            <a:fillRect/>
          </a:stretch>
        </p:blipFill>
        <p:spPr>
          <a:xfrm>
            <a:off x="719988" y="1402700"/>
            <a:ext cx="599200" cy="51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948600" y="1015750"/>
            <a:ext cx="549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15" name="Google Shape;215;p31"/>
          <p:cNvSpPr txBox="1"/>
          <p:nvPr>
            <p:ph idx="1" type="body"/>
          </p:nvPr>
        </p:nvSpPr>
        <p:spPr>
          <a:xfrm>
            <a:off x="948600" y="1843250"/>
            <a:ext cx="3620100" cy="2616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rgbClr val="273D40"/>
              </a:buClr>
              <a:buSzPts val="600"/>
              <a:buFont typeface="Arial"/>
              <a:buNone/>
            </a:pPr>
            <a:r>
              <a:rPr lang="en">
                <a:solidFill>
                  <a:schemeClr val="dk1"/>
                </a:solidFill>
              </a:rPr>
              <a:t>Social engineering incidents have progressively increased over the past few years, endangering all types of businesses. According to a review of recent data, social engineering is responsible for around 30% of all security problems. As attackers create more advanced methods for manipulating and taking advantage of victims, it is projected that this percentage will rise even more. Social engineering is a prevalent tactic used by attackers to get access to resources and sensitive data because it doesn't require technical expertise to execute.</a:t>
            </a:r>
            <a:endParaRPr/>
          </a:p>
        </p:txBody>
      </p:sp>
      <p:pic>
        <p:nvPicPr>
          <p:cNvPr id="216" name="Google Shape;216;p31"/>
          <p:cNvPicPr preferRelativeResize="0"/>
          <p:nvPr/>
        </p:nvPicPr>
        <p:blipFill>
          <a:blip r:embed="rId3">
            <a:alphaModFix/>
          </a:blip>
          <a:stretch>
            <a:fillRect/>
          </a:stretch>
        </p:blipFill>
        <p:spPr>
          <a:xfrm>
            <a:off x="5848700" y="2212900"/>
            <a:ext cx="2827725" cy="2495307"/>
          </a:xfrm>
          <a:prstGeom prst="rect">
            <a:avLst/>
          </a:prstGeom>
          <a:noFill/>
          <a:ln>
            <a:noFill/>
          </a:ln>
        </p:spPr>
      </p:pic>
      <p:pic>
        <p:nvPicPr>
          <p:cNvPr id="217" name="Google Shape;217;p31"/>
          <p:cNvPicPr preferRelativeResize="0"/>
          <p:nvPr/>
        </p:nvPicPr>
        <p:blipFill>
          <a:blip r:embed="rId4">
            <a:alphaModFix/>
          </a:blip>
          <a:stretch>
            <a:fillRect/>
          </a:stretch>
        </p:blipFill>
        <p:spPr>
          <a:xfrm>
            <a:off x="4726463" y="2537225"/>
            <a:ext cx="599200" cy="513100"/>
          </a:xfrm>
          <a:prstGeom prst="rect">
            <a:avLst/>
          </a:prstGeom>
          <a:noFill/>
          <a:ln>
            <a:noFill/>
          </a:ln>
        </p:spPr>
      </p:pic>
      <p:pic>
        <p:nvPicPr>
          <p:cNvPr id="218" name="Google Shape;218;p31"/>
          <p:cNvPicPr preferRelativeResize="0"/>
          <p:nvPr/>
        </p:nvPicPr>
        <p:blipFill>
          <a:blip r:embed="rId4">
            <a:alphaModFix/>
          </a:blip>
          <a:stretch>
            <a:fillRect/>
          </a:stretch>
        </p:blipFill>
        <p:spPr>
          <a:xfrm rot="5537263">
            <a:off x="7222437" y="793850"/>
            <a:ext cx="599200" cy="51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720000" y="2283375"/>
            <a:ext cx="55242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24" name="Google Shape;224;p32"/>
          <p:cNvSpPr txBox="1"/>
          <p:nvPr>
            <p:ph idx="2" type="title"/>
          </p:nvPr>
        </p:nvSpPr>
        <p:spPr>
          <a:xfrm>
            <a:off x="2574750" y="1062175"/>
            <a:ext cx="1056900" cy="10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5" name="Google Shape;225;p32"/>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latin typeface="Source Sans Pro"/>
              <a:ea typeface="Source Sans Pro"/>
              <a:cs typeface="Source Sans Pro"/>
              <a:sym typeface="Source Sans Pro"/>
            </a:endParaRPr>
          </a:p>
        </p:txBody>
      </p:sp>
      <p:pic>
        <p:nvPicPr>
          <p:cNvPr id="226" name="Google Shape;226;p32"/>
          <p:cNvPicPr preferRelativeResize="0"/>
          <p:nvPr/>
        </p:nvPicPr>
        <p:blipFill>
          <a:blip r:embed="rId3">
            <a:alphaModFix/>
          </a:blip>
          <a:stretch>
            <a:fillRect/>
          </a:stretch>
        </p:blipFill>
        <p:spPr>
          <a:xfrm>
            <a:off x="5070964" y="1061248"/>
            <a:ext cx="881600" cy="854550"/>
          </a:xfrm>
          <a:prstGeom prst="rect">
            <a:avLst/>
          </a:prstGeom>
          <a:noFill/>
          <a:ln>
            <a:noFill/>
          </a:ln>
        </p:spPr>
      </p:pic>
      <p:pic>
        <p:nvPicPr>
          <p:cNvPr id="227" name="Google Shape;227;p32"/>
          <p:cNvPicPr preferRelativeResize="0"/>
          <p:nvPr/>
        </p:nvPicPr>
        <p:blipFill>
          <a:blip r:embed="rId4">
            <a:alphaModFix/>
          </a:blip>
          <a:stretch>
            <a:fillRect/>
          </a:stretch>
        </p:blipFill>
        <p:spPr>
          <a:xfrm>
            <a:off x="719988" y="1402700"/>
            <a:ext cx="599200" cy="51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33" name="Google Shape;233;p33"/>
          <p:cNvSpPr txBox="1"/>
          <p:nvPr>
            <p:ph idx="4294967295" type="subTitle"/>
          </p:nvPr>
        </p:nvSpPr>
        <p:spPr>
          <a:xfrm>
            <a:off x="833250" y="3605700"/>
            <a:ext cx="3669300" cy="478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t>The graph shows the types &amp; number of social engineering attack on the organization in the recent years.</a:t>
            </a:r>
            <a:endParaRPr sz="1200"/>
          </a:p>
        </p:txBody>
      </p:sp>
      <p:sp>
        <p:nvSpPr>
          <p:cNvPr id="234" name="Google Shape;234;p33"/>
          <p:cNvSpPr txBox="1"/>
          <p:nvPr/>
        </p:nvSpPr>
        <p:spPr>
          <a:xfrm>
            <a:off x="4636404" y="3265405"/>
            <a:ext cx="17703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The attack has been done for more than 65% in the last quarter.</a:t>
            </a:r>
            <a:endParaRPr>
              <a:solidFill>
                <a:schemeClr val="dk1"/>
              </a:solidFill>
              <a:latin typeface="Source Sans Pro"/>
              <a:ea typeface="Source Sans Pro"/>
              <a:cs typeface="Source Sans Pro"/>
              <a:sym typeface="Source Sans Pro"/>
            </a:endParaRPr>
          </a:p>
        </p:txBody>
      </p:sp>
      <p:sp>
        <p:nvSpPr>
          <p:cNvPr id="235" name="Google Shape;235;p33"/>
          <p:cNvSpPr txBox="1"/>
          <p:nvPr/>
        </p:nvSpPr>
        <p:spPr>
          <a:xfrm>
            <a:off x="6540497" y="3265393"/>
            <a:ext cx="17703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The attack has been successful with more than 70% success rate.</a:t>
            </a:r>
            <a:endParaRPr>
              <a:solidFill>
                <a:schemeClr val="dk1"/>
              </a:solidFill>
              <a:latin typeface="Source Sans Pro"/>
              <a:ea typeface="Source Sans Pro"/>
              <a:cs typeface="Source Sans Pro"/>
              <a:sym typeface="Source Sans Pro"/>
            </a:endParaRPr>
          </a:p>
        </p:txBody>
      </p:sp>
      <p:sp>
        <p:nvSpPr>
          <p:cNvPr id="236" name="Google Shape;236;p33"/>
          <p:cNvSpPr txBox="1"/>
          <p:nvPr/>
        </p:nvSpPr>
        <p:spPr>
          <a:xfrm>
            <a:off x="4636404" y="2755093"/>
            <a:ext cx="17703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Exo 2"/>
                <a:ea typeface="Exo 2"/>
                <a:cs typeface="Exo 2"/>
                <a:sym typeface="Exo 2"/>
              </a:rPr>
              <a:t>Tailgating</a:t>
            </a:r>
            <a:endParaRPr b="1" sz="2000">
              <a:solidFill>
                <a:schemeClr val="accent1"/>
              </a:solidFill>
              <a:latin typeface="Exo 2"/>
              <a:ea typeface="Exo 2"/>
              <a:cs typeface="Exo 2"/>
              <a:sym typeface="Exo 2"/>
            </a:endParaRPr>
          </a:p>
        </p:txBody>
      </p:sp>
      <p:sp>
        <p:nvSpPr>
          <p:cNvPr id="237" name="Google Shape;237;p33"/>
          <p:cNvSpPr txBox="1"/>
          <p:nvPr/>
        </p:nvSpPr>
        <p:spPr>
          <a:xfrm>
            <a:off x="6540497" y="2755080"/>
            <a:ext cx="17703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2"/>
                </a:solidFill>
                <a:latin typeface="Exo 2"/>
                <a:ea typeface="Exo 2"/>
                <a:cs typeface="Exo 2"/>
                <a:sym typeface="Exo 2"/>
              </a:rPr>
              <a:t>Spear Phishing</a:t>
            </a:r>
            <a:endParaRPr b="1" sz="2000">
              <a:solidFill>
                <a:schemeClr val="accent2"/>
              </a:solidFill>
              <a:latin typeface="Exo 2"/>
              <a:ea typeface="Exo 2"/>
              <a:cs typeface="Exo 2"/>
              <a:sym typeface="Exo 2"/>
            </a:endParaRPr>
          </a:p>
        </p:txBody>
      </p:sp>
      <p:sp>
        <p:nvSpPr>
          <p:cNvPr id="238" name="Google Shape;238;p33"/>
          <p:cNvSpPr txBox="1"/>
          <p:nvPr/>
        </p:nvSpPr>
        <p:spPr>
          <a:xfrm>
            <a:off x="4572003" y="1578318"/>
            <a:ext cx="17703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Exo 2"/>
                <a:ea typeface="Exo 2"/>
                <a:cs typeface="Exo 2"/>
                <a:sym typeface="Exo 2"/>
              </a:rPr>
              <a:t>Phishing</a:t>
            </a:r>
            <a:endParaRPr b="1" sz="2000">
              <a:solidFill>
                <a:schemeClr val="dk2"/>
              </a:solidFill>
              <a:latin typeface="Exo 2"/>
              <a:ea typeface="Exo 2"/>
              <a:cs typeface="Exo 2"/>
              <a:sym typeface="Exo 2"/>
            </a:endParaRPr>
          </a:p>
        </p:txBody>
      </p:sp>
      <p:sp>
        <p:nvSpPr>
          <p:cNvPr id="239" name="Google Shape;239;p33"/>
          <p:cNvSpPr txBox="1"/>
          <p:nvPr/>
        </p:nvSpPr>
        <p:spPr>
          <a:xfrm>
            <a:off x="4572000" y="2106028"/>
            <a:ext cx="1770300" cy="6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Phishing emails are over 35%.</a:t>
            </a:r>
            <a:endParaRPr>
              <a:solidFill>
                <a:schemeClr val="dk1"/>
              </a:solidFill>
              <a:latin typeface="Source Sans Pro"/>
              <a:ea typeface="Source Sans Pro"/>
              <a:cs typeface="Source Sans Pro"/>
              <a:sym typeface="Source Sans Pro"/>
            </a:endParaRPr>
          </a:p>
        </p:txBody>
      </p:sp>
      <p:sp>
        <p:nvSpPr>
          <p:cNvPr id="240" name="Google Shape;240;p33"/>
          <p:cNvSpPr txBox="1"/>
          <p:nvPr/>
        </p:nvSpPr>
        <p:spPr>
          <a:xfrm>
            <a:off x="6540482" y="1595705"/>
            <a:ext cx="17703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Exo 2"/>
                <a:ea typeface="Exo 2"/>
                <a:cs typeface="Exo 2"/>
                <a:sym typeface="Exo 2"/>
              </a:rPr>
              <a:t>Baiting</a:t>
            </a:r>
            <a:endParaRPr b="1" sz="2000">
              <a:solidFill>
                <a:schemeClr val="lt2"/>
              </a:solidFill>
              <a:latin typeface="Exo 2"/>
              <a:ea typeface="Exo 2"/>
              <a:cs typeface="Exo 2"/>
              <a:sym typeface="Exo 2"/>
            </a:endParaRPr>
          </a:p>
        </p:txBody>
      </p:sp>
      <p:sp>
        <p:nvSpPr>
          <p:cNvPr id="241" name="Google Shape;241;p33"/>
          <p:cNvSpPr txBox="1"/>
          <p:nvPr/>
        </p:nvSpPr>
        <p:spPr>
          <a:xfrm>
            <a:off x="6540482" y="2106018"/>
            <a:ext cx="17703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Baiting has been done on &gt; 60% employees.</a:t>
            </a:r>
            <a:endParaRPr>
              <a:solidFill>
                <a:schemeClr val="dk1"/>
              </a:solidFill>
              <a:latin typeface="Source Sans Pro"/>
              <a:ea typeface="Source Sans Pro"/>
              <a:cs typeface="Source Sans Pro"/>
              <a:sym typeface="Source Sans Pro"/>
            </a:endParaRPr>
          </a:p>
        </p:txBody>
      </p:sp>
      <p:pic>
        <p:nvPicPr>
          <p:cNvPr id="242" name="Google Shape;242;p33"/>
          <p:cNvPicPr preferRelativeResize="0"/>
          <p:nvPr/>
        </p:nvPicPr>
        <p:blipFill>
          <a:blip r:embed="rId3">
            <a:alphaModFix/>
          </a:blip>
          <a:stretch>
            <a:fillRect/>
          </a:stretch>
        </p:blipFill>
        <p:spPr>
          <a:xfrm>
            <a:off x="6598157" y="4217950"/>
            <a:ext cx="3479501" cy="3479501"/>
          </a:xfrm>
          <a:prstGeom prst="rect">
            <a:avLst/>
          </a:prstGeom>
          <a:noFill/>
          <a:ln>
            <a:noFill/>
          </a:ln>
        </p:spPr>
      </p:pic>
      <p:pic>
        <p:nvPicPr>
          <p:cNvPr id="243" name="Google Shape;243;p33" title="Chart">
            <a:hlinkClick r:id="rId4"/>
          </p:cNvPr>
          <p:cNvPicPr preferRelativeResize="0"/>
          <p:nvPr/>
        </p:nvPicPr>
        <p:blipFill>
          <a:blip r:embed="rId5">
            <a:alphaModFix/>
          </a:blip>
          <a:stretch>
            <a:fillRect/>
          </a:stretch>
        </p:blipFill>
        <p:spPr>
          <a:xfrm>
            <a:off x="833203" y="1336774"/>
            <a:ext cx="3669399" cy="2268925"/>
          </a:xfrm>
          <a:prstGeom prst="rect">
            <a:avLst/>
          </a:prstGeom>
          <a:noFill/>
          <a:ln>
            <a:noFill/>
          </a:ln>
        </p:spPr>
      </p:pic>
      <p:sp>
        <p:nvSpPr>
          <p:cNvPr id="244" name="Google Shape;244;p33"/>
          <p:cNvSpPr txBox="1"/>
          <p:nvPr/>
        </p:nvSpPr>
        <p:spPr>
          <a:xfrm>
            <a:off x="1327225" y="3061700"/>
            <a:ext cx="556800" cy="22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Exo 2"/>
                <a:ea typeface="Exo 2"/>
                <a:cs typeface="Exo 2"/>
                <a:sym typeface="Exo 2"/>
              </a:rPr>
              <a:t>35%</a:t>
            </a:r>
            <a:endParaRPr b="1" sz="1100">
              <a:solidFill>
                <a:schemeClr val="dk1"/>
              </a:solidFill>
              <a:latin typeface="Exo 2"/>
              <a:ea typeface="Exo 2"/>
              <a:cs typeface="Exo 2"/>
              <a:sym typeface="Exo 2"/>
            </a:endParaRPr>
          </a:p>
        </p:txBody>
      </p:sp>
      <p:sp>
        <p:nvSpPr>
          <p:cNvPr id="245" name="Google Shape;245;p33"/>
          <p:cNvSpPr txBox="1"/>
          <p:nvPr/>
        </p:nvSpPr>
        <p:spPr>
          <a:xfrm>
            <a:off x="2083244" y="3061700"/>
            <a:ext cx="556800" cy="22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Exo 2"/>
                <a:ea typeface="Exo 2"/>
                <a:cs typeface="Exo 2"/>
                <a:sym typeface="Exo 2"/>
              </a:rPr>
              <a:t>60</a:t>
            </a:r>
            <a:r>
              <a:rPr b="1" lang="en" sz="1100">
                <a:solidFill>
                  <a:schemeClr val="dk1"/>
                </a:solidFill>
                <a:latin typeface="Exo 2"/>
                <a:ea typeface="Exo 2"/>
                <a:cs typeface="Exo 2"/>
                <a:sym typeface="Exo 2"/>
              </a:rPr>
              <a:t>%</a:t>
            </a:r>
            <a:endParaRPr b="1" sz="1100">
              <a:solidFill>
                <a:schemeClr val="dk1"/>
              </a:solidFill>
              <a:latin typeface="Exo 2"/>
              <a:ea typeface="Exo 2"/>
              <a:cs typeface="Exo 2"/>
              <a:sym typeface="Exo 2"/>
            </a:endParaRPr>
          </a:p>
        </p:txBody>
      </p:sp>
      <p:sp>
        <p:nvSpPr>
          <p:cNvPr id="246" name="Google Shape;246;p33"/>
          <p:cNvSpPr txBox="1"/>
          <p:nvPr/>
        </p:nvSpPr>
        <p:spPr>
          <a:xfrm>
            <a:off x="2839269" y="3061700"/>
            <a:ext cx="556800" cy="22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Exo 2"/>
                <a:ea typeface="Exo 2"/>
                <a:cs typeface="Exo 2"/>
                <a:sym typeface="Exo 2"/>
              </a:rPr>
              <a:t>65</a:t>
            </a:r>
            <a:r>
              <a:rPr b="1" lang="en" sz="1100">
                <a:solidFill>
                  <a:schemeClr val="dk1"/>
                </a:solidFill>
                <a:latin typeface="Exo 2"/>
                <a:ea typeface="Exo 2"/>
                <a:cs typeface="Exo 2"/>
                <a:sym typeface="Exo 2"/>
              </a:rPr>
              <a:t>%</a:t>
            </a:r>
            <a:endParaRPr b="1" sz="1100">
              <a:solidFill>
                <a:schemeClr val="dk1"/>
              </a:solidFill>
              <a:latin typeface="Exo 2"/>
              <a:ea typeface="Exo 2"/>
              <a:cs typeface="Exo 2"/>
              <a:sym typeface="Exo 2"/>
            </a:endParaRPr>
          </a:p>
        </p:txBody>
      </p:sp>
      <p:sp>
        <p:nvSpPr>
          <p:cNvPr id="247" name="Google Shape;247;p33"/>
          <p:cNvSpPr txBox="1"/>
          <p:nvPr/>
        </p:nvSpPr>
        <p:spPr>
          <a:xfrm>
            <a:off x="3595294" y="3061700"/>
            <a:ext cx="556800" cy="22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Exo 2"/>
                <a:ea typeface="Exo 2"/>
                <a:cs typeface="Exo 2"/>
                <a:sym typeface="Exo 2"/>
              </a:rPr>
              <a:t>7</a:t>
            </a:r>
            <a:r>
              <a:rPr b="1" lang="en" sz="1100">
                <a:solidFill>
                  <a:schemeClr val="dk1"/>
                </a:solidFill>
                <a:latin typeface="Exo 2"/>
                <a:ea typeface="Exo 2"/>
                <a:cs typeface="Exo 2"/>
                <a:sym typeface="Exo 2"/>
              </a:rPr>
              <a:t>0%</a:t>
            </a:r>
            <a:endParaRPr b="1" sz="1100">
              <a:solidFill>
                <a:schemeClr val="dk1"/>
              </a:solidFill>
              <a:latin typeface="Exo 2"/>
              <a:ea typeface="Exo 2"/>
              <a:cs typeface="Exo 2"/>
              <a:sym typeface="Exo 2"/>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720000" y="2283375"/>
            <a:ext cx="5524200" cy="11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 &amp; OBJECTIVES</a:t>
            </a:r>
            <a:endParaRPr/>
          </a:p>
        </p:txBody>
      </p:sp>
      <p:sp>
        <p:nvSpPr>
          <p:cNvPr id="253" name="Google Shape;253;p34"/>
          <p:cNvSpPr txBox="1"/>
          <p:nvPr>
            <p:ph idx="2" type="title"/>
          </p:nvPr>
        </p:nvSpPr>
        <p:spPr>
          <a:xfrm>
            <a:off x="2574750" y="1062175"/>
            <a:ext cx="1056900" cy="10611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4" name="Google Shape;254;p34"/>
          <p:cNvSpPr txBox="1"/>
          <p:nvPr>
            <p:ph idx="1" type="subTitle"/>
          </p:nvPr>
        </p:nvSpPr>
        <p:spPr>
          <a:xfrm>
            <a:off x="1824900" y="3367907"/>
            <a:ext cx="2556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latin typeface="Source Sans Pro"/>
              <a:ea typeface="Source Sans Pro"/>
              <a:cs typeface="Source Sans Pro"/>
              <a:sym typeface="Source Sans Pro"/>
            </a:endParaRPr>
          </a:p>
        </p:txBody>
      </p:sp>
      <p:pic>
        <p:nvPicPr>
          <p:cNvPr id="255" name="Google Shape;255;p34"/>
          <p:cNvPicPr preferRelativeResize="0"/>
          <p:nvPr/>
        </p:nvPicPr>
        <p:blipFill>
          <a:blip r:embed="rId3">
            <a:alphaModFix/>
          </a:blip>
          <a:stretch>
            <a:fillRect/>
          </a:stretch>
        </p:blipFill>
        <p:spPr>
          <a:xfrm>
            <a:off x="5070964" y="1061248"/>
            <a:ext cx="881600" cy="854550"/>
          </a:xfrm>
          <a:prstGeom prst="rect">
            <a:avLst/>
          </a:prstGeom>
          <a:noFill/>
          <a:ln>
            <a:noFill/>
          </a:ln>
        </p:spPr>
      </p:pic>
      <p:pic>
        <p:nvPicPr>
          <p:cNvPr id="256" name="Google Shape;256;p34"/>
          <p:cNvPicPr preferRelativeResize="0"/>
          <p:nvPr/>
        </p:nvPicPr>
        <p:blipFill>
          <a:blip r:embed="rId4">
            <a:alphaModFix/>
          </a:blip>
          <a:stretch>
            <a:fillRect/>
          </a:stretch>
        </p:blipFill>
        <p:spPr>
          <a:xfrm>
            <a:off x="719988" y="1402700"/>
            <a:ext cx="599200" cy="51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 planner</a:t>
            </a:r>
            <a:endParaRPr/>
          </a:p>
        </p:txBody>
      </p:sp>
      <p:sp>
        <p:nvSpPr>
          <p:cNvPr id="262" name="Google Shape;262;p35"/>
          <p:cNvSpPr/>
          <p:nvPr/>
        </p:nvSpPr>
        <p:spPr>
          <a:xfrm>
            <a:off x="2190356" y="1436200"/>
            <a:ext cx="6134400" cy="4311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Exo 2"/>
                <a:ea typeface="Exo 2"/>
                <a:cs typeface="Exo 2"/>
                <a:sym typeface="Exo 2"/>
              </a:rPr>
              <a:t>The Goal</a:t>
            </a:r>
            <a:endParaRPr b="1">
              <a:solidFill>
                <a:schemeClr val="lt1"/>
              </a:solidFill>
              <a:latin typeface="Exo 2"/>
              <a:ea typeface="Exo 2"/>
              <a:cs typeface="Exo 2"/>
              <a:sym typeface="Exo 2"/>
            </a:endParaRPr>
          </a:p>
        </p:txBody>
      </p:sp>
      <p:sp>
        <p:nvSpPr>
          <p:cNvPr id="263" name="Google Shape;263;p35"/>
          <p:cNvSpPr txBox="1"/>
          <p:nvPr/>
        </p:nvSpPr>
        <p:spPr>
          <a:xfrm>
            <a:off x="819125" y="2074690"/>
            <a:ext cx="1053000" cy="3495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Q1</a:t>
            </a:r>
            <a:endParaRPr>
              <a:solidFill>
                <a:schemeClr val="lt1"/>
              </a:solidFill>
              <a:latin typeface="Source Sans Pro"/>
              <a:ea typeface="Source Sans Pro"/>
              <a:cs typeface="Source Sans Pro"/>
              <a:sym typeface="Source Sans Pro"/>
            </a:endParaRPr>
          </a:p>
        </p:txBody>
      </p:sp>
      <p:sp>
        <p:nvSpPr>
          <p:cNvPr id="264" name="Google Shape;264;p35"/>
          <p:cNvSpPr/>
          <p:nvPr/>
        </p:nvSpPr>
        <p:spPr>
          <a:xfrm>
            <a:off x="2190475" y="2066800"/>
            <a:ext cx="6134400" cy="349500"/>
          </a:xfrm>
          <a:prstGeom prst="rect">
            <a:avLst/>
          </a:prstGeom>
          <a:solidFill>
            <a:srgbClr val="DFDEF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53740"/>
                </a:solidFill>
                <a:latin typeface="Source Sans Pro"/>
                <a:ea typeface="Source Sans Pro"/>
                <a:cs typeface="Source Sans Pro"/>
                <a:sym typeface="Source Sans Pro"/>
              </a:rPr>
              <a:t>Develop a comprehensive social engineering awareness program for all employees</a:t>
            </a:r>
            <a:endParaRPr>
              <a:solidFill>
                <a:schemeClr val="lt1"/>
              </a:solidFill>
              <a:latin typeface="Source Sans Pro"/>
              <a:ea typeface="Source Sans Pro"/>
              <a:cs typeface="Source Sans Pro"/>
              <a:sym typeface="Source Sans Pro"/>
            </a:endParaRPr>
          </a:p>
        </p:txBody>
      </p:sp>
      <p:sp>
        <p:nvSpPr>
          <p:cNvPr id="265" name="Google Shape;265;p35"/>
          <p:cNvSpPr/>
          <p:nvPr/>
        </p:nvSpPr>
        <p:spPr>
          <a:xfrm>
            <a:off x="2244825" y="2615775"/>
            <a:ext cx="6080100" cy="349500"/>
          </a:xfrm>
          <a:prstGeom prst="rect">
            <a:avLst/>
          </a:prstGeom>
          <a:solidFill>
            <a:srgbClr val="DFDEF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rgbClr val="353740"/>
                </a:solidFill>
                <a:latin typeface="Source Sans Pro"/>
                <a:ea typeface="Source Sans Pro"/>
                <a:cs typeface="Source Sans Pro"/>
                <a:sym typeface="Source Sans Pro"/>
              </a:rPr>
              <a:t>Implement a comprehensive security monitoring system</a:t>
            </a:r>
            <a:endParaRPr>
              <a:solidFill>
                <a:schemeClr val="lt1"/>
              </a:solidFill>
              <a:latin typeface="Source Sans Pro"/>
              <a:ea typeface="Source Sans Pro"/>
              <a:cs typeface="Source Sans Pro"/>
              <a:sym typeface="Source Sans Pro"/>
            </a:endParaRPr>
          </a:p>
        </p:txBody>
      </p:sp>
      <p:sp>
        <p:nvSpPr>
          <p:cNvPr id="266" name="Google Shape;266;p35"/>
          <p:cNvSpPr/>
          <p:nvPr/>
        </p:nvSpPr>
        <p:spPr>
          <a:xfrm>
            <a:off x="2244775" y="3164750"/>
            <a:ext cx="6080100" cy="349500"/>
          </a:xfrm>
          <a:prstGeom prst="rect">
            <a:avLst/>
          </a:prstGeom>
          <a:solidFill>
            <a:srgbClr val="DFDEF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chemeClr val="lt1"/>
                </a:solidFill>
                <a:latin typeface="Source Sans Pro"/>
                <a:ea typeface="Source Sans Pro"/>
                <a:cs typeface="Source Sans Pro"/>
                <a:sym typeface="Source Sans Pro"/>
              </a:rPr>
              <a:t>Implement a process for regularly evaluating the effectiveness of the security monitoring system and the social engineering awareness program.</a:t>
            </a:r>
            <a:endParaRPr sz="1200">
              <a:solidFill>
                <a:schemeClr val="lt1"/>
              </a:solidFill>
              <a:latin typeface="Source Sans Pro"/>
              <a:ea typeface="Source Sans Pro"/>
              <a:cs typeface="Source Sans Pro"/>
              <a:sym typeface="Source Sans Pro"/>
            </a:endParaRPr>
          </a:p>
        </p:txBody>
      </p:sp>
      <p:sp>
        <p:nvSpPr>
          <p:cNvPr id="267" name="Google Shape;267;p35"/>
          <p:cNvSpPr/>
          <p:nvPr/>
        </p:nvSpPr>
        <p:spPr>
          <a:xfrm>
            <a:off x="2244900" y="3713750"/>
            <a:ext cx="6080100" cy="349500"/>
          </a:xfrm>
          <a:prstGeom prst="rect">
            <a:avLst/>
          </a:prstGeom>
          <a:solidFill>
            <a:srgbClr val="DFDEF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rgbClr val="353740"/>
                </a:solidFill>
                <a:latin typeface="Source Sans Pro"/>
                <a:ea typeface="Source Sans Pro"/>
                <a:cs typeface="Source Sans Pro"/>
                <a:sym typeface="Source Sans Pro"/>
              </a:rPr>
              <a:t>Review and update the organization's security policies and procedures</a:t>
            </a:r>
            <a:endParaRPr>
              <a:solidFill>
                <a:schemeClr val="lt1"/>
              </a:solidFill>
              <a:latin typeface="Source Sans Pro"/>
              <a:ea typeface="Source Sans Pro"/>
              <a:cs typeface="Source Sans Pro"/>
              <a:sym typeface="Source Sans Pro"/>
            </a:endParaRPr>
          </a:p>
        </p:txBody>
      </p:sp>
      <p:sp>
        <p:nvSpPr>
          <p:cNvPr id="268" name="Google Shape;268;p35"/>
          <p:cNvSpPr/>
          <p:nvPr/>
        </p:nvSpPr>
        <p:spPr>
          <a:xfrm>
            <a:off x="819125" y="1436200"/>
            <a:ext cx="1053000" cy="4311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Exo 2"/>
                <a:ea typeface="Exo 2"/>
                <a:cs typeface="Exo 2"/>
                <a:sym typeface="Exo 2"/>
              </a:rPr>
              <a:t>QUARTER</a:t>
            </a:r>
            <a:endParaRPr b="1">
              <a:solidFill>
                <a:schemeClr val="lt1"/>
              </a:solidFill>
              <a:latin typeface="Exo 2"/>
              <a:ea typeface="Exo 2"/>
              <a:cs typeface="Exo 2"/>
              <a:sym typeface="Exo 2"/>
            </a:endParaRPr>
          </a:p>
        </p:txBody>
      </p:sp>
      <p:sp>
        <p:nvSpPr>
          <p:cNvPr id="269" name="Google Shape;269;p35"/>
          <p:cNvSpPr txBox="1"/>
          <p:nvPr/>
        </p:nvSpPr>
        <p:spPr>
          <a:xfrm>
            <a:off x="819125" y="3164769"/>
            <a:ext cx="1053000" cy="3495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Q3</a:t>
            </a:r>
            <a:endParaRPr>
              <a:solidFill>
                <a:schemeClr val="lt1"/>
              </a:solidFill>
              <a:latin typeface="Source Sans Pro"/>
              <a:ea typeface="Source Sans Pro"/>
              <a:cs typeface="Source Sans Pro"/>
              <a:sym typeface="Source Sans Pro"/>
            </a:endParaRPr>
          </a:p>
        </p:txBody>
      </p:sp>
      <p:sp>
        <p:nvSpPr>
          <p:cNvPr id="270" name="Google Shape;270;p35"/>
          <p:cNvSpPr txBox="1"/>
          <p:nvPr/>
        </p:nvSpPr>
        <p:spPr>
          <a:xfrm>
            <a:off x="819125" y="2619730"/>
            <a:ext cx="1053000" cy="3495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Q2</a:t>
            </a:r>
            <a:endParaRPr>
              <a:solidFill>
                <a:schemeClr val="lt1"/>
              </a:solidFill>
              <a:latin typeface="Source Sans Pro"/>
              <a:ea typeface="Source Sans Pro"/>
              <a:cs typeface="Source Sans Pro"/>
              <a:sym typeface="Source Sans Pro"/>
            </a:endParaRPr>
          </a:p>
        </p:txBody>
      </p:sp>
      <p:sp>
        <p:nvSpPr>
          <p:cNvPr id="271" name="Google Shape;271;p35"/>
          <p:cNvSpPr txBox="1"/>
          <p:nvPr/>
        </p:nvSpPr>
        <p:spPr>
          <a:xfrm>
            <a:off x="819125" y="3709783"/>
            <a:ext cx="1053000" cy="3495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Q4</a:t>
            </a:r>
            <a:endParaRPr>
              <a:solidFill>
                <a:schemeClr val="lt1"/>
              </a:solidFill>
              <a:latin typeface="Source Sans Pro"/>
              <a:ea typeface="Source Sans Pro"/>
              <a:cs typeface="Source Sans Pro"/>
              <a:sym typeface="Source Sans Pro"/>
            </a:endParaRPr>
          </a:p>
        </p:txBody>
      </p:sp>
      <p:pic>
        <p:nvPicPr>
          <p:cNvPr id="272" name="Google Shape;272;p35"/>
          <p:cNvPicPr preferRelativeResize="0"/>
          <p:nvPr/>
        </p:nvPicPr>
        <p:blipFill>
          <a:blip r:embed="rId3">
            <a:alphaModFix/>
          </a:blip>
          <a:stretch>
            <a:fillRect/>
          </a:stretch>
        </p:blipFill>
        <p:spPr>
          <a:xfrm rot="-2542770">
            <a:off x="7946825" y="4271199"/>
            <a:ext cx="2181547" cy="1925101"/>
          </a:xfrm>
          <a:prstGeom prst="rect">
            <a:avLst/>
          </a:prstGeom>
          <a:noFill/>
          <a:ln>
            <a:noFill/>
          </a:ln>
        </p:spPr>
      </p:pic>
      <p:pic>
        <p:nvPicPr>
          <p:cNvPr id="273" name="Google Shape;273;p35"/>
          <p:cNvPicPr preferRelativeResize="0"/>
          <p:nvPr/>
        </p:nvPicPr>
        <p:blipFill>
          <a:blip r:embed="rId4">
            <a:alphaModFix/>
          </a:blip>
          <a:stretch>
            <a:fillRect/>
          </a:stretch>
        </p:blipFill>
        <p:spPr>
          <a:xfrm>
            <a:off x="-1775768" y="-2795725"/>
            <a:ext cx="3479501" cy="3479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Monthly schedule</a:t>
            </a:r>
            <a:endParaRPr/>
          </a:p>
        </p:txBody>
      </p:sp>
      <p:graphicFrame>
        <p:nvGraphicFramePr>
          <p:cNvPr id="279" name="Google Shape;279;p36"/>
          <p:cNvGraphicFramePr/>
          <p:nvPr/>
        </p:nvGraphicFramePr>
        <p:xfrm>
          <a:off x="867275" y="1401400"/>
          <a:ext cx="3000000" cy="3000000"/>
        </p:xfrm>
        <a:graphic>
          <a:graphicData uri="http://schemas.openxmlformats.org/drawingml/2006/table">
            <a:tbl>
              <a:tblPr>
                <a:noFill/>
                <a:tableStyleId>{A34F7F45-F28B-420B-8B55-E5E7C490FB2E}</a:tableStyleId>
              </a:tblPr>
              <a:tblGrid>
                <a:gridCol w="762525"/>
                <a:gridCol w="762525"/>
                <a:gridCol w="762525"/>
                <a:gridCol w="762525"/>
                <a:gridCol w="762525"/>
                <a:gridCol w="762525"/>
                <a:gridCol w="762525"/>
              </a:tblGrid>
              <a:tr h="397325">
                <a:tc>
                  <a:txBody>
                    <a:bodyPr/>
                    <a:lstStyle/>
                    <a:p>
                      <a:pPr indent="0" lvl="0" marL="0" rtl="0" algn="ctr">
                        <a:spcBef>
                          <a:spcPts val="0"/>
                        </a:spcBef>
                        <a:spcAft>
                          <a:spcPts val="0"/>
                        </a:spcAft>
                        <a:buNone/>
                      </a:pPr>
                      <a:r>
                        <a:rPr b="1" lang="en" sz="1600">
                          <a:solidFill>
                            <a:schemeClr val="lt1"/>
                          </a:solidFill>
                          <a:latin typeface="Exo 2"/>
                          <a:ea typeface="Exo 2"/>
                          <a:cs typeface="Exo 2"/>
                          <a:sym typeface="Exo 2"/>
                        </a:rPr>
                        <a:t>SUN</a:t>
                      </a:r>
                      <a:endParaRPr b="1" sz="1600">
                        <a:solidFill>
                          <a:schemeClr val="lt1"/>
                        </a:solidFill>
                        <a:latin typeface="Exo 2"/>
                        <a:ea typeface="Exo 2"/>
                        <a:cs typeface="Exo 2"/>
                        <a:sym typeface="Exo 2"/>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Exo 2"/>
                          <a:ea typeface="Exo 2"/>
                          <a:cs typeface="Exo 2"/>
                          <a:sym typeface="Exo 2"/>
                        </a:rPr>
                        <a:t>MON</a:t>
                      </a:r>
                      <a:endParaRPr b="1" sz="1600">
                        <a:solidFill>
                          <a:schemeClr val="lt1"/>
                        </a:solidFill>
                        <a:latin typeface="Exo 2"/>
                        <a:ea typeface="Exo 2"/>
                        <a:cs typeface="Exo 2"/>
                        <a:sym typeface="Exo 2"/>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Exo 2"/>
                          <a:ea typeface="Exo 2"/>
                          <a:cs typeface="Exo 2"/>
                          <a:sym typeface="Exo 2"/>
                        </a:rPr>
                        <a:t>TUE</a:t>
                      </a:r>
                      <a:endParaRPr b="1" sz="1600">
                        <a:solidFill>
                          <a:schemeClr val="lt1"/>
                        </a:solidFill>
                        <a:latin typeface="Exo 2"/>
                        <a:ea typeface="Exo 2"/>
                        <a:cs typeface="Exo 2"/>
                        <a:sym typeface="Exo 2"/>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Exo 2"/>
                          <a:ea typeface="Exo 2"/>
                          <a:cs typeface="Exo 2"/>
                          <a:sym typeface="Exo 2"/>
                        </a:rPr>
                        <a:t>WED</a:t>
                      </a:r>
                      <a:endParaRPr b="1" sz="1600">
                        <a:solidFill>
                          <a:schemeClr val="lt1"/>
                        </a:solidFill>
                        <a:latin typeface="Exo 2"/>
                        <a:ea typeface="Exo 2"/>
                        <a:cs typeface="Exo 2"/>
                        <a:sym typeface="Exo 2"/>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Exo 2"/>
                          <a:ea typeface="Exo 2"/>
                          <a:cs typeface="Exo 2"/>
                          <a:sym typeface="Exo 2"/>
                        </a:rPr>
                        <a:t>THU</a:t>
                      </a:r>
                      <a:endParaRPr b="1" sz="1600">
                        <a:solidFill>
                          <a:schemeClr val="lt1"/>
                        </a:solidFill>
                        <a:latin typeface="Exo 2"/>
                        <a:ea typeface="Exo 2"/>
                        <a:cs typeface="Exo 2"/>
                        <a:sym typeface="Exo 2"/>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Exo 2"/>
                          <a:ea typeface="Exo 2"/>
                          <a:cs typeface="Exo 2"/>
                          <a:sym typeface="Exo 2"/>
                        </a:rPr>
                        <a:t>FRI</a:t>
                      </a:r>
                      <a:endParaRPr b="1" sz="1600">
                        <a:solidFill>
                          <a:schemeClr val="lt1"/>
                        </a:solidFill>
                        <a:latin typeface="Exo 2"/>
                        <a:ea typeface="Exo 2"/>
                        <a:cs typeface="Exo 2"/>
                        <a:sym typeface="Exo 2"/>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chemeClr val="lt1"/>
                          </a:solidFill>
                          <a:latin typeface="Exo 2"/>
                          <a:ea typeface="Exo 2"/>
                          <a:cs typeface="Exo 2"/>
                          <a:sym typeface="Exo 2"/>
                        </a:rPr>
                        <a:t>SAT</a:t>
                      </a:r>
                      <a:endParaRPr b="1" sz="1600">
                        <a:solidFill>
                          <a:schemeClr val="lt1"/>
                        </a:solidFill>
                        <a:latin typeface="Exo 2"/>
                        <a:ea typeface="Exo 2"/>
                        <a:cs typeface="Exo 2"/>
                        <a:sym typeface="Exo 2"/>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485900">
                <a:tc>
                  <a:txBody>
                    <a:bodyPr/>
                    <a:lstStyle/>
                    <a:p>
                      <a:pPr indent="0" lvl="0" marL="0" rtl="0" algn="r">
                        <a:spcBef>
                          <a:spcPts val="0"/>
                        </a:spcBef>
                        <a:spcAft>
                          <a:spcPts val="0"/>
                        </a:spcAft>
                        <a:buNone/>
                      </a:pPr>
                      <a:r>
                        <a:rPr lang="en">
                          <a:solidFill>
                            <a:schemeClr val="accent2"/>
                          </a:solidFill>
                          <a:latin typeface="Source Sans Pro"/>
                          <a:ea typeface="Source Sans Pro"/>
                          <a:cs typeface="Source Sans Pro"/>
                          <a:sym typeface="Source Sans Pro"/>
                        </a:rPr>
                        <a:t>30</a:t>
                      </a:r>
                      <a:endParaRPr>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3</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4</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5</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6</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85900">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7</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8</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9</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10</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11</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12</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13</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85900">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14</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15</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16</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17</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18</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19</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20</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85900">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21</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22</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23</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24</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25</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26</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27</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85900">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28</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29</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30</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lt1"/>
                          </a:solidFill>
                          <a:latin typeface="Source Sans Pro"/>
                          <a:ea typeface="Source Sans Pro"/>
                          <a:cs typeface="Source Sans Pro"/>
                          <a:sym typeface="Source Sans Pro"/>
                        </a:rPr>
                        <a:t>31</a:t>
                      </a:r>
                      <a:endParaRPr>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accent2"/>
                          </a:solidFill>
                          <a:latin typeface="Source Sans Pro"/>
                          <a:ea typeface="Source Sans Pro"/>
                          <a:cs typeface="Source Sans Pro"/>
                          <a:sym typeface="Source Sans Pro"/>
                        </a:rPr>
                        <a:t>1</a:t>
                      </a:r>
                      <a:endParaRPr>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accent2"/>
                          </a:solidFill>
                          <a:latin typeface="Source Sans Pro"/>
                          <a:ea typeface="Source Sans Pro"/>
                          <a:cs typeface="Source Sans Pro"/>
                          <a:sym typeface="Source Sans Pro"/>
                        </a:rPr>
                        <a:t>2</a:t>
                      </a:r>
                      <a:endParaRPr>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r">
                        <a:spcBef>
                          <a:spcPts val="0"/>
                        </a:spcBef>
                        <a:spcAft>
                          <a:spcPts val="0"/>
                        </a:spcAft>
                        <a:buNone/>
                      </a:pPr>
                      <a:r>
                        <a:rPr lang="en">
                          <a:solidFill>
                            <a:schemeClr val="accent2"/>
                          </a:solidFill>
                          <a:latin typeface="Source Sans Pro"/>
                          <a:ea typeface="Source Sans Pro"/>
                          <a:cs typeface="Source Sans Pro"/>
                          <a:sym typeface="Source Sans Pro"/>
                        </a:rPr>
                        <a:t>3</a:t>
                      </a:r>
                      <a:endParaRPr>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
        <p:nvSpPr>
          <p:cNvPr id="280" name="Google Shape;280;p36"/>
          <p:cNvSpPr/>
          <p:nvPr/>
        </p:nvSpPr>
        <p:spPr>
          <a:xfrm>
            <a:off x="6506701" y="1331654"/>
            <a:ext cx="202200" cy="20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p:nvPr/>
        </p:nvSpPr>
        <p:spPr>
          <a:xfrm>
            <a:off x="6575101" y="2729229"/>
            <a:ext cx="202200" cy="20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txBox="1"/>
          <p:nvPr/>
        </p:nvSpPr>
        <p:spPr>
          <a:xfrm>
            <a:off x="6852075" y="1217204"/>
            <a:ext cx="15720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Exo 2"/>
                <a:ea typeface="Exo 2"/>
                <a:cs typeface="Exo 2"/>
                <a:sym typeface="Exo 2"/>
              </a:rPr>
              <a:t>Test </a:t>
            </a:r>
            <a:r>
              <a:rPr b="1" lang="en" sz="2000">
                <a:solidFill>
                  <a:schemeClr val="accent1"/>
                </a:solidFill>
                <a:latin typeface="Exo 2"/>
                <a:ea typeface="Exo 2"/>
                <a:cs typeface="Exo 2"/>
                <a:sym typeface="Exo 2"/>
              </a:rPr>
              <a:t>1</a:t>
            </a:r>
            <a:endParaRPr b="1" sz="2000">
              <a:solidFill>
                <a:schemeClr val="accent1"/>
              </a:solidFill>
              <a:latin typeface="Exo 2"/>
              <a:ea typeface="Exo 2"/>
              <a:cs typeface="Exo 2"/>
              <a:sym typeface="Exo 2"/>
            </a:endParaRPr>
          </a:p>
        </p:txBody>
      </p:sp>
      <p:sp>
        <p:nvSpPr>
          <p:cNvPr id="283" name="Google Shape;283;p36"/>
          <p:cNvSpPr txBox="1"/>
          <p:nvPr/>
        </p:nvSpPr>
        <p:spPr>
          <a:xfrm>
            <a:off x="6852075" y="2614779"/>
            <a:ext cx="15720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Exo 2"/>
                <a:ea typeface="Exo 2"/>
                <a:cs typeface="Exo 2"/>
                <a:sym typeface="Exo 2"/>
              </a:rPr>
              <a:t>Test 2</a:t>
            </a:r>
            <a:endParaRPr b="1" sz="2000">
              <a:solidFill>
                <a:schemeClr val="dk2"/>
              </a:solidFill>
              <a:latin typeface="Exo 2"/>
              <a:ea typeface="Exo 2"/>
              <a:cs typeface="Exo 2"/>
              <a:sym typeface="Exo 2"/>
            </a:endParaRPr>
          </a:p>
        </p:txBody>
      </p:sp>
      <p:sp>
        <p:nvSpPr>
          <p:cNvPr id="284" name="Google Shape;284;p36"/>
          <p:cNvSpPr txBox="1"/>
          <p:nvPr/>
        </p:nvSpPr>
        <p:spPr>
          <a:xfrm>
            <a:off x="6506701" y="1938729"/>
            <a:ext cx="18753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Source Sans Pro"/>
                <a:ea typeface="Source Sans Pro"/>
                <a:cs typeface="Source Sans Pro"/>
                <a:sym typeface="Source Sans Pro"/>
              </a:rPr>
              <a:t>Simulations would be run to check the effectiveness of security measures.</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
        <p:nvSpPr>
          <p:cNvPr id="285" name="Google Shape;285;p36"/>
          <p:cNvSpPr txBox="1"/>
          <p:nvPr/>
        </p:nvSpPr>
        <p:spPr>
          <a:xfrm>
            <a:off x="6506701" y="3290829"/>
            <a:ext cx="18753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Conducting a review of any reported suspicious activity or communications </a:t>
            </a:r>
            <a:endParaRPr>
              <a:solidFill>
                <a:schemeClr val="dk1"/>
              </a:solidFill>
              <a:latin typeface="Source Sans Pro"/>
              <a:ea typeface="Source Sans Pro"/>
              <a:cs typeface="Source Sans Pro"/>
              <a:sym typeface="Source Sans Pro"/>
            </a:endParaRPr>
          </a:p>
        </p:txBody>
      </p:sp>
      <p:sp>
        <p:nvSpPr>
          <p:cNvPr id="286" name="Google Shape;286;p36"/>
          <p:cNvSpPr/>
          <p:nvPr/>
        </p:nvSpPr>
        <p:spPr>
          <a:xfrm>
            <a:off x="2392325" y="2314000"/>
            <a:ext cx="202200" cy="486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3154850" y="3285800"/>
            <a:ext cx="202200" cy="486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867275" y="3771700"/>
            <a:ext cx="202200" cy="4860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5442425" y="2314000"/>
            <a:ext cx="202200" cy="4860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talist Style Planner for College by Slidesgo">
  <a:themeElements>
    <a:clrScheme name="Simple Light">
      <a:dk1>
        <a:srgbClr val="FFFFFF"/>
      </a:dk1>
      <a:lt1>
        <a:srgbClr val="000000"/>
      </a:lt1>
      <a:dk2>
        <a:srgbClr val="B392EA"/>
      </a:dk2>
      <a:lt2>
        <a:srgbClr val="F99FFB"/>
      </a:lt2>
      <a:accent1>
        <a:srgbClr val="3DE3B3"/>
      </a:accent1>
      <a:accent2>
        <a:srgbClr val="7FD8EF"/>
      </a:accent2>
      <a:accent3>
        <a:srgbClr val="FFFFFF"/>
      </a:accent3>
      <a:accent4>
        <a:srgbClr val="FFFFFF"/>
      </a:accent4>
      <a:accent5>
        <a:srgbClr val="FFFFFF"/>
      </a:accent5>
      <a:accent6>
        <a:srgbClr val="FFFFFF"/>
      </a:accent6>
      <a:hlink>
        <a:srgbClr val="3DE3B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