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367" r:id="rId5"/>
    <p:sldId id="368" r:id="rId6"/>
    <p:sldId id="369" r:id="rId7"/>
    <p:sldId id="370" r:id="rId8"/>
    <p:sldId id="372" r:id="rId9"/>
    <p:sldId id="373" r:id="rId10"/>
    <p:sldId id="375" r:id="rId11"/>
    <p:sldId id="378" r:id="rId12"/>
    <p:sldId id="376" r:id="rId13"/>
    <p:sldId id="377" r:id="rId14"/>
    <p:sldId id="34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366"/>
    <a:srgbClr val="0000A8"/>
    <a:srgbClr val="0000FF"/>
    <a:srgbClr val="213163"/>
    <a:srgbClr val="001131"/>
    <a:srgbClr val="DDE8FF"/>
    <a:srgbClr val="85191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 snapToGrid="0">
      <p:cViewPr varScale="1">
        <p:scale>
          <a:sx n="106" d="100"/>
          <a:sy n="106" d="100"/>
        </p:scale>
        <p:origin x="778" y="96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C9FA42-8F25-4958-9E8D-54DCCF6E2D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F1D8E4-75B6-4C6D-9BE1-5356CA0AC6B4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Introducing a next-generation Hospital Management System combined with AI-driven Disease Prediction capabilities.</a:t>
          </a:r>
          <a:endParaRPr lang="en-US"/>
        </a:p>
      </dgm:t>
    </dgm:pt>
    <dgm:pt modelId="{121E81A1-1509-4BED-8286-81845ADED814}" type="parTrans" cxnId="{4EBEC4F8-A257-42F8-A636-813828BAAEFC}">
      <dgm:prSet/>
      <dgm:spPr/>
      <dgm:t>
        <a:bodyPr/>
        <a:lstStyle/>
        <a:p>
          <a:endParaRPr lang="en-US"/>
        </a:p>
      </dgm:t>
    </dgm:pt>
    <dgm:pt modelId="{E76981DD-727C-4AAC-B5A5-80B3C5EF2B57}" type="sibTrans" cxnId="{4EBEC4F8-A257-42F8-A636-813828BAAEFC}">
      <dgm:prSet/>
      <dgm:spPr/>
      <dgm:t>
        <a:bodyPr/>
        <a:lstStyle/>
        <a:p>
          <a:endParaRPr lang="en-US"/>
        </a:p>
      </dgm:t>
    </dgm:pt>
    <dgm:pt modelId="{D0E3C209-9125-4D7D-9AB6-4E01F5352A58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Simplifies hospital administrative tasks and patient care through a comprehensive digital solution.</a:t>
          </a:r>
          <a:endParaRPr lang="en-US"/>
        </a:p>
      </dgm:t>
    </dgm:pt>
    <dgm:pt modelId="{B346CCA0-E33E-4A90-B019-0EB4541F5976}" type="parTrans" cxnId="{E889C342-6017-4592-AE87-C5F17B3E4266}">
      <dgm:prSet/>
      <dgm:spPr/>
      <dgm:t>
        <a:bodyPr/>
        <a:lstStyle/>
        <a:p>
          <a:endParaRPr lang="en-US"/>
        </a:p>
      </dgm:t>
    </dgm:pt>
    <dgm:pt modelId="{A13E8FC1-04A7-4646-B91F-ACF40800F325}" type="sibTrans" cxnId="{E889C342-6017-4592-AE87-C5F17B3E4266}">
      <dgm:prSet/>
      <dgm:spPr/>
      <dgm:t>
        <a:bodyPr/>
        <a:lstStyle/>
        <a:p>
          <a:endParaRPr lang="en-US"/>
        </a:p>
      </dgm:t>
    </dgm:pt>
    <dgm:pt modelId="{21C643D3-D663-44B5-B16C-7C0FCA8F6149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Employs advanced machine learning techniques to predict chronic diseases instantly, facilitating proactive healthcare.</a:t>
          </a:r>
          <a:endParaRPr lang="en-US"/>
        </a:p>
      </dgm:t>
    </dgm:pt>
    <dgm:pt modelId="{EAAD3B5F-D556-485B-9A7C-021E9BB7FDFC}" type="parTrans" cxnId="{336F871A-F7CF-4082-8918-1D90A16A312E}">
      <dgm:prSet/>
      <dgm:spPr/>
      <dgm:t>
        <a:bodyPr/>
        <a:lstStyle/>
        <a:p>
          <a:endParaRPr lang="en-US"/>
        </a:p>
      </dgm:t>
    </dgm:pt>
    <dgm:pt modelId="{29BA8249-E220-4FFE-B7B1-071F0C8C349D}" type="sibTrans" cxnId="{336F871A-F7CF-4082-8918-1D90A16A312E}">
      <dgm:prSet/>
      <dgm:spPr/>
      <dgm:t>
        <a:bodyPr/>
        <a:lstStyle/>
        <a:p>
          <a:endParaRPr lang="en-US"/>
        </a:p>
      </dgm:t>
    </dgm:pt>
    <dgm:pt modelId="{E1F3F3DE-39D2-48A4-9B2B-DC6171DBB202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Ensures swift, accurate, and early-stage medical interventions for better patient outcomes.</a:t>
          </a:r>
          <a:endParaRPr lang="en-US"/>
        </a:p>
      </dgm:t>
    </dgm:pt>
    <dgm:pt modelId="{C7941AFD-D09D-4CD8-AA29-A2043D73839A}" type="parTrans" cxnId="{EF6CEFA8-ED4B-4B14-8140-BC3A3AEF6D3E}">
      <dgm:prSet/>
      <dgm:spPr/>
      <dgm:t>
        <a:bodyPr/>
        <a:lstStyle/>
        <a:p>
          <a:endParaRPr lang="en-US"/>
        </a:p>
      </dgm:t>
    </dgm:pt>
    <dgm:pt modelId="{CBCBF742-9889-4FCF-833B-50F0C4B9D46B}" type="sibTrans" cxnId="{EF6CEFA8-ED4B-4B14-8140-BC3A3AEF6D3E}">
      <dgm:prSet/>
      <dgm:spPr/>
      <dgm:t>
        <a:bodyPr/>
        <a:lstStyle/>
        <a:p>
          <a:endParaRPr lang="en-US"/>
        </a:p>
      </dgm:t>
    </dgm:pt>
    <dgm:pt modelId="{CCE735AB-B3DF-414B-90AB-C7E6984C36D6}" type="pres">
      <dgm:prSet presAssocID="{DCC9FA42-8F25-4958-9E8D-54DCCF6E2D71}" presName="linear" presStyleCnt="0">
        <dgm:presLayoutVars>
          <dgm:animLvl val="lvl"/>
          <dgm:resizeHandles val="exact"/>
        </dgm:presLayoutVars>
      </dgm:prSet>
      <dgm:spPr/>
    </dgm:pt>
    <dgm:pt modelId="{821AA28D-3F6C-4EB1-B56F-69FA0E32E9A4}" type="pres">
      <dgm:prSet presAssocID="{8FF1D8E4-75B6-4C6D-9BE1-5356CA0AC6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1D1BD2-7BCA-4415-AD3A-4A251AF1C583}" type="pres">
      <dgm:prSet presAssocID="{E76981DD-727C-4AAC-B5A5-80B3C5EF2B57}" presName="spacer" presStyleCnt="0"/>
      <dgm:spPr/>
    </dgm:pt>
    <dgm:pt modelId="{1CBD5D7F-927F-4E68-B701-32A57A8012CD}" type="pres">
      <dgm:prSet presAssocID="{D0E3C209-9125-4D7D-9AB6-4E01F5352A5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64BC2D-4598-4074-BEC2-DE8776821FF7}" type="pres">
      <dgm:prSet presAssocID="{A13E8FC1-04A7-4646-B91F-ACF40800F325}" presName="spacer" presStyleCnt="0"/>
      <dgm:spPr/>
    </dgm:pt>
    <dgm:pt modelId="{CCBE56B1-AB1B-41E5-BB90-E10C1289C283}" type="pres">
      <dgm:prSet presAssocID="{21C643D3-D663-44B5-B16C-7C0FCA8F614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11ECDF0-2903-4FE9-9637-4FBA182E4363}" type="pres">
      <dgm:prSet presAssocID="{29BA8249-E220-4FFE-B7B1-071F0C8C349D}" presName="spacer" presStyleCnt="0"/>
      <dgm:spPr/>
    </dgm:pt>
    <dgm:pt modelId="{FC5C7190-3B54-47D6-BA87-7D36C546156D}" type="pres">
      <dgm:prSet presAssocID="{E1F3F3DE-39D2-48A4-9B2B-DC6171DBB20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36F871A-F7CF-4082-8918-1D90A16A312E}" srcId="{DCC9FA42-8F25-4958-9E8D-54DCCF6E2D71}" destId="{21C643D3-D663-44B5-B16C-7C0FCA8F6149}" srcOrd="2" destOrd="0" parTransId="{EAAD3B5F-D556-485B-9A7C-021E9BB7FDFC}" sibTransId="{29BA8249-E220-4FFE-B7B1-071F0C8C349D}"/>
    <dgm:cxn modelId="{F231515D-ED77-4AD2-95EA-C9A09B65A20A}" type="presOf" srcId="{21C643D3-D663-44B5-B16C-7C0FCA8F6149}" destId="{CCBE56B1-AB1B-41E5-BB90-E10C1289C283}" srcOrd="0" destOrd="0" presId="urn:microsoft.com/office/officeart/2005/8/layout/vList2"/>
    <dgm:cxn modelId="{E889C342-6017-4592-AE87-C5F17B3E4266}" srcId="{DCC9FA42-8F25-4958-9E8D-54DCCF6E2D71}" destId="{D0E3C209-9125-4D7D-9AB6-4E01F5352A58}" srcOrd="1" destOrd="0" parTransId="{B346CCA0-E33E-4A90-B019-0EB4541F5976}" sibTransId="{A13E8FC1-04A7-4646-B91F-ACF40800F325}"/>
    <dgm:cxn modelId="{17C3A563-09BA-42B9-ADE2-FB4804D96C0F}" type="presOf" srcId="{8FF1D8E4-75B6-4C6D-9BE1-5356CA0AC6B4}" destId="{821AA28D-3F6C-4EB1-B56F-69FA0E32E9A4}" srcOrd="0" destOrd="0" presId="urn:microsoft.com/office/officeart/2005/8/layout/vList2"/>
    <dgm:cxn modelId="{7F0B23A2-446E-4308-A76B-93A4326DEA85}" type="presOf" srcId="{E1F3F3DE-39D2-48A4-9B2B-DC6171DBB202}" destId="{FC5C7190-3B54-47D6-BA87-7D36C546156D}" srcOrd="0" destOrd="0" presId="urn:microsoft.com/office/officeart/2005/8/layout/vList2"/>
    <dgm:cxn modelId="{EF6CEFA8-ED4B-4B14-8140-BC3A3AEF6D3E}" srcId="{DCC9FA42-8F25-4958-9E8D-54DCCF6E2D71}" destId="{E1F3F3DE-39D2-48A4-9B2B-DC6171DBB202}" srcOrd="3" destOrd="0" parTransId="{C7941AFD-D09D-4CD8-AA29-A2043D73839A}" sibTransId="{CBCBF742-9889-4FCF-833B-50F0C4B9D46B}"/>
    <dgm:cxn modelId="{BA9895CB-81B5-46AF-AA91-F8D07ADCD116}" type="presOf" srcId="{DCC9FA42-8F25-4958-9E8D-54DCCF6E2D71}" destId="{CCE735AB-B3DF-414B-90AB-C7E6984C36D6}" srcOrd="0" destOrd="0" presId="urn:microsoft.com/office/officeart/2005/8/layout/vList2"/>
    <dgm:cxn modelId="{4EBEC4F8-A257-42F8-A636-813828BAAEFC}" srcId="{DCC9FA42-8F25-4958-9E8D-54DCCF6E2D71}" destId="{8FF1D8E4-75B6-4C6D-9BE1-5356CA0AC6B4}" srcOrd="0" destOrd="0" parTransId="{121E81A1-1509-4BED-8286-81845ADED814}" sibTransId="{E76981DD-727C-4AAC-B5A5-80B3C5EF2B57}"/>
    <dgm:cxn modelId="{311F51FC-6399-492F-A0A5-F6FCD4F85207}" type="presOf" srcId="{D0E3C209-9125-4D7D-9AB6-4E01F5352A58}" destId="{1CBD5D7F-927F-4E68-B701-32A57A8012CD}" srcOrd="0" destOrd="0" presId="urn:microsoft.com/office/officeart/2005/8/layout/vList2"/>
    <dgm:cxn modelId="{3357DF02-A62E-47F5-8040-33B06F108447}" type="presParOf" srcId="{CCE735AB-B3DF-414B-90AB-C7E6984C36D6}" destId="{821AA28D-3F6C-4EB1-B56F-69FA0E32E9A4}" srcOrd="0" destOrd="0" presId="urn:microsoft.com/office/officeart/2005/8/layout/vList2"/>
    <dgm:cxn modelId="{E85D6737-E9DA-4E40-96DB-3731B87829C5}" type="presParOf" srcId="{CCE735AB-B3DF-414B-90AB-C7E6984C36D6}" destId="{341D1BD2-7BCA-4415-AD3A-4A251AF1C583}" srcOrd="1" destOrd="0" presId="urn:microsoft.com/office/officeart/2005/8/layout/vList2"/>
    <dgm:cxn modelId="{3969D836-C935-4503-A4A0-22C48FB2AFDB}" type="presParOf" srcId="{CCE735AB-B3DF-414B-90AB-C7E6984C36D6}" destId="{1CBD5D7F-927F-4E68-B701-32A57A8012CD}" srcOrd="2" destOrd="0" presId="urn:microsoft.com/office/officeart/2005/8/layout/vList2"/>
    <dgm:cxn modelId="{E04B2568-4667-4355-A41E-5B1EC71B1DCB}" type="presParOf" srcId="{CCE735AB-B3DF-414B-90AB-C7E6984C36D6}" destId="{A164BC2D-4598-4074-BEC2-DE8776821FF7}" srcOrd="3" destOrd="0" presId="urn:microsoft.com/office/officeart/2005/8/layout/vList2"/>
    <dgm:cxn modelId="{369F308F-8534-464F-BB0F-FED067776B97}" type="presParOf" srcId="{CCE735AB-B3DF-414B-90AB-C7E6984C36D6}" destId="{CCBE56B1-AB1B-41E5-BB90-E10C1289C283}" srcOrd="4" destOrd="0" presId="urn:microsoft.com/office/officeart/2005/8/layout/vList2"/>
    <dgm:cxn modelId="{D5C67062-99C2-4413-8AFF-A6136C99A6B6}" type="presParOf" srcId="{CCE735AB-B3DF-414B-90AB-C7E6984C36D6}" destId="{011ECDF0-2903-4FE9-9637-4FBA182E4363}" srcOrd="5" destOrd="0" presId="urn:microsoft.com/office/officeart/2005/8/layout/vList2"/>
    <dgm:cxn modelId="{518A6C8C-F331-44ED-9CE4-461339D901B6}" type="presParOf" srcId="{CCE735AB-B3DF-414B-90AB-C7E6984C36D6}" destId="{FC5C7190-3B54-47D6-BA87-7D36C546156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28AF26-45F0-4DFC-8902-64434D60477C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CF4E1C-5692-4F7F-A733-3598877A1FCA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Hospitals currently suffer from inefficient and manual management systems causing operational delays.</a:t>
          </a:r>
          <a:endParaRPr lang="en-US"/>
        </a:p>
      </dgm:t>
    </dgm:pt>
    <dgm:pt modelId="{CA1D2120-43EC-4039-91D8-2FF3DD1667CF}" type="parTrans" cxnId="{A29ADAC9-58F7-4EA6-9A9B-C988337C72C5}">
      <dgm:prSet/>
      <dgm:spPr/>
      <dgm:t>
        <a:bodyPr/>
        <a:lstStyle/>
        <a:p>
          <a:endParaRPr lang="en-US"/>
        </a:p>
      </dgm:t>
    </dgm:pt>
    <dgm:pt modelId="{B9A596DE-F30E-4083-9DDD-EB1D67249ADC}" type="sibTrans" cxnId="{A29ADAC9-58F7-4EA6-9A9B-C988337C72C5}">
      <dgm:prSet/>
      <dgm:spPr/>
      <dgm:t>
        <a:bodyPr/>
        <a:lstStyle/>
        <a:p>
          <a:endParaRPr lang="en-US"/>
        </a:p>
      </dgm:t>
    </dgm:pt>
    <dgm:pt modelId="{81F63EAD-F9EA-49B2-8E32-9EB4D22DAD88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Significant time spent on administrative tasks detracts from patient-focused care.</a:t>
          </a:r>
          <a:endParaRPr lang="en-US"/>
        </a:p>
      </dgm:t>
    </dgm:pt>
    <dgm:pt modelId="{ADB16677-BEFD-454C-9919-67E744833F2C}" type="parTrans" cxnId="{8EDAEFA5-86A5-46A2-8784-7DC29D85CA83}">
      <dgm:prSet/>
      <dgm:spPr/>
      <dgm:t>
        <a:bodyPr/>
        <a:lstStyle/>
        <a:p>
          <a:endParaRPr lang="en-US"/>
        </a:p>
      </dgm:t>
    </dgm:pt>
    <dgm:pt modelId="{1536ED01-A045-4217-B74D-4C1B4549D290}" type="sibTrans" cxnId="{8EDAEFA5-86A5-46A2-8784-7DC29D85CA83}">
      <dgm:prSet/>
      <dgm:spPr/>
      <dgm:t>
        <a:bodyPr/>
        <a:lstStyle/>
        <a:p>
          <a:endParaRPr lang="en-US"/>
        </a:p>
      </dgm:t>
    </dgm:pt>
    <dgm:pt modelId="{21C52A8A-B404-4054-9FFE-C4BE190F191C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Lack of immediate and reliable diagnostic predictions contributes to delayed treatment and increased healthcare costs.</a:t>
          </a:r>
          <a:endParaRPr lang="en-US"/>
        </a:p>
      </dgm:t>
    </dgm:pt>
    <dgm:pt modelId="{19C96C29-4357-4FA4-BF87-FA9EBE8A0329}" type="parTrans" cxnId="{822CF534-F366-4358-B42C-99E86A2CA12B}">
      <dgm:prSet/>
      <dgm:spPr/>
      <dgm:t>
        <a:bodyPr/>
        <a:lstStyle/>
        <a:p>
          <a:endParaRPr lang="en-US"/>
        </a:p>
      </dgm:t>
    </dgm:pt>
    <dgm:pt modelId="{40EFAC37-7B7C-44F0-BC6A-B8DD51E0D164}" type="sibTrans" cxnId="{822CF534-F366-4358-B42C-99E86A2CA12B}">
      <dgm:prSet/>
      <dgm:spPr/>
      <dgm:t>
        <a:bodyPr/>
        <a:lstStyle/>
        <a:p>
          <a:endParaRPr lang="en-US"/>
        </a:p>
      </dgm:t>
    </dgm:pt>
    <dgm:pt modelId="{AD634150-40E5-47BE-9FD9-FED2FF38448D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Existing systems rarely offer integrated solutions combining patient management and predictive analytics.</a:t>
          </a:r>
          <a:endParaRPr lang="en-US"/>
        </a:p>
      </dgm:t>
    </dgm:pt>
    <dgm:pt modelId="{145FB0EC-7192-4092-99A4-63D76CFD6D43}" type="parTrans" cxnId="{EC9338CB-E7E5-4C27-8742-7DB80AB6D4B7}">
      <dgm:prSet/>
      <dgm:spPr/>
      <dgm:t>
        <a:bodyPr/>
        <a:lstStyle/>
        <a:p>
          <a:endParaRPr lang="en-US"/>
        </a:p>
      </dgm:t>
    </dgm:pt>
    <dgm:pt modelId="{A034AD87-06E4-4D3E-BB69-372DFA983FC2}" type="sibTrans" cxnId="{EC9338CB-E7E5-4C27-8742-7DB80AB6D4B7}">
      <dgm:prSet/>
      <dgm:spPr/>
      <dgm:t>
        <a:bodyPr/>
        <a:lstStyle/>
        <a:p>
          <a:endParaRPr lang="en-US"/>
        </a:p>
      </dgm:t>
    </dgm:pt>
    <dgm:pt modelId="{FEEC77E6-AF81-4FF9-9A70-EE7AF817276A}" type="pres">
      <dgm:prSet presAssocID="{6F28AF26-45F0-4DFC-8902-64434D60477C}" presName="matrix" presStyleCnt="0">
        <dgm:presLayoutVars>
          <dgm:chMax val="1"/>
          <dgm:dir/>
          <dgm:resizeHandles val="exact"/>
        </dgm:presLayoutVars>
      </dgm:prSet>
      <dgm:spPr/>
    </dgm:pt>
    <dgm:pt modelId="{B8166176-3B4F-4271-8F24-A7F2DB867C1A}" type="pres">
      <dgm:prSet presAssocID="{6F28AF26-45F0-4DFC-8902-64434D60477C}" presName="axisShape" presStyleLbl="bgShp" presStyleIdx="0" presStyleCnt="1"/>
      <dgm:spPr/>
    </dgm:pt>
    <dgm:pt modelId="{69D7FFE7-2DA6-4A56-A79E-EA7608B7A3E9}" type="pres">
      <dgm:prSet presAssocID="{6F28AF26-45F0-4DFC-8902-64434D60477C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139202C-B1FA-406C-A441-3A6E3475CE4E}" type="pres">
      <dgm:prSet presAssocID="{6F28AF26-45F0-4DFC-8902-64434D60477C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17688D9-0889-4364-8ECA-64AE5FD3B99C}" type="pres">
      <dgm:prSet presAssocID="{6F28AF26-45F0-4DFC-8902-64434D60477C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2E05E7C-5AAC-4685-9C96-A5397DC12A40}" type="pres">
      <dgm:prSet presAssocID="{6F28AF26-45F0-4DFC-8902-64434D60477C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F96E21D-6FB4-4C42-83D8-734216580896}" type="presOf" srcId="{AD634150-40E5-47BE-9FD9-FED2FF38448D}" destId="{C2E05E7C-5AAC-4685-9C96-A5397DC12A40}" srcOrd="0" destOrd="0" presId="urn:microsoft.com/office/officeart/2005/8/layout/matrix2"/>
    <dgm:cxn modelId="{822CF534-F366-4358-B42C-99E86A2CA12B}" srcId="{6F28AF26-45F0-4DFC-8902-64434D60477C}" destId="{21C52A8A-B404-4054-9FFE-C4BE190F191C}" srcOrd="2" destOrd="0" parTransId="{19C96C29-4357-4FA4-BF87-FA9EBE8A0329}" sibTransId="{40EFAC37-7B7C-44F0-BC6A-B8DD51E0D164}"/>
    <dgm:cxn modelId="{114AB535-4B74-4D0B-A062-FFBA5037A637}" type="presOf" srcId="{21C52A8A-B404-4054-9FFE-C4BE190F191C}" destId="{917688D9-0889-4364-8ECA-64AE5FD3B99C}" srcOrd="0" destOrd="0" presId="urn:microsoft.com/office/officeart/2005/8/layout/matrix2"/>
    <dgm:cxn modelId="{226E3D39-3739-490A-B8F0-F17E97B6B0A0}" type="presOf" srcId="{6F28AF26-45F0-4DFC-8902-64434D60477C}" destId="{FEEC77E6-AF81-4FF9-9A70-EE7AF817276A}" srcOrd="0" destOrd="0" presId="urn:microsoft.com/office/officeart/2005/8/layout/matrix2"/>
    <dgm:cxn modelId="{A568D070-00D8-45C6-B0D2-A995F4CFD440}" type="presOf" srcId="{81F63EAD-F9EA-49B2-8E32-9EB4D22DAD88}" destId="{E139202C-B1FA-406C-A441-3A6E3475CE4E}" srcOrd="0" destOrd="0" presId="urn:microsoft.com/office/officeart/2005/8/layout/matrix2"/>
    <dgm:cxn modelId="{8EDAEFA5-86A5-46A2-8784-7DC29D85CA83}" srcId="{6F28AF26-45F0-4DFC-8902-64434D60477C}" destId="{81F63EAD-F9EA-49B2-8E32-9EB4D22DAD88}" srcOrd="1" destOrd="0" parTransId="{ADB16677-BEFD-454C-9919-67E744833F2C}" sibTransId="{1536ED01-A045-4217-B74D-4C1B4549D290}"/>
    <dgm:cxn modelId="{A29ADAC9-58F7-4EA6-9A9B-C988337C72C5}" srcId="{6F28AF26-45F0-4DFC-8902-64434D60477C}" destId="{CBCF4E1C-5692-4F7F-A733-3598877A1FCA}" srcOrd="0" destOrd="0" parTransId="{CA1D2120-43EC-4039-91D8-2FF3DD1667CF}" sibTransId="{B9A596DE-F30E-4083-9DDD-EB1D67249ADC}"/>
    <dgm:cxn modelId="{EC9338CB-E7E5-4C27-8742-7DB80AB6D4B7}" srcId="{6F28AF26-45F0-4DFC-8902-64434D60477C}" destId="{AD634150-40E5-47BE-9FD9-FED2FF38448D}" srcOrd="3" destOrd="0" parTransId="{145FB0EC-7192-4092-99A4-63D76CFD6D43}" sibTransId="{A034AD87-06E4-4D3E-BB69-372DFA983FC2}"/>
    <dgm:cxn modelId="{533F3EDE-35F0-4B49-A2F7-77BCD2766BA9}" type="presOf" srcId="{CBCF4E1C-5692-4F7F-A733-3598877A1FCA}" destId="{69D7FFE7-2DA6-4A56-A79E-EA7608B7A3E9}" srcOrd="0" destOrd="0" presId="urn:microsoft.com/office/officeart/2005/8/layout/matrix2"/>
    <dgm:cxn modelId="{9BB1F63C-7DB7-4CFE-9492-16E035401EFE}" type="presParOf" srcId="{FEEC77E6-AF81-4FF9-9A70-EE7AF817276A}" destId="{B8166176-3B4F-4271-8F24-A7F2DB867C1A}" srcOrd="0" destOrd="0" presId="urn:microsoft.com/office/officeart/2005/8/layout/matrix2"/>
    <dgm:cxn modelId="{A7AF77F3-D157-4B6A-98A9-64BED6CC0E9D}" type="presParOf" srcId="{FEEC77E6-AF81-4FF9-9A70-EE7AF817276A}" destId="{69D7FFE7-2DA6-4A56-A79E-EA7608B7A3E9}" srcOrd="1" destOrd="0" presId="urn:microsoft.com/office/officeart/2005/8/layout/matrix2"/>
    <dgm:cxn modelId="{62D3829B-A9BB-467F-9BD3-5120E5E8F606}" type="presParOf" srcId="{FEEC77E6-AF81-4FF9-9A70-EE7AF817276A}" destId="{E139202C-B1FA-406C-A441-3A6E3475CE4E}" srcOrd="2" destOrd="0" presId="urn:microsoft.com/office/officeart/2005/8/layout/matrix2"/>
    <dgm:cxn modelId="{5B52C4B7-8D7D-4A21-B7D6-FEB26C8B18F1}" type="presParOf" srcId="{FEEC77E6-AF81-4FF9-9A70-EE7AF817276A}" destId="{917688D9-0889-4364-8ECA-64AE5FD3B99C}" srcOrd="3" destOrd="0" presId="urn:microsoft.com/office/officeart/2005/8/layout/matrix2"/>
    <dgm:cxn modelId="{1BA917ED-4655-4267-BB91-47B9B62AE72A}" type="presParOf" srcId="{FEEC77E6-AF81-4FF9-9A70-EE7AF817276A}" destId="{C2E05E7C-5AAC-4685-9C96-A5397DC12A40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D30105-7011-49F8-97F5-AE67221C34D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964022-D3D5-456B-BD14-290967368332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An all-in-one digital platform addressing hospital management and disease diagnosis simultaneously.</a:t>
          </a:r>
          <a:endParaRPr lang="en-US"/>
        </a:p>
      </dgm:t>
    </dgm:pt>
    <dgm:pt modelId="{2C2E5CC9-39D8-49E6-B115-A573A838B896}" type="parTrans" cxnId="{519A12FA-AB3C-4FC2-87CA-B608474738F6}">
      <dgm:prSet/>
      <dgm:spPr/>
      <dgm:t>
        <a:bodyPr/>
        <a:lstStyle/>
        <a:p>
          <a:endParaRPr lang="en-US"/>
        </a:p>
      </dgm:t>
    </dgm:pt>
    <dgm:pt modelId="{968FBCB2-4E68-4EFD-AE22-02B0C195871A}" type="sibTrans" cxnId="{519A12FA-AB3C-4FC2-87CA-B608474738F6}">
      <dgm:prSet/>
      <dgm:spPr/>
      <dgm:t>
        <a:bodyPr/>
        <a:lstStyle/>
        <a:p>
          <a:endParaRPr lang="en-US"/>
        </a:p>
      </dgm:t>
    </dgm:pt>
    <dgm:pt modelId="{34713A0C-D5F4-4C1E-9B0A-40743A323DD8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Offers real-time hospital data management including patient admissions, staff management, and operation scheduling.</a:t>
          </a:r>
          <a:endParaRPr lang="en-US"/>
        </a:p>
      </dgm:t>
    </dgm:pt>
    <dgm:pt modelId="{F3E00139-4023-42BE-84AF-5617561F6B47}" type="parTrans" cxnId="{3E525422-5813-4706-8DA7-3CA56B6B880C}">
      <dgm:prSet/>
      <dgm:spPr/>
      <dgm:t>
        <a:bodyPr/>
        <a:lstStyle/>
        <a:p>
          <a:endParaRPr lang="en-US"/>
        </a:p>
      </dgm:t>
    </dgm:pt>
    <dgm:pt modelId="{F539972B-8454-4474-B573-0707C893B513}" type="sibTrans" cxnId="{3E525422-5813-4706-8DA7-3CA56B6B880C}">
      <dgm:prSet/>
      <dgm:spPr/>
      <dgm:t>
        <a:bodyPr/>
        <a:lstStyle/>
        <a:p>
          <a:endParaRPr lang="en-US"/>
        </a:p>
      </dgm:t>
    </dgm:pt>
    <dgm:pt modelId="{8F3E4E7E-3CC1-471C-A242-9FA9F076CE21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Integrates AI-powered predictive models for Diabetes, Heart Disease, and Parkinson’s Disease.</a:t>
          </a:r>
          <a:endParaRPr lang="en-US"/>
        </a:p>
      </dgm:t>
    </dgm:pt>
    <dgm:pt modelId="{14FB2ADF-EB81-42C8-A858-DEC21DC2CFEE}" type="parTrans" cxnId="{B24F7490-9194-477B-983A-94534681EDDD}">
      <dgm:prSet/>
      <dgm:spPr/>
      <dgm:t>
        <a:bodyPr/>
        <a:lstStyle/>
        <a:p>
          <a:endParaRPr lang="en-US"/>
        </a:p>
      </dgm:t>
    </dgm:pt>
    <dgm:pt modelId="{4DB42B0E-A19C-41F7-9B45-26849609E0A1}" type="sibTrans" cxnId="{B24F7490-9194-477B-983A-94534681EDDD}">
      <dgm:prSet/>
      <dgm:spPr/>
      <dgm:t>
        <a:bodyPr/>
        <a:lstStyle/>
        <a:p>
          <a:endParaRPr lang="en-US"/>
        </a:p>
      </dgm:t>
    </dgm:pt>
    <dgm:pt modelId="{2EF1D1CC-C6CE-4144-8C99-D09846C77189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Provides a user-friendly interface accessible by doctors, nurses, administrative staff, and patients alike.</a:t>
          </a:r>
          <a:endParaRPr lang="en-US"/>
        </a:p>
      </dgm:t>
    </dgm:pt>
    <dgm:pt modelId="{21177CC0-8228-4F2E-BF13-FEABE2391E62}" type="parTrans" cxnId="{459D444E-33A2-40A5-AA04-0809A0BD6B3A}">
      <dgm:prSet/>
      <dgm:spPr/>
      <dgm:t>
        <a:bodyPr/>
        <a:lstStyle/>
        <a:p>
          <a:endParaRPr lang="en-US"/>
        </a:p>
      </dgm:t>
    </dgm:pt>
    <dgm:pt modelId="{DB11AA29-EE4D-4B21-8706-A3C4627E50FD}" type="sibTrans" cxnId="{459D444E-33A2-40A5-AA04-0809A0BD6B3A}">
      <dgm:prSet/>
      <dgm:spPr/>
      <dgm:t>
        <a:bodyPr/>
        <a:lstStyle/>
        <a:p>
          <a:endParaRPr lang="en-US"/>
        </a:p>
      </dgm:t>
    </dgm:pt>
    <dgm:pt modelId="{59322823-F66A-43FC-8C40-9AEDBEABC858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Facilitates early-stage disease detection, significantly improving treatment effectiveness.</a:t>
          </a:r>
          <a:endParaRPr lang="en-US"/>
        </a:p>
      </dgm:t>
    </dgm:pt>
    <dgm:pt modelId="{FDFD25EE-96E6-45F7-A11B-6E266DDBD982}" type="parTrans" cxnId="{FDED74D3-4CE8-4978-B1EF-75C151EDF764}">
      <dgm:prSet/>
      <dgm:spPr/>
      <dgm:t>
        <a:bodyPr/>
        <a:lstStyle/>
        <a:p>
          <a:endParaRPr lang="en-US"/>
        </a:p>
      </dgm:t>
    </dgm:pt>
    <dgm:pt modelId="{0A5EB623-082E-4A77-AF75-007F553C6BFC}" type="sibTrans" cxnId="{FDED74D3-4CE8-4978-B1EF-75C151EDF764}">
      <dgm:prSet/>
      <dgm:spPr/>
      <dgm:t>
        <a:bodyPr/>
        <a:lstStyle/>
        <a:p>
          <a:endParaRPr lang="en-US"/>
        </a:p>
      </dgm:t>
    </dgm:pt>
    <dgm:pt modelId="{2A00F554-7116-4753-945E-34A18C95DDB2}" type="pres">
      <dgm:prSet presAssocID="{A0D30105-7011-49F8-97F5-AE67221C34D7}" presName="compositeShape" presStyleCnt="0">
        <dgm:presLayoutVars>
          <dgm:chMax val="7"/>
          <dgm:dir/>
          <dgm:resizeHandles val="exact"/>
        </dgm:presLayoutVars>
      </dgm:prSet>
      <dgm:spPr/>
    </dgm:pt>
    <dgm:pt modelId="{F2137030-E603-4759-B776-F35A171803A7}" type="pres">
      <dgm:prSet presAssocID="{F6964022-D3D5-456B-BD14-290967368332}" presName="circ1" presStyleLbl="vennNode1" presStyleIdx="0" presStyleCnt="5"/>
      <dgm:spPr>
        <a:solidFill>
          <a:srgbClr val="223366"/>
        </a:solidFill>
      </dgm:spPr>
    </dgm:pt>
    <dgm:pt modelId="{FEF77FA4-5457-4DB6-95C7-1785DC90E0A4}" type="pres">
      <dgm:prSet presAssocID="{F6964022-D3D5-456B-BD14-29096736833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5FEBBE1-F208-4572-AED0-4C55F2B241B7}" type="pres">
      <dgm:prSet presAssocID="{34713A0C-D5F4-4C1E-9B0A-40743A323DD8}" presName="circ2" presStyleLbl="vennNode1" presStyleIdx="1" presStyleCnt="5"/>
      <dgm:spPr>
        <a:solidFill>
          <a:srgbClr val="223366"/>
        </a:solidFill>
      </dgm:spPr>
    </dgm:pt>
    <dgm:pt modelId="{1CEF86D0-3833-4579-B18D-0881884B7291}" type="pres">
      <dgm:prSet presAssocID="{34713A0C-D5F4-4C1E-9B0A-40743A323DD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D08836B-3E0A-4B00-9D4C-E276D1080109}" type="pres">
      <dgm:prSet presAssocID="{8F3E4E7E-3CC1-471C-A242-9FA9F076CE21}" presName="circ3" presStyleLbl="vennNode1" presStyleIdx="2" presStyleCnt="5"/>
      <dgm:spPr>
        <a:solidFill>
          <a:srgbClr val="223366"/>
        </a:solidFill>
      </dgm:spPr>
    </dgm:pt>
    <dgm:pt modelId="{305A2FA4-B2AC-46E8-A3F5-B98D280EECB3}" type="pres">
      <dgm:prSet presAssocID="{8F3E4E7E-3CC1-471C-A242-9FA9F076CE2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B92F164-CF80-4DF4-8363-186ACDAF4676}" type="pres">
      <dgm:prSet presAssocID="{2EF1D1CC-C6CE-4144-8C99-D09846C77189}" presName="circ4" presStyleLbl="vennNode1" presStyleIdx="3" presStyleCnt="5"/>
      <dgm:spPr>
        <a:solidFill>
          <a:srgbClr val="223366"/>
        </a:solidFill>
      </dgm:spPr>
    </dgm:pt>
    <dgm:pt modelId="{5FAB5018-6DD2-450D-8167-38117773C240}" type="pres">
      <dgm:prSet presAssocID="{2EF1D1CC-C6CE-4144-8C99-D09846C77189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D0577FE-E5DB-4F0B-8251-F9FC76AB8A95}" type="pres">
      <dgm:prSet presAssocID="{59322823-F66A-43FC-8C40-9AEDBEABC858}" presName="circ5" presStyleLbl="vennNode1" presStyleIdx="4" presStyleCnt="5"/>
      <dgm:spPr>
        <a:solidFill>
          <a:srgbClr val="223366"/>
        </a:solidFill>
      </dgm:spPr>
    </dgm:pt>
    <dgm:pt modelId="{6750432D-DFFD-4CFD-83CE-0F62A76D750A}" type="pres">
      <dgm:prSet presAssocID="{59322823-F66A-43FC-8C40-9AEDBEABC858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E525422-5813-4706-8DA7-3CA56B6B880C}" srcId="{A0D30105-7011-49F8-97F5-AE67221C34D7}" destId="{34713A0C-D5F4-4C1E-9B0A-40743A323DD8}" srcOrd="1" destOrd="0" parTransId="{F3E00139-4023-42BE-84AF-5617561F6B47}" sibTransId="{F539972B-8454-4474-B573-0707C893B513}"/>
    <dgm:cxn modelId="{DE9F5F2D-DBF8-4164-9AC1-29626ABBBF9D}" type="presOf" srcId="{8F3E4E7E-3CC1-471C-A242-9FA9F076CE21}" destId="{305A2FA4-B2AC-46E8-A3F5-B98D280EECB3}" srcOrd="0" destOrd="0" presId="urn:microsoft.com/office/officeart/2005/8/layout/venn1"/>
    <dgm:cxn modelId="{63C8473C-EE67-4B90-8F1B-3B3346449D61}" type="presOf" srcId="{59322823-F66A-43FC-8C40-9AEDBEABC858}" destId="{6750432D-DFFD-4CFD-83CE-0F62A76D750A}" srcOrd="0" destOrd="0" presId="urn:microsoft.com/office/officeart/2005/8/layout/venn1"/>
    <dgm:cxn modelId="{9C08224D-744E-4F80-9C92-3A57A5614CB0}" type="presOf" srcId="{A0D30105-7011-49F8-97F5-AE67221C34D7}" destId="{2A00F554-7116-4753-945E-34A18C95DDB2}" srcOrd="0" destOrd="0" presId="urn:microsoft.com/office/officeart/2005/8/layout/venn1"/>
    <dgm:cxn modelId="{459D444E-33A2-40A5-AA04-0809A0BD6B3A}" srcId="{A0D30105-7011-49F8-97F5-AE67221C34D7}" destId="{2EF1D1CC-C6CE-4144-8C99-D09846C77189}" srcOrd="3" destOrd="0" parTransId="{21177CC0-8228-4F2E-BF13-FEABE2391E62}" sibTransId="{DB11AA29-EE4D-4B21-8706-A3C4627E50FD}"/>
    <dgm:cxn modelId="{14E0336F-BF78-4FED-9490-A3B0774CA84B}" type="presOf" srcId="{2EF1D1CC-C6CE-4144-8C99-D09846C77189}" destId="{5FAB5018-6DD2-450D-8167-38117773C240}" srcOrd="0" destOrd="0" presId="urn:microsoft.com/office/officeart/2005/8/layout/venn1"/>
    <dgm:cxn modelId="{B24F7490-9194-477B-983A-94534681EDDD}" srcId="{A0D30105-7011-49F8-97F5-AE67221C34D7}" destId="{8F3E4E7E-3CC1-471C-A242-9FA9F076CE21}" srcOrd="2" destOrd="0" parTransId="{14FB2ADF-EB81-42C8-A858-DEC21DC2CFEE}" sibTransId="{4DB42B0E-A19C-41F7-9B45-26849609E0A1}"/>
    <dgm:cxn modelId="{E0E36BA1-E845-41E0-AD00-C537AF6517A8}" type="presOf" srcId="{F6964022-D3D5-456B-BD14-290967368332}" destId="{FEF77FA4-5457-4DB6-95C7-1785DC90E0A4}" srcOrd="0" destOrd="0" presId="urn:microsoft.com/office/officeart/2005/8/layout/venn1"/>
    <dgm:cxn modelId="{FDED74D3-4CE8-4978-B1EF-75C151EDF764}" srcId="{A0D30105-7011-49F8-97F5-AE67221C34D7}" destId="{59322823-F66A-43FC-8C40-9AEDBEABC858}" srcOrd="4" destOrd="0" parTransId="{FDFD25EE-96E6-45F7-A11B-6E266DDBD982}" sibTransId="{0A5EB623-082E-4A77-AF75-007F553C6BFC}"/>
    <dgm:cxn modelId="{34708EDE-682B-419B-BCA9-986021A6C690}" type="presOf" srcId="{34713A0C-D5F4-4C1E-9B0A-40743A323DD8}" destId="{1CEF86D0-3833-4579-B18D-0881884B7291}" srcOrd="0" destOrd="0" presId="urn:microsoft.com/office/officeart/2005/8/layout/venn1"/>
    <dgm:cxn modelId="{519A12FA-AB3C-4FC2-87CA-B608474738F6}" srcId="{A0D30105-7011-49F8-97F5-AE67221C34D7}" destId="{F6964022-D3D5-456B-BD14-290967368332}" srcOrd="0" destOrd="0" parTransId="{2C2E5CC9-39D8-49E6-B115-A573A838B896}" sibTransId="{968FBCB2-4E68-4EFD-AE22-02B0C195871A}"/>
    <dgm:cxn modelId="{DE2D1761-DE8E-408C-9335-76697515FD50}" type="presParOf" srcId="{2A00F554-7116-4753-945E-34A18C95DDB2}" destId="{F2137030-E603-4759-B776-F35A171803A7}" srcOrd="0" destOrd="0" presId="urn:microsoft.com/office/officeart/2005/8/layout/venn1"/>
    <dgm:cxn modelId="{BD0FECB0-2F08-4F1A-BD62-D2381FF608E5}" type="presParOf" srcId="{2A00F554-7116-4753-945E-34A18C95DDB2}" destId="{FEF77FA4-5457-4DB6-95C7-1785DC90E0A4}" srcOrd="1" destOrd="0" presId="urn:microsoft.com/office/officeart/2005/8/layout/venn1"/>
    <dgm:cxn modelId="{E90F7580-FC29-4819-888B-D976BBC93208}" type="presParOf" srcId="{2A00F554-7116-4753-945E-34A18C95DDB2}" destId="{95FEBBE1-F208-4572-AED0-4C55F2B241B7}" srcOrd="2" destOrd="0" presId="urn:microsoft.com/office/officeart/2005/8/layout/venn1"/>
    <dgm:cxn modelId="{44944D7B-C80E-4885-B275-B026DFF3987D}" type="presParOf" srcId="{2A00F554-7116-4753-945E-34A18C95DDB2}" destId="{1CEF86D0-3833-4579-B18D-0881884B7291}" srcOrd="3" destOrd="0" presId="urn:microsoft.com/office/officeart/2005/8/layout/venn1"/>
    <dgm:cxn modelId="{36242C12-0FC8-4C8F-B314-5764B54884C4}" type="presParOf" srcId="{2A00F554-7116-4753-945E-34A18C95DDB2}" destId="{9D08836B-3E0A-4B00-9D4C-E276D1080109}" srcOrd="4" destOrd="0" presId="urn:microsoft.com/office/officeart/2005/8/layout/venn1"/>
    <dgm:cxn modelId="{FF692134-43D8-42D8-AE1A-3F8F1251E0F3}" type="presParOf" srcId="{2A00F554-7116-4753-945E-34A18C95DDB2}" destId="{305A2FA4-B2AC-46E8-A3F5-B98D280EECB3}" srcOrd="5" destOrd="0" presId="urn:microsoft.com/office/officeart/2005/8/layout/venn1"/>
    <dgm:cxn modelId="{F77CE9DE-A90D-4ABF-B266-5E6BC820C132}" type="presParOf" srcId="{2A00F554-7116-4753-945E-34A18C95DDB2}" destId="{1B92F164-CF80-4DF4-8363-186ACDAF4676}" srcOrd="6" destOrd="0" presId="urn:microsoft.com/office/officeart/2005/8/layout/venn1"/>
    <dgm:cxn modelId="{20918BA0-CD6F-4B29-A7A4-A369519503F4}" type="presParOf" srcId="{2A00F554-7116-4753-945E-34A18C95DDB2}" destId="{5FAB5018-6DD2-450D-8167-38117773C240}" srcOrd="7" destOrd="0" presId="urn:microsoft.com/office/officeart/2005/8/layout/venn1"/>
    <dgm:cxn modelId="{5F7B7038-9050-440E-A9E2-3C3CD8FE6145}" type="presParOf" srcId="{2A00F554-7116-4753-945E-34A18C95DDB2}" destId="{9D0577FE-E5DB-4F0B-8251-F9FC76AB8A95}" srcOrd="8" destOrd="0" presId="urn:microsoft.com/office/officeart/2005/8/layout/venn1"/>
    <dgm:cxn modelId="{A260D18A-9F38-43AF-A365-9492D0579595}" type="presParOf" srcId="{2A00F554-7116-4753-945E-34A18C95DDB2}" destId="{6750432D-DFFD-4CFD-83CE-0F62A76D750A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C68975-F0A6-4E95-A57C-B9F21F2AF3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BE4F72-E1E2-4780-BCF0-19978ACB2D46}">
      <dgm:prSet/>
      <dgm:spPr>
        <a:solidFill>
          <a:srgbClr val="223366"/>
        </a:solidFill>
      </dgm:spPr>
      <dgm:t>
        <a:bodyPr/>
        <a:lstStyle/>
        <a:p>
          <a:r>
            <a:rPr lang="en-US" b="1" i="0"/>
            <a:t>Frontend:</a:t>
          </a:r>
          <a:r>
            <a:rPr lang="en-US" b="0" i="0"/>
            <a:t> Interactive and responsive web interface developed with Streamlit.</a:t>
          </a:r>
          <a:endParaRPr lang="en-US"/>
        </a:p>
      </dgm:t>
    </dgm:pt>
    <dgm:pt modelId="{0FFE34B4-60DA-4304-9B7B-AC5B7CC329EB}" type="parTrans" cxnId="{B6075958-1371-4036-9A2B-5ADB0E0C7B78}">
      <dgm:prSet/>
      <dgm:spPr/>
      <dgm:t>
        <a:bodyPr/>
        <a:lstStyle/>
        <a:p>
          <a:endParaRPr lang="en-US"/>
        </a:p>
      </dgm:t>
    </dgm:pt>
    <dgm:pt modelId="{60C5D461-DA22-4B80-8EAA-2C56FE54F420}" type="sibTrans" cxnId="{B6075958-1371-4036-9A2B-5ADB0E0C7B78}">
      <dgm:prSet/>
      <dgm:spPr/>
      <dgm:t>
        <a:bodyPr/>
        <a:lstStyle/>
        <a:p>
          <a:endParaRPr lang="en-US"/>
        </a:p>
      </dgm:t>
    </dgm:pt>
    <dgm:pt modelId="{DD2E8CF0-CB79-4177-92D6-71F12ACBEE2A}">
      <dgm:prSet/>
      <dgm:spPr>
        <a:solidFill>
          <a:srgbClr val="223366"/>
        </a:solidFill>
      </dgm:spPr>
      <dgm:t>
        <a:bodyPr/>
        <a:lstStyle/>
        <a:p>
          <a:r>
            <a:rPr lang="en-US" b="1" i="0" dirty="0"/>
            <a:t>Backend:</a:t>
          </a:r>
          <a:r>
            <a:rPr lang="en-US" b="0" i="0" dirty="0"/>
            <a:t> Python-based backend integrating hospital management logic and predictive AI models.</a:t>
          </a:r>
          <a:endParaRPr lang="en-US" dirty="0"/>
        </a:p>
      </dgm:t>
    </dgm:pt>
    <dgm:pt modelId="{9E0E3F3A-C2C0-4DFD-8B5A-A31CFEB94D9E}" type="parTrans" cxnId="{73C8F3A9-D6C7-4463-AEE7-C54E58A5E987}">
      <dgm:prSet/>
      <dgm:spPr/>
      <dgm:t>
        <a:bodyPr/>
        <a:lstStyle/>
        <a:p>
          <a:endParaRPr lang="en-US"/>
        </a:p>
      </dgm:t>
    </dgm:pt>
    <dgm:pt modelId="{9D9BCE01-AC35-426E-95AB-E9D1E0708784}" type="sibTrans" cxnId="{73C8F3A9-D6C7-4463-AEE7-C54E58A5E987}">
      <dgm:prSet/>
      <dgm:spPr/>
      <dgm:t>
        <a:bodyPr/>
        <a:lstStyle/>
        <a:p>
          <a:endParaRPr lang="en-US"/>
        </a:p>
      </dgm:t>
    </dgm:pt>
    <dgm:pt modelId="{ACDC7A63-34C0-4093-9576-04A9E28ADC62}">
      <dgm:prSet/>
      <dgm:spPr>
        <a:solidFill>
          <a:srgbClr val="223366"/>
        </a:solidFill>
      </dgm:spPr>
      <dgm:t>
        <a:bodyPr/>
        <a:lstStyle/>
        <a:p>
          <a:r>
            <a:rPr lang="en-US" b="1" i="0"/>
            <a:t>Database Layer:</a:t>
          </a:r>
          <a:r>
            <a:rPr lang="en-US" b="0" i="0"/>
            <a:t> Centralized management of patient records, staff details, operational schedules, and historical data.</a:t>
          </a:r>
          <a:endParaRPr lang="en-US"/>
        </a:p>
      </dgm:t>
    </dgm:pt>
    <dgm:pt modelId="{5BA09BCB-9EA2-4FB9-9555-D1B8BDE0CB33}" type="parTrans" cxnId="{A86EB7DD-C350-4373-BBD3-916718C6591B}">
      <dgm:prSet/>
      <dgm:spPr/>
      <dgm:t>
        <a:bodyPr/>
        <a:lstStyle/>
        <a:p>
          <a:endParaRPr lang="en-US"/>
        </a:p>
      </dgm:t>
    </dgm:pt>
    <dgm:pt modelId="{2801B9BC-E84C-40A7-ABBF-B03E02CF6655}" type="sibTrans" cxnId="{A86EB7DD-C350-4373-BBD3-916718C6591B}">
      <dgm:prSet/>
      <dgm:spPr/>
      <dgm:t>
        <a:bodyPr/>
        <a:lstStyle/>
        <a:p>
          <a:endParaRPr lang="en-US"/>
        </a:p>
      </dgm:t>
    </dgm:pt>
    <dgm:pt modelId="{6B3885B9-4FE7-41CD-A8B4-E82D209044D2}">
      <dgm:prSet/>
      <dgm:spPr>
        <a:solidFill>
          <a:srgbClr val="223366"/>
        </a:solidFill>
      </dgm:spPr>
      <dgm:t>
        <a:bodyPr/>
        <a:lstStyle/>
        <a:p>
          <a:r>
            <a:rPr lang="en-US" b="1" i="0"/>
            <a:t>Machine Learning Layer:</a:t>
          </a:r>
          <a:r>
            <a:rPr lang="en-US" b="0" i="0"/>
            <a:t> Robust predictive models trained on comprehensive datasets, capable of instant diagnoses.</a:t>
          </a:r>
          <a:endParaRPr lang="en-US"/>
        </a:p>
      </dgm:t>
    </dgm:pt>
    <dgm:pt modelId="{55455E45-F873-49BB-A904-F70E9A21EFCE}" type="parTrans" cxnId="{9B15D448-8678-47D7-9509-0237B1E30E1A}">
      <dgm:prSet/>
      <dgm:spPr/>
      <dgm:t>
        <a:bodyPr/>
        <a:lstStyle/>
        <a:p>
          <a:endParaRPr lang="en-US"/>
        </a:p>
      </dgm:t>
    </dgm:pt>
    <dgm:pt modelId="{A3C249A8-3496-426C-9CD0-A7816E542170}" type="sibTrans" cxnId="{9B15D448-8678-47D7-9509-0237B1E30E1A}">
      <dgm:prSet/>
      <dgm:spPr/>
      <dgm:t>
        <a:bodyPr/>
        <a:lstStyle/>
        <a:p>
          <a:endParaRPr lang="en-US"/>
        </a:p>
      </dgm:t>
    </dgm:pt>
    <dgm:pt modelId="{37E9205C-5A74-4BBC-AF09-4CF72C98DD51}">
      <dgm:prSet/>
      <dgm:spPr>
        <a:solidFill>
          <a:srgbClr val="223366"/>
        </a:solidFill>
      </dgm:spPr>
      <dgm:t>
        <a:bodyPr/>
        <a:lstStyle/>
        <a:p>
          <a:r>
            <a:rPr lang="en-US" b="1" i="0"/>
            <a:t>Security Layer:</a:t>
          </a:r>
          <a:r>
            <a:rPr lang="en-US" b="0" i="0"/>
            <a:t> Implements secure data handling and encryption to ensure patient privacy.</a:t>
          </a:r>
          <a:endParaRPr lang="en-US"/>
        </a:p>
      </dgm:t>
    </dgm:pt>
    <dgm:pt modelId="{5588EFB9-4354-4CD5-972E-9920094DC4FD}" type="parTrans" cxnId="{99392477-B542-46A7-97C2-A4A9E3860426}">
      <dgm:prSet/>
      <dgm:spPr/>
      <dgm:t>
        <a:bodyPr/>
        <a:lstStyle/>
        <a:p>
          <a:endParaRPr lang="en-US"/>
        </a:p>
      </dgm:t>
    </dgm:pt>
    <dgm:pt modelId="{20F80046-7B61-419B-8AD8-16E53AA39D4E}" type="sibTrans" cxnId="{99392477-B542-46A7-97C2-A4A9E3860426}">
      <dgm:prSet/>
      <dgm:spPr/>
      <dgm:t>
        <a:bodyPr/>
        <a:lstStyle/>
        <a:p>
          <a:endParaRPr lang="en-US"/>
        </a:p>
      </dgm:t>
    </dgm:pt>
    <dgm:pt modelId="{4BC89F6E-2F46-48C4-B96B-F1E0B6DCC751}" type="pres">
      <dgm:prSet presAssocID="{BFC68975-F0A6-4E95-A57C-B9F21F2AF359}" presName="linear" presStyleCnt="0">
        <dgm:presLayoutVars>
          <dgm:animLvl val="lvl"/>
          <dgm:resizeHandles val="exact"/>
        </dgm:presLayoutVars>
      </dgm:prSet>
      <dgm:spPr/>
    </dgm:pt>
    <dgm:pt modelId="{045A403C-D129-4522-B567-CBA1D9469F05}" type="pres">
      <dgm:prSet presAssocID="{23BE4F72-E1E2-4780-BCF0-19978ACB2D4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A696F00-8926-440D-9DB0-CD885D20DC98}" type="pres">
      <dgm:prSet presAssocID="{60C5D461-DA22-4B80-8EAA-2C56FE54F420}" presName="spacer" presStyleCnt="0"/>
      <dgm:spPr/>
    </dgm:pt>
    <dgm:pt modelId="{CF3C2F19-63E0-4586-8F37-946436C1350E}" type="pres">
      <dgm:prSet presAssocID="{DD2E8CF0-CB79-4177-92D6-71F12ACBEE2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9DF011D-E4BC-4DA4-9B1B-E1E5BF70CE1F}" type="pres">
      <dgm:prSet presAssocID="{9D9BCE01-AC35-426E-95AB-E9D1E0708784}" presName="spacer" presStyleCnt="0"/>
      <dgm:spPr/>
    </dgm:pt>
    <dgm:pt modelId="{975378FC-FBBB-4E91-AD60-AB2EFADC72FD}" type="pres">
      <dgm:prSet presAssocID="{ACDC7A63-34C0-4093-9576-04A9E28ADC6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C026D3C-ADEE-4E76-AD63-C815A5123ED9}" type="pres">
      <dgm:prSet presAssocID="{2801B9BC-E84C-40A7-ABBF-B03E02CF6655}" presName="spacer" presStyleCnt="0"/>
      <dgm:spPr/>
    </dgm:pt>
    <dgm:pt modelId="{D53C318C-A8BB-411B-B4A0-2533A08C2CA0}" type="pres">
      <dgm:prSet presAssocID="{6B3885B9-4FE7-41CD-A8B4-E82D209044D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32526A2-39F6-4C03-B8DD-6A5FF17B859A}" type="pres">
      <dgm:prSet presAssocID="{A3C249A8-3496-426C-9CD0-A7816E542170}" presName="spacer" presStyleCnt="0"/>
      <dgm:spPr/>
    </dgm:pt>
    <dgm:pt modelId="{7FA33169-8199-4C1B-BFEC-92887FF03E5A}" type="pres">
      <dgm:prSet presAssocID="{37E9205C-5A74-4BBC-AF09-4CF72C98DD5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6510C2C-41C4-45A9-9F16-5351577DFABA}" type="presOf" srcId="{6B3885B9-4FE7-41CD-A8B4-E82D209044D2}" destId="{D53C318C-A8BB-411B-B4A0-2533A08C2CA0}" srcOrd="0" destOrd="0" presId="urn:microsoft.com/office/officeart/2005/8/layout/vList2"/>
    <dgm:cxn modelId="{92C80140-2C4B-4420-9F33-37C546C0427A}" type="presOf" srcId="{37E9205C-5A74-4BBC-AF09-4CF72C98DD51}" destId="{7FA33169-8199-4C1B-BFEC-92887FF03E5A}" srcOrd="0" destOrd="0" presId="urn:microsoft.com/office/officeart/2005/8/layout/vList2"/>
    <dgm:cxn modelId="{9B15D448-8678-47D7-9509-0237B1E30E1A}" srcId="{BFC68975-F0A6-4E95-A57C-B9F21F2AF359}" destId="{6B3885B9-4FE7-41CD-A8B4-E82D209044D2}" srcOrd="3" destOrd="0" parTransId="{55455E45-F873-49BB-A904-F70E9A21EFCE}" sibTransId="{A3C249A8-3496-426C-9CD0-A7816E542170}"/>
    <dgm:cxn modelId="{F1964749-591A-4A86-AAFF-B8026CC89892}" type="presOf" srcId="{23BE4F72-E1E2-4780-BCF0-19978ACB2D46}" destId="{045A403C-D129-4522-B567-CBA1D9469F05}" srcOrd="0" destOrd="0" presId="urn:microsoft.com/office/officeart/2005/8/layout/vList2"/>
    <dgm:cxn modelId="{99392477-B542-46A7-97C2-A4A9E3860426}" srcId="{BFC68975-F0A6-4E95-A57C-B9F21F2AF359}" destId="{37E9205C-5A74-4BBC-AF09-4CF72C98DD51}" srcOrd="4" destOrd="0" parTransId="{5588EFB9-4354-4CD5-972E-9920094DC4FD}" sibTransId="{20F80046-7B61-419B-8AD8-16E53AA39D4E}"/>
    <dgm:cxn modelId="{B6075958-1371-4036-9A2B-5ADB0E0C7B78}" srcId="{BFC68975-F0A6-4E95-A57C-B9F21F2AF359}" destId="{23BE4F72-E1E2-4780-BCF0-19978ACB2D46}" srcOrd="0" destOrd="0" parTransId="{0FFE34B4-60DA-4304-9B7B-AC5B7CC329EB}" sibTransId="{60C5D461-DA22-4B80-8EAA-2C56FE54F420}"/>
    <dgm:cxn modelId="{03198B80-AC89-4E15-85C0-8441C1355BD0}" type="presOf" srcId="{DD2E8CF0-CB79-4177-92D6-71F12ACBEE2A}" destId="{CF3C2F19-63E0-4586-8F37-946436C1350E}" srcOrd="0" destOrd="0" presId="urn:microsoft.com/office/officeart/2005/8/layout/vList2"/>
    <dgm:cxn modelId="{73C8F3A9-D6C7-4463-AEE7-C54E58A5E987}" srcId="{BFC68975-F0A6-4E95-A57C-B9F21F2AF359}" destId="{DD2E8CF0-CB79-4177-92D6-71F12ACBEE2A}" srcOrd="1" destOrd="0" parTransId="{9E0E3F3A-C2C0-4DFD-8B5A-A31CFEB94D9E}" sibTransId="{9D9BCE01-AC35-426E-95AB-E9D1E0708784}"/>
    <dgm:cxn modelId="{31FBFFB7-563B-4FF9-95C3-33CED916538B}" type="presOf" srcId="{ACDC7A63-34C0-4093-9576-04A9E28ADC62}" destId="{975378FC-FBBB-4E91-AD60-AB2EFADC72FD}" srcOrd="0" destOrd="0" presId="urn:microsoft.com/office/officeart/2005/8/layout/vList2"/>
    <dgm:cxn modelId="{6DDF0FC6-193E-4627-847F-BF13940D132B}" type="presOf" srcId="{BFC68975-F0A6-4E95-A57C-B9F21F2AF359}" destId="{4BC89F6E-2F46-48C4-B96B-F1E0B6DCC751}" srcOrd="0" destOrd="0" presId="urn:microsoft.com/office/officeart/2005/8/layout/vList2"/>
    <dgm:cxn modelId="{A86EB7DD-C350-4373-BBD3-916718C6591B}" srcId="{BFC68975-F0A6-4E95-A57C-B9F21F2AF359}" destId="{ACDC7A63-34C0-4093-9576-04A9E28ADC62}" srcOrd="2" destOrd="0" parTransId="{5BA09BCB-9EA2-4FB9-9555-D1B8BDE0CB33}" sibTransId="{2801B9BC-E84C-40A7-ABBF-B03E02CF6655}"/>
    <dgm:cxn modelId="{E630D03C-8D8B-4B64-AA77-7F46AD78B5C1}" type="presParOf" srcId="{4BC89F6E-2F46-48C4-B96B-F1E0B6DCC751}" destId="{045A403C-D129-4522-B567-CBA1D9469F05}" srcOrd="0" destOrd="0" presId="urn:microsoft.com/office/officeart/2005/8/layout/vList2"/>
    <dgm:cxn modelId="{445A1D47-B2A3-4867-951D-E43F47B53F0F}" type="presParOf" srcId="{4BC89F6E-2F46-48C4-B96B-F1E0B6DCC751}" destId="{2A696F00-8926-440D-9DB0-CD885D20DC98}" srcOrd="1" destOrd="0" presId="urn:microsoft.com/office/officeart/2005/8/layout/vList2"/>
    <dgm:cxn modelId="{966B6416-A990-4428-A866-602AC580E84A}" type="presParOf" srcId="{4BC89F6E-2F46-48C4-B96B-F1E0B6DCC751}" destId="{CF3C2F19-63E0-4586-8F37-946436C1350E}" srcOrd="2" destOrd="0" presId="urn:microsoft.com/office/officeart/2005/8/layout/vList2"/>
    <dgm:cxn modelId="{8E0C41B6-D887-46D1-8AAE-89B53D89AA27}" type="presParOf" srcId="{4BC89F6E-2F46-48C4-B96B-F1E0B6DCC751}" destId="{09DF011D-E4BC-4DA4-9B1B-E1E5BF70CE1F}" srcOrd="3" destOrd="0" presId="urn:microsoft.com/office/officeart/2005/8/layout/vList2"/>
    <dgm:cxn modelId="{5E81146F-323F-4976-810D-603284610337}" type="presParOf" srcId="{4BC89F6E-2F46-48C4-B96B-F1E0B6DCC751}" destId="{975378FC-FBBB-4E91-AD60-AB2EFADC72FD}" srcOrd="4" destOrd="0" presId="urn:microsoft.com/office/officeart/2005/8/layout/vList2"/>
    <dgm:cxn modelId="{9B33B85E-5949-4224-B13B-6B507212A504}" type="presParOf" srcId="{4BC89F6E-2F46-48C4-B96B-F1E0B6DCC751}" destId="{BC026D3C-ADEE-4E76-AD63-C815A5123ED9}" srcOrd="5" destOrd="0" presId="urn:microsoft.com/office/officeart/2005/8/layout/vList2"/>
    <dgm:cxn modelId="{7CDB7F40-FCF3-4CF8-AFC2-C424A5AF222C}" type="presParOf" srcId="{4BC89F6E-2F46-48C4-B96B-F1E0B6DCC751}" destId="{D53C318C-A8BB-411B-B4A0-2533A08C2CA0}" srcOrd="6" destOrd="0" presId="urn:microsoft.com/office/officeart/2005/8/layout/vList2"/>
    <dgm:cxn modelId="{24F02E57-F774-4B55-ADF6-AAEE6F96AF67}" type="presParOf" srcId="{4BC89F6E-2F46-48C4-B96B-F1E0B6DCC751}" destId="{B32526A2-39F6-4C03-B8DD-6A5FF17B859A}" srcOrd="7" destOrd="0" presId="urn:microsoft.com/office/officeart/2005/8/layout/vList2"/>
    <dgm:cxn modelId="{389B4C51-AD70-4DA0-B28C-5D06F368A037}" type="presParOf" srcId="{4BC89F6E-2F46-48C4-B96B-F1E0B6DCC751}" destId="{7FA33169-8199-4C1B-BFEC-92887FF03E5A}" srcOrd="8" destOrd="0" presId="urn:microsoft.com/office/officeart/2005/8/layout/vList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450A2F-5996-462B-A967-FB0295EB7F48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02B6F2-45B4-468A-A051-F7A0D96B77B7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Demonstration of hospital staff and patient record management.</a:t>
          </a:r>
          <a:endParaRPr lang="en-US"/>
        </a:p>
      </dgm:t>
    </dgm:pt>
    <dgm:pt modelId="{94C55E30-3461-4612-B0C9-0D346ABCAB76}" type="parTrans" cxnId="{F95CC06C-7613-478E-8FC4-DDF87A74AC35}">
      <dgm:prSet/>
      <dgm:spPr/>
      <dgm:t>
        <a:bodyPr/>
        <a:lstStyle/>
        <a:p>
          <a:endParaRPr lang="en-US"/>
        </a:p>
      </dgm:t>
    </dgm:pt>
    <dgm:pt modelId="{0B8BB994-42B8-4172-A3B5-AA2D499C0510}" type="sibTrans" cxnId="{F95CC06C-7613-478E-8FC4-DDF87A74AC35}">
      <dgm:prSet/>
      <dgm:spPr/>
      <dgm:t>
        <a:bodyPr/>
        <a:lstStyle/>
        <a:p>
          <a:endParaRPr lang="en-US"/>
        </a:p>
      </dgm:t>
    </dgm:pt>
    <dgm:pt modelId="{EFD8412D-3278-4EE1-A242-5707B64E9438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Step-by-step showcase of operational scheduling and tracking.</a:t>
          </a:r>
          <a:endParaRPr lang="en-US"/>
        </a:p>
      </dgm:t>
    </dgm:pt>
    <dgm:pt modelId="{0EC28FE4-5F6D-4DF6-B05D-577986D78A8E}" type="parTrans" cxnId="{427DFDF6-9362-4AA3-8D1B-62202E511CE2}">
      <dgm:prSet/>
      <dgm:spPr/>
      <dgm:t>
        <a:bodyPr/>
        <a:lstStyle/>
        <a:p>
          <a:endParaRPr lang="en-US"/>
        </a:p>
      </dgm:t>
    </dgm:pt>
    <dgm:pt modelId="{A4EA7F2A-A781-46F3-A89F-999806978A11}" type="sibTrans" cxnId="{427DFDF6-9362-4AA3-8D1B-62202E511CE2}">
      <dgm:prSet/>
      <dgm:spPr/>
      <dgm:t>
        <a:bodyPr/>
        <a:lstStyle/>
        <a:p>
          <a:endParaRPr lang="en-US"/>
        </a:p>
      </dgm:t>
    </dgm:pt>
    <dgm:pt modelId="{FF7FC54F-7FEA-4D66-A5BF-17764D341EBC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Real-time disease prediction workflow:</a:t>
          </a:r>
          <a:endParaRPr lang="en-US"/>
        </a:p>
      </dgm:t>
    </dgm:pt>
    <dgm:pt modelId="{7C8E63DB-DB95-4F5B-B488-FF32F7AEBF6E}" type="parTrans" cxnId="{0DA600B0-043D-4412-9943-D83C1D2E5E44}">
      <dgm:prSet/>
      <dgm:spPr/>
      <dgm:t>
        <a:bodyPr/>
        <a:lstStyle/>
        <a:p>
          <a:endParaRPr lang="en-US"/>
        </a:p>
      </dgm:t>
    </dgm:pt>
    <dgm:pt modelId="{0A6B5207-03F7-4479-B571-28984A887C7E}" type="sibTrans" cxnId="{0DA600B0-043D-4412-9943-D83C1D2E5E44}">
      <dgm:prSet/>
      <dgm:spPr/>
      <dgm:t>
        <a:bodyPr/>
        <a:lstStyle/>
        <a:p>
          <a:endParaRPr lang="en-US"/>
        </a:p>
      </dgm:t>
    </dgm:pt>
    <dgm:pt modelId="{CD71E59E-3213-42FE-9F42-173399873961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User input for patient health data</a:t>
          </a:r>
          <a:endParaRPr lang="en-US"/>
        </a:p>
      </dgm:t>
    </dgm:pt>
    <dgm:pt modelId="{A2DDF5BB-5A68-44DA-A032-04B192CB1FBA}" type="parTrans" cxnId="{EE75346F-7A43-40EB-B295-8A8EC0FB8ECC}">
      <dgm:prSet/>
      <dgm:spPr/>
      <dgm:t>
        <a:bodyPr/>
        <a:lstStyle/>
        <a:p>
          <a:endParaRPr lang="en-US"/>
        </a:p>
      </dgm:t>
    </dgm:pt>
    <dgm:pt modelId="{CCCAE42A-AD2C-41A0-A297-D704AFCE026B}" type="sibTrans" cxnId="{EE75346F-7A43-40EB-B295-8A8EC0FB8ECC}">
      <dgm:prSet/>
      <dgm:spPr/>
      <dgm:t>
        <a:bodyPr/>
        <a:lstStyle/>
        <a:p>
          <a:endParaRPr lang="en-US"/>
        </a:p>
      </dgm:t>
    </dgm:pt>
    <dgm:pt modelId="{A8646FDB-B028-47F4-B587-DDB453E2E91B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Instant AI-driven results</a:t>
          </a:r>
          <a:endParaRPr lang="en-US"/>
        </a:p>
      </dgm:t>
    </dgm:pt>
    <dgm:pt modelId="{EF451DE7-1FD3-4B9D-919A-B46536240859}" type="parTrans" cxnId="{1B174D45-9DEB-4330-9917-BB757D82F00E}">
      <dgm:prSet/>
      <dgm:spPr/>
      <dgm:t>
        <a:bodyPr/>
        <a:lstStyle/>
        <a:p>
          <a:endParaRPr lang="en-US"/>
        </a:p>
      </dgm:t>
    </dgm:pt>
    <dgm:pt modelId="{B1F21A64-403A-404D-A1A1-FE80BA00C660}" type="sibTrans" cxnId="{1B174D45-9DEB-4330-9917-BB757D82F00E}">
      <dgm:prSet/>
      <dgm:spPr/>
      <dgm:t>
        <a:bodyPr/>
        <a:lstStyle/>
        <a:p>
          <a:endParaRPr lang="en-US"/>
        </a:p>
      </dgm:t>
    </dgm:pt>
    <dgm:pt modelId="{18F4A771-678B-4CA1-B0E5-E40E8AF5ADD6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Highlight intuitive navigation and minimalistic design enhancing user experience.</a:t>
          </a:r>
          <a:endParaRPr lang="en-US"/>
        </a:p>
      </dgm:t>
    </dgm:pt>
    <dgm:pt modelId="{78020601-1C33-4F4C-81B6-505286727D8D}" type="parTrans" cxnId="{8A3FE50F-8411-4B07-B827-51331DBF62D7}">
      <dgm:prSet/>
      <dgm:spPr/>
      <dgm:t>
        <a:bodyPr/>
        <a:lstStyle/>
        <a:p>
          <a:endParaRPr lang="en-US"/>
        </a:p>
      </dgm:t>
    </dgm:pt>
    <dgm:pt modelId="{CB6249EE-9DCA-4A3D-9CC6-8B28EDB3E669}" type="sibTrans" cxnId="{8A3FE50F-8411-4B07-B827-51331DBF62D7}">
      <dgm:prSet/>
      <dgm:spPr/>
      <dgm:t>
        <a:bodyPr/>
        <a:lstStyle/>
        <a:p>
          <a:endParaRPr lang="en-US"/>
        </a:p>
      </dgm:t>
    </dgm:pt>
    <dgm:pt modelId="{983F241F-F90F-435C-A46D-C0927BDB8985}" type="pres">
      <dgm:prSet presAssocID="{2A450A2F-5996-462B-A967-FB0295EB7F48}" presName="diagram" presStyleCnt="0">
        <dgm:presLayoutVars>
          <dgm:dir/>
          <dgm:resizeHandles/>
        </dgm:presLayoutVars>
      </dgm:prSet>
      <dgm:spPr/>
    </dgm:pt>
    <dgm:pt modelId="{87A555B5-F4C4-4F89-B9EE-F11651147690}" type="pres">
      <dgm:prSet presAssocID="{1B02B6F2-45B4-468A-A051-F7A0D96B77B7}" presName="firstNode" presStyleLbl="node1" presStyleIdx="0" presStyleCnt="4">
        <dgm:presLayoutVars>
          <dgm:bulletEnabled val="1"/>
        </dgm:presLayoutVars>
      </dgm:prSet>
      <dgm:spPr/>
    </dgm:pt>
    <dgm:pt modelId="{4A26D678-D1BE-445F-878F-463923FBB37D}" type="pres">
      <dgm:prSet presAssocID="{0B8BB994-42B8-4172-A3B5-AA2D499C0510}" presName="sibTrans" presStyleLbl="sibTrans2D1" presStyleIdx="0" presStyleCnt="3"/>
      <dgm:spPr/>
    </dgm:pt>
    <dgm:pt modelId="{0FDA37B2-FDDA-42D4-B804-44D6AE0A41B3}" type="pres">
      <dgm:prSet presAssocID="{EFD8412D-3278-4EE1-A242-5707B64E9438}" presName="middleNode" presStyleCnt="0"/>
      <dgm:spPr/>
    </dgm:pt>
    <dgm:pt modelId="{ADFB2C38-D6D7-4551-A69E-84164E2E77FC}" type="pres">
      <dgm:prSet presAssocID="{EFD8412D-3278-4EE1-A242-5707B64E9438}" presName="padding" presStyleLbl="node1" presStyleIdx="0" presStyleCnt="4"/>
      <dgm:spPr/>
    </dgm:pt>
    <dgm:pt modelId="{766DAE0C-D4D1-4454-AF0E-E475870450E1}" type="pres">
      <dgm:prSet presAssocID="{EFD8412D-3278-4EE1-A242-5707B64E9438}" presName="shape" presStyleLbl="node1" presStyleIdx="1" presStyleCnt="4">
        <dgm:presLayoutVars>
          <dgm:bulletEnabled val="1"/>
        </dgm:presLayoutVars>
      </dgm:prSet>
      <dgm:spPr/>
    </dgm:pt>
    <dgm:pt modelId="{D04AEA9F-9CF7-4A0A-ABB4-92D8F426C197}" type="pres">
      <dgm:prSet presAssocID="{A4EA7F2A-A781-46F3-A89F-999806978A11}" presName="sibTrans" presStyleLbl="sibTrans2D1" presStyleIdx="1" presStyleCnt="3"/>
      <dgm:spPr/>
    </dgm:pt>
    <dgm:pt modelId="{FC3CE8F7-5710-4617-8ED3-FB1E31D76F28}" type="pres">
      <dgm:prSet presAssocID="{FF7FC54F-7FEA-4D66-A5BF-17764D341EBC}" presName="middleNode" presStyleCnt="0"/>
      <dgm:spPr/>
    </dgm:pt>
    <dgm:pt modelId="{493ED374-F1B1-40A4-98EC-224D6777BCA1}" type="pres">
      <dgm:prSet presAssocID="{FF7FC54F-7FEA-4D66-A5BF-17764D341EBC}" presName="padding" presStyleLbl="node1" presStyleIdx="1" presStyleCnt="4"/>
      <dgm:spPr/>
    </dgm:pt>
    <dgm:pt modelId="{7B942BAF-3AF8-4E19-A9E7-D324105641C6}" type="pres">
      <dgm:prSet presAssocID="{FF7FC54F-7FEA-4D66-A5BF-17764D341EBC}" presName="shape" presStyleLbl="node1" presStyleIdx="2" presStyleCnt="4" custScaleX="125741" custScaleY="124507">
        <dgm:presLayoutVars>
          <dgm:bulletEnabled val="1"/>
        </dgm:presLayoutVars>
      </dgm:prSet>
      <dgm:spPr/>
    </dgm:pt>
    <dgm:pt modelId="{88DA15BF-59B2-4CAD-8AE8-2C7D4D1F9C0A}" type="pres">
      <dgm:prSet presAssocID="{0A6B5207-03F7-4479-B571-28984A887C7E}" presName="sibTrans" presStyleLbl="sibTrans2D1" presStyleIdx="2" presStyleCnt="3"/>
      <dgm:spPr/>
    </dgm:pt>
    <dgm:pt modelId="{A7A1A304-317C-495D-842C-FC8C4A86648D}" type="pres">
      <dgm:prSet presAssocID="{18F4A771-678B-4CA1-B0E5-E40E8AF5ADD6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65AF6000-4A0A-4447-93FE-F43D7453A163}" type="presOf" srcId="{0A6B5207-03F7-4479-B571-28984A887C7E}" destId="{88DA15BF-59B2-4CAD-8AE8-2C7D4D1F9C0A}" srcOrd="0" destOrd="0" presId="urn:microsoft.com/office/officeart/2005/8/layout/bProcess2"/>
    <dgm:cxn modelId="{8A3FE50F-8411-4B07-B827-51331DBF62D7}" srcId="{2A450A2F-5996-462B-A967-FB0295EB7F48}" destId="{18F4A771-678B-4CA1-B0E5-E40E8AF5ADD6}" srcOrd="3" destOrd="0" parTransId="{78020601-1C33-4F4C-81B6-505286727D8D}" sibTransId="{CB6249EE-9DCA-4A3D-9CC6-8B28EDB3E669}"/>
    <dgm:cxn modelId="{7B9AA221-0F2D-4E41-A5E4-618A105F2EDC}" type="presOf" srcId="{A4EA7F2A-A781-46F3-A89F-999806978A11}" destId="{D04AEA9F-9CF7-4A0A-ABB4-92D8F426C197}" srcOrd="0" destOrd="0" presId="urn:microsoft.com/office/officeart/2005/8/layout/bProcess2"/>
    <dgm:cxn modelId="{C2B3D642-3FE1-4448-B7A2-4664A3946B21}" type="presOf" srcId="{FF7FC54F-7FEA-4D66-A5BF-17764D341EBC}" destId="{7B942BAF-3AF8-4E19-A9E7-D324105641C6}" srcOrd="0" destOrd="0" presId="urn:microsoft.com/office/officeart/2005/8/layout/bProcess2"/>
    <dgm:cxn modelId="{1B174D45-9DEB-4330-9917-BB757D82F00E}" srcId="{FF7FC54F-7FEA-4D66-A5BF-17764D341EBC}" destId="{A8646FDB-B028-47F4-B587-DDB453E2E91B}" srcOrd="1" destOrd="0" parTransId="{EF451DE7-1FD3-4B9D-919A-B46536240859}" sibTransId="{B1F21A64-403A-404D-A1A1-FE80BA00C660}"/>
    <dgm:cxn modelId="{DA1FE146-2989-432E-9DAE-D68D428BC0CD}" type="presOf" srcId="{18F4A771-678B-4CA1-B0E5-E40E8AF5ADD6}" destId="{A7A1A304-317C-495D-842C-FC8C4A86648D}" srcOrd="0" destOrd="0" presId="urn:microsoft.com/office/officeart/2005/8/layout/bProcess2"/>
    <dgm:cxn modelId="{F95CC06C-7613-478E-8FC4-DDF87A74AC35}" srcId="{2A450A2F-5996-462B-A967-FB0295EB7F48}" destId="{1B02B6F2-45B4-468A-A051-F7A0D96B77B7}" srcOrd="0" destOrd="0" parTransId="{94C55E30-3461-4612-B0C9-0D346ABCAB76}" sibTransId="{0B8BB994-42B8-4172-A3B5-AA2D499C0510}"/>
    <dgm:cxn modelId="{BAB9206F-87BC-4BBB-B5EB-BCEB8CEE8970}" type="presOf" srcId="{CD71E59E-3213-42FE-9F42-173399873961}" destId="{7B942BAF-3AF8-4E19-A9E7-D324105641C6}" srcOrd="0" destOrd="1" presId="urn:microsoft.com/office/officeart/2005/8/layout/bProcess2"/>
    <dgm:cxn modelId="{EE75346F-7A43-40EB-B295-8A8EC0FB8ECC}" srcId="{FF7FC54F-7FEA-4D66-A5BF-17764D341EBC}" destId="{CD71E59E-3213-42FE-9F42-173399873961}" srcOrd="0" destOrd="0" parTransId="{A2DDF5BB-5A68-44DA-A032-04B192CB1FBA}" sibTransId="{CCCAE42A-AD2C-41A0-A297-D704AFCE026B}"/>
    <dgm:cxn modelId="{2ED8A758-0BDC-4A66-8A91-C86FA1EDF405}" type="presOf" srcId="{0B8BB994-42B8-4172-A3B5-AA2D499C0510}" destId="{4A26D678-D1BE-445F-878F-463923FBB37D}" srcOrd="0" destOrd="0" presId="urn:microsoft.com/office/officeart/2005/8/layout/bProcess2"/>
    <dgm:cxn modelId="{555AC880-6F9D-43B2-B5A4-D3C348179B7A}" type="presOf" srcId="{2A450A2F-5996-462B-A967-FB0295EB7F48}" destId="{983F241F-F90F-435C-A46D-C0927BDB8985}" srcOrd="0" destOrd="0" presId="urn:microsoft.com/office/officeart/2005/8/layout/bProcess2"/>
    <dgm:cxn modelId="{5DF48299-1B3C-4B79-AD45-9BF06CAD1A24}" type="presOf" srcId="{A8646FDB-B028-47F4-B587-DDB453E2E91B}" destId="{7B942BAF-3AF8-4E19-A9E7-D324105641C6}" srcOrd="0" destOrd="2" presId="urn:microsoft.com/office/officeart/2005/8/layout/bProcess2"/>
    <dgm:cxn modelId="{0DA600B0-043D-4412-9943-D83C1D2E5E44}" srcId="{2A450A2F-5996-462B-A967-FB0295EB7F48}" destId="{FF7FC54F-7FEA-4D66-A5BF-17764D341EBC}" srcOrd="2" destOrd="0" parTransId="{7C8E63DB-DB95-4F5B-B488-FF32F7AEBF6E}" sibTransId="{0A6B5207-03F7-4479-B571-28984A887C7E}"/>
    <dgm:cxn modelId="{8F8DDBD6-0626-4D79-9906-2FC960EEC8A2}" type="presOf" srcId="{EFD8412D-3278-4EE1-A242-5707B64E9438}" destId="{766DAE0C-D4D1-4454-AF0E-E475870450E1}" srcOrd="0" destOrd="0" presId="urn:microsoft.com/office/officeart/2005/8/layout/bProcess2"/>
    <dgm:cxn modelId="{BE0FC5F5-77C6-487B-8612-4A9461B240A9}" type="presOf" srcId="{1B02B6F2-45B4-468A-A051-F7A0D96B77B7}" destId="{87A555B5-F4C4-4F89-B9EE-F11651147690}" srcOrd="0" destOrd="0" presId="urn:microsoft.com/office/officeart/2005/8/layout/bProcess2"/>
    <dgm:cxn modelId="{427DFDF6-9362-4AA3-8D1B-62202E511CE2}" srcId="{2A450A2F-5996-462B-A967-FB0295EB7F48}" destId="{EFD8412D-3278-4EE1-A242-5707B64E9438}" srcOrd="1" destOrd="0" parTransId="{0EC28FE4-5F6D-4DF6-B05D-577986D78A8E}" sibTransId="{A4EA7F2A-A781-46F3-A89F-999806978A11}"/>
    <dgm:cxn modelId="{8B1E37C6-1C21-4830-9FEB-1E5920A465D0}" type="presParOf" srcId="{983F241F-F90F-435C-A46D-C0927BDB8985}" destId="{87A555B5-F4C4-4F89-B9EE-F11651147690}" srcOrd="0" destOrd="0" presId="urn:microsoft.com/office/officeart/2005/8/layout/bProcess2"/>
    <dgm:cxn modelId="{3B5F914A-A3FD-4CBC-A55F-F5FEC33E8886}" type="presParOf" srcId="{983F241F-F90F-435C-A46D-C0927BDB8985}" destId="{4A26D678-D1BE-445F-878F-463923FBB37D}" srcOrd="1" destOrd="0" presId="urn:microsoft.com/office/officeart/2005/8/layout/bProcess2"/>
    <dgm:cxn modelId="{2094E20C-06C6-4A68-88BC-F3C2AE9E6E78}" type="presParOf" srcId="{983F241F-F90F-435C-A46D-C0927BDB8985}" destId="{0FDA37B2-FDDA-42D4-B804-44D6AE0A41B3}" srcOrd="2" destOrd="0" presId="urn:microsoft.com/office/officeart/2005/8/layout/bProcess2"/>
    <dgm:cxn modelId="{F45E0913-8D11-4AE0-86EE-7E465C25995C}" type="presParOf" srcId="{0FDA37B2-FDDA-42D4-B804-44D6AE0A41B3}" destId="{ADFB2C38-D6D7-4551-A69E-84164E2E77FC}" srcOrd="0" destOrd="0" presId="urn:microsoft.com/office/officeart/2005/8/layout/bProcess2"/>
    <dgm:cxn modelId="{4FF6C604-D18C-4057-9F04-A846FFB31E51}" type="presParOf" srcId="{0FDA37B2-FDDA-42D4-B804-44D6AE0A41B3}" destId="{766DAE0C-D4D1-4454-AF0E-E475870450E1}" srcOrd="1" destOrd="0" presId="urn:microsoft.com/office/officeart/2005/8/layout/bProcess2"/>
    <dgm:cxn modelId="{7BBCA8B9-D56D-441D-8AEC-7A4F45C34243}" type="presParOf" srcId="{983F241F-F90F-435C-A46D-C0927BDB8985}" destId="{D04AEA9F-9CF7-4A0A-ABB4-92D8F426C197}" srcOrd="3" destOrd="0" presId="urn:microsoft.com/office/officeart/2005/8/layout/bProcess2"/>
    <dgm:cxn modelId="{79F509F8-5FF7-42E5-984F-C246A1A8FB21}" type="presParOf" srcId="{983F241F-F90F-435C-A46D-C0927BDB8985}" destId="{FC3CE8F7-5710-4617-8ED3-FB1E31D76F28}" srcOrd="4" destOrd="0" presId="urn:microsoft.com/office/officeart/2005/8/layout/bProcess2"/>
    <dgm:cxn modelId="{9CE25269-AA0A-44A5-A6D9-2592D44B7BBF}" type="presParOf" srcId="{FC3CE8F7-5710-4617-8ED3-FB1E31D76F28}" destId="{493ED374-F1B1-40A4-98EC-224D6777BCA1}" srcOrd="0" destOrd="0" presId="urn:microsoft.com/office/officeart/2005/8/layout/bProcess2"/>
    <dgm:cxn modelId="{ED5CE06B-8BD4-4E1D-8CB2-843099B49D1C}" type="presParOf" srcId="{FC3CE8F7-5710-4617-8ED3-FB1E31D76F28}" destId="{7B942BAF-3AF8-4E19-A9E7-D324105641C6}" srcOrd="1" destOrd="0" presId="urn:microsoft.com/office/officeart/2005/8/layout/bProcess2"/>
    <dgm:cxn modelId="{F820BBD0-3F40-48C1-81D8-E974F2414E13}" type="presParOf" srcId="{983F241F-F90F-435C-A46D-C0927BDB8985}" destId="{88DA15BF-59B2-4CAD-8AE8-2C7D4D1F9C0A}" srcOrd="5" destOrd="0" presId="urn:microsoft.com/office/officeart/2005/8/layout/bProcess2"/>
    <dgm:cxn modelId="{3FC34C53-D129-4CEB-B470-387969652F43}" type="presParOf" srcId="{983F241F-F90F-435C-A46D-C0927BDB8985}" destId="{A7A1A304-317C-495D-842C-FC8C4A86648D}" srcOrd="6" destOrd="0" presId="urn:microsoft.com/office/officeart/2005/8/layout/bProcess2"/>
  </dgm:cxnLst>
  <dgm:bg>
    <a:solidFill>
      <a:schemeClr val="lt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CBE200-411F-419D-A367-A17CE5256E1C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267C2F-F3E3-448E-94DC-B745F28C46CC}">
      <dgm:prSet/>
      <dgm:spPr>
        <a:ln>
          <a:solidFill>
            <a:srgbClr val="223366"/>
          </a:solidFill>
        </a:ln>
      </dgm:spPr>
      <dgm:t>
        <a:bodyPr/>
        <a:lstStyle/>
        <a:p>
          <a:r>
            <a:rPr lang="en-US" b="0" i="0"/>
            <a:t>Successfully developed an integrated healthcare management solution with AI predictive analytics.</a:t>
          </a:r>
          <a:endParaRPr lang="en-US"/>
        </a:p>
      </dgm:t>
    </dgm:pt>
    <dgm:pt modelId="{FB2876C5-4B73-4C8B-97E5-ACCE598C35A6}" type="parTrans" cxnId="{A383E852-8EE8-4F1C-BDAF-83F31E7A9794}">
      <dgm:prSet/>
      <dgm:spPr/>
      <dgm:t>
        <a:bodyPr/>
        <a:lstStyle/>
        <a:p>
          <a:endParaRPr lang="en-US"/>
        </a:p>
      </dgm:t>
    </dgm:pt>
    <dgm:pt modelId="{F12D5354-41DD-42B9-9B36-E00D80A2CDB8}" type="sibTrans" cxnId="{A383E852-8EE8-4F1C-BDAF-83F31E7A9794}">
      <dgm:prSet/>
      <dgm:spPr/>
      <dgm:t>
        <a:bodyPr/>
        <a:lstStyle/>
        <a:p>
          <a:endParaRPr lang="en-US"/>
        </a:p>
      </dgm:t>
    </dgm:pt>
    <dgm:pt modelId="{C3379DF0-9CAC-4F5A-8274-0432DA434DAC}">
      <dgm:prSet/>
      <dgm:spPr>
        <a:ln>
          <a:solidFill>
            <a:srgbClr val="223366"/>
          </a:solidFill>
        </a:ln>
      </dgm:spPr>
      <dgm:t>
        <a:bodyPr/>
        <a:lstStyle/>
        <a:p>
          <a:r>
            <a:rPr lang="en-US" b="0" i="0"/>
            <a:t>Improved efficiency and accuracy in hospital operations, reducing administrative workload.</a:t>
          </a:r>
          <a:endParaRPr lang="en-US"/>
        </a:p>
      </dgm:t>
    </dgm:pt>
    <dgm:pt modelId="{229EA953-E7CD-4A0F-8AC9-5A36C24C3083}" type="parTrans" cxnId="{DA7C33E1-0461-4798-8D24-B1A1F7369FAE}">
      <dgm:prSet/>
      <dgm:spPr/>
      <dgm:t>
        <a:bodyPr/>
        <a:lstStyle/>
        <a:p>
          <a:endParaRPr lang="en-US"/>
        </a:p>
      </dgm:t>
    </dgm:pt>
    <dgm:pt modelId="{03776C36-2A11-491C-93D0-F48C439F999F}" type="sibTrans" cxnId="{DA7C33E1-0461-4798-8D24-B1A1F7369FAE}">
      <dgm:prSet/>
      <dgm:spPr/>
      <dgm:t>
        <a:bodyPr/>
        <a:lstStyle/>
        <a:p>
          <a:endParaRPr lang="en-US"/>
        </a:p>
      </dgm:t>
    </dgm:pt>
    <dgm:pt modelId="{DFABFA71-611C-4A4A-B314-1B639315C5C8}">
      <dgm:prSet/>
      <dgm:spPr>
        <a:ln>
          <a:solidFill>
            <a:srgbClr val="223366"/>
          </a:solidFill>
        </a:ln>
      </dgm:spPr>
      <dgm:t>
        <a:bodyPr/>
        <a:lstStyle/>
        <a:p>
          <a:r>
            <a:rPr lang="en-US" b="0" i="0"/>
            <a:t>Facilitated early detection of chronic diseases, significantly boosting patient health outcomes.</a:t>
          </a:r>
          <a:endParaRPr lang="en-US"/>
        </a:p>
      </dgm:t>
    </dgm:pt>
    <dgm:pt modelId="{3A79B056-4A6D-43B1-8E0E-DA4666FFE759}" type="parTrans" cxnId="{BF0784FD-31E4-4893-A9B8-CFB7F7155284}">
      <dgm:prSet/>
      <dgm:spPr/>
      <dgm:t>
        <a:bodyPr/>
        <a:lstStyle/>
        <a:p>
          <a:endParaRPr lang="en-US"/>
        </a:p>
      </dgm:t>
    </dgm:pt>
    <dgm:pt modelId="{434E9281-2434-4DA6-B997-7A8FE909E48D}" type="sibTrans" cxnId="{BF0784FD-31E4-4893-A9B8-CFB7F7155284}">
      <dgm:prSet/>
      <dgm:spPr/>
      <dgm:t>
        <a:bodyPr/>
        <a:lstStyle/>
        <a:p>
          <a:endParaRPr lang="en-US"/>
        </a:p>
      </dgm:t>
    </dgm:pt>
    <dgm:pt modelId="{3A75A7D7-F6A2-4D5E-951C-02CE993950EA}">
      <dgm:prSet/>
      <dgm:spPr>
        <a:ln>
          <a:solidFill>
            <a:srgbClr val="223366"/>
          </a:solidFill>
        </a:ln>
      </dgm:spPr>
      <dgm:t>
        <a:bodyPr/>
        <a:lstStyle/>
        <a:p>
          <a:r>
            <a:rPr lang="en-US" b="0" i="0"/>
            <a:t>Demonstrated potential to transform healthcare delivery through technology and innovation.</a:t>
          </a:r>
          <a:endParaRPr lang="en-US"/>
        </a:p>
      </dgm:t>
    </dgm:pt>
    <dgm:pt modelId="{647B6E9A-D2C4-4733-8F8E-B0DB3CE398BB}" type="parTrans" cxnId="{331B91A0-5FE5-421F-8A23-126481C9B015}">
      <dgm:prSet/>
      <dgm:spPr/>
      <dgm:t>
        <a:bodyPr/>
        <a:lstStyle/>
        <a:p>
          <a:endParaRPr lang="en-US"/>
        </a:p>
      </dgm:t>
    </dgm:pt>
    <dgm:pt modelId="{A215C4DB-F64E-4877-9809-DE3D4845AAE9}" type="sibTrans" cxnId="{331B91A0-5FE5-421F-8A23-126481C9B015}">
      <dgm:prSet/>
      <dgm:spPr/>
      <dgm:t>
        <a:bodyPr/>
        <a:lstStyle/>
        <a:p>
          <a:endParaRPr lang="en-US"/>
        </a:p>
      </dgm:t>
    </dgm:pt>
    <dgm:pt modelId="{E4310F7B-5717-4713-A596-89D11081A92F}">
      <dgm:prSet/>
      <dgm:spPr>
        <a:ln>
          <a:solidFill>
            <a:srgbClr val="223366"/>
          </a:solidFill>
        </a:ln>
      </dgm:spPr>
      <dgm:t>
        <a:bodyPr/>
        <a:lstStyle/>
        <a:p>
          <a:r>
            <a:rPr lang="en-US" b="0" i="0"/>
            <a:t>Positioned the healthcare facility to provide superior patient care with a forward-thinking digital solution.</a:t>
          </a:r>
          <a:endParaRPr lang="en-US"/>
        </a:p>
      </dgm:t>
    </dgm:pt>
    <dgm:pt modelId="{FDFF21BB-20D1-440E-B40C-A6AD6946FB3A}" type="parTrans" cxnId="{B1C6FF39-34CD-4304-81D1-CABDBFBB7397}">
      <dgm:prSet/>
      <dgm:spPr/>
      <dgm:t>
        <a:bodyPr/>
        <a:lstStyle/>
        <a:p>
          <a:endParaRPr lang="en-US"/>
        </a:p>
      </dgm:t>
    </dgm:pt>
    <dgm:pt modelId="{FDC8C674-92AD-45E8-9164-53625EBFF2DE}" type="sibTrans" cxnId="{B1C6FF39-34CD-4304-81D1-CABDBFBB7397}">
      <dgm:prSet/>
      <dgm:spPr/>
      <dgm:t>
        <a:bodyPr/>
        <a:lstStyle/>
        <a:p>
          <a:endParaRPr lang="en-US"/>
        </a:p>
      </dgm:t>
    </dgm:pt>
    <dgm:pt modelId="{C616A78B-9BD9-48FB-8E63-0FFC8B01E0D6}" type="pres">
      <dgm:prSet presAssocID="{DDCBE200-411F-419D-A367-A17CE5256E1C}" presName="compositeShape" presStyleCnt="0">
        <dgm:presLayoutVars>
          <dgm:dir/>
          <dgm:resizeHandles/>
        </dgm:presLayoutVars>
      </dgm:prSet>
      <dgm:spPr/>
    </dgm:pt>
    <dgm:pt modelId="{67DB3B43-BF4C-4379-825C-AFA3DD0703D5}" type="pres">
      <dgm:prSet presAssocID="{DDCBE200-411F-419D-A367-A17CE5256E1C}" presName="pyramid" presStyleLbl="node1" presStyleIdx="0" presStyleCnt="1"/>
      <dgm:spPr>
        <a:solidFill>
          <a:srgbClr val="223366"/>
        </a:solidFill>
      </dgm:spPr>
    </dgm:pt>
    <dgm:pt modelId="{C983DCD0-25B6-4D16-B90E-845D8C0E19A7}" type="pres">
      <dgm:prSet presAssocID="{DDCBE200-411F-419D-A367-A17CE5256E1C}" presName="theList" presStyleCnt="0"/>
      <dgm:spPr/>
    </dgm:pt>
    <dgm:pt modelId="{32BA6928-A0FF-4826-85E1-BAB7A8D1FE1E}" type="pres">
      <dgm:prSet presAssocID="{17267C2F-F3E3-448E-94DC-B745F28C46CC}" presName="aNode" presStyleLbl="fgAcc1" presStyleIdx="0" presStyleCnt="5">
        <dgm:presLayoutVars>
          <dgm:bulletEnabled val="1"/>
        </dgm:presLayoutVars>
      </dgm:prSet>
      <dgm:spPr/>
    </dgm:pt>
    <dgm:pt modelId="{F129BFB5-CE51-476A-9586-75D88779AC1A}" type="pres">
      <dgm:prSet presAssocID="{17267C2F-F3E3-448E-94DC-B745F28C46CC}" presName="aSpace" presStyleCnt="0"/>
      <dgm:spPr/>
    </dgm:pt>
    <dgm:pt modelId="{0AF24D70-A0C8-456E-8625-C884D30F874A}" type="pres">
      <dgm:prSet presAssocID="{C3379DF0-9CAC-4F5A-8274-0432DA434DAC}" presName="aNode" presStyleLbl="fgAcc1" presStyleIdx="1" presStyleCnt="5">
        <dgm:presLayoutVars>
          <dgm:bulletEnabled val="1"/>
        </dgm:presLayoutVars>
      </dgm:prSet>
      <dgm:spPr/>
    </dgm:pt>
    <dgm:pt modelId="{C8584796-487A-4076-87A9-D85B08E8383A}" type="pres">
      <dgm:prSet presAssocID="{C3379DF0-9CAC-4F5A-8274-0432DA434DAC}" presName="aSpace" presStyleCnt="0"/>
      <dgm:spPr/>
    </dgm:pt>
    <dgm:pt modelId="{2F6BC581-C0BE-4048-872A-23AFBE85E876}" type="pres">
      <dgm:prSet presAssocID="{DFABFA71-611C-4A4A-B314-1B639315C5C8}" presName="aNode" presStyleLbl="fgAcc1" presStyleIdx="2" presStyleCnt="5">
        <dgm:presLayoutVars>
          <dgm:bulletEnabled val="1"/>
        </dgm:presLayoutVars>
      </dgm:prSet>
      <dgm:spPr/>
    </dgm:pt>
    <dgm:pt modelId="{B2349C83-9071-407E-AF77-8EC1660FF9D9}" type="pres">
      <dgm:prSet presAssocID="{DFABFA71-611C-4A4A-B314-1B639315C5C8}" presName="aSpace" presStyleCnt="0"/>
      <dgm:spPr/>
    </dgm:pt>
    <dgm:pt modelId="{DF778712-3811-4FC1-BB7F-5FCA62275B5F}" type="pres">
      <dgm:prSet presAssocID="{3A75A7D7-F6A2-4D5E-951C-02CE993950EA}" presName="aNode" presStyleLbl="fgAcc1" presStyleIdx="3" presStyleCnt="5">
        <dgm:presLayoutVars>
          <dgm:bulletEnabled val="1"/>
        </dgm:presLayoutVars>
      </dgm:prSet>
      <dgm:spPr/>
    </dgm:pt>
    <dgm:pt modelId="{1727A306-FBDD-4B67-9BA0-49318D93BC71}" type="pres">
      <dgm:prSet presAssocID="{3A75A7D7-F6A2-4D5E-951C-02CE993950EA}" presName="aSpace" presStyleCnt="0"/>
      <dgm:spPr/>
    </dgm:pt>
    <dgm:pt modelId="{F60767FC-46B9-426E-871E-899AA69A9FC5}" type="pres">
      <dgm:prSet presAssocID="{E4310F7B-5717-4713-A596-89D11081A92F}" presName="aNode" presStyleLbl="fgAcc1" presStyleIdx="4" presStyleCnt="5">
        <dgm:presLayoutVars>
          <dgm:bulletEnabled val="1"/>
        </dgm:presLayoutVars>
      </dgm:prSet>
      <dgm:spPr/>
    </dgm:pt>
    <dgm:pt modelId="{49A26451-F5B1-4EE2-83DE-8C6F119FA360}" type="pres">
      <dgm:prSet presAssocID="{E4310F7B-5717-4713-A596-89D11081A92F}" presName="aSpace" presStyleCnt="0"/>
      <dgm:spPr/>
    </dgm:pt>
  </dgm:ptLst>
  <dgm:cxnLst>
    <dgm:cxn modelId="{12ED9620-B043-4FE4-85DC-C219CF36B55E}" type="presOf" srcId="{17267C2F-F3E3-448E-94DC-B745F28C46CC}" destId="{32BA6928-A0FF-4826-85E1-BAB7A8D1FE1E}" srcOrd="0" destOrd="0" presId="urn:microsoft.com/office/officeart/2005/8/layout/pyramid2"/>
    <dgm:cxn modelId="{CBD12821-25D4-4AE5-AF3A-D4FA63617C42}" type="presOf" srcId="{C3379DF0-9CAC-4F5A-8274-0432DA434DAC}" destId="{0AF24D70-A0C8-456E-8625-C884D30F874A}" srcOrd="0" destOrd="0" presId="urn:microsoft.com/office/officeart/2005/8/layout/pyramid2"/>
    <dgm:cxn modelId="{B1C6FF39-34CD-4304-81D1-CABDBFBB7397}" srcId="{DDCBE200-411F-419D-A367-A17CE5256E1C}" destId="{E4310F7B-5717-4713-A596-89D11081A92F}" srcOrd="4" destOrd="0" parTransId="{FDFF21BB-20D1-440E-B40C-A6AD6946FB3A}" sibTransId="{FDC8C674-92AD-45E8-9164-53625EBFF2DE}"/>
    <dgm:cxn modelId="{A383E852-8EE8-4F1C-BDAF-83F31E7A9794}" srcId="{DDCBE200-411F-419D-A367-A17CE5256E1C}" destId="{17267C2F-F3E3-448E-94DC-B745F28C46CC}" srcOrd="0" destOrd="0" parTransId="{FB2876C5-4B73-4C8B-97E5-ACCE598C35A6}" sibTransId="{F12D5354-41DD-42B9-9B36-E00D80A2CDB8}"/>
    <dgm:cxn modelId="{873C9A85-C0F6-4D74-9412-A4CE4A725EB4}" type="presOf" srcId="{DDCBE200-411F-419D-A367-A17CE5256E1C}" destId="{C616A78B-9BD9-48FB-8E63-0FFC8B01E0D6}" srcOrd="0" destOrd="0" presId="urn:microsoft.com/office/officeart/2005/8/layout/pyramid2"/>
    <dgm:cxn modelId="{331B91A0-5FE5-421F-8A23-126481C9B015}" srcId="{DDCBE200-411F-419D-A367-A17CE5256E1C}" destId="{3A75A7D7-F6A2-4D5E-951C-02CE993950EA}" srcOrd="3" destOrd="0" parTransId="{647B6E9A-D2C4-4733-8F8E-B0DB3CE398BB}" sibTransId="{A215C4DB-F64E-4877-9809-DE3D4845AAE9}"/>
    <dgm:cxn modelId="{5FC6F4C0-B061-4795-A8AC-DA3F319360D6}" type="presOf" srcId="{3A75A7D7-F6A2-4D5E-951C-02CE993950EA}" destId="{DF778712-3811-4FC1-BB7F-5FCA62275B5F}" srcOrd="0" destOrd="0" presId="urn:microsoft.com/office/officeart/2005/8/layout/pyramid2"/>
    <dgm:cxn modelId="{BAD07EC8-045D-44FC-B074-920461445D5D}" type="presOf" srcId="{DFABFA71-611C-4A4A-B314-1B639315C5C8}" destId="{2F6BC581-C0BE-4048-872A-23AFBE85E876}" srcOrd="0" destOrd="0" presId="urn:microsoft.com/office/officeart/2005/8/layout/pyramid2"/>
    <dgm:cxn modelId="{DA7C33E1-0461-4798-8D24-B1A1F7369FAE}" srcId="{DDCBE200-411F-419D-A367-A17CE5256E1C}" destId="{C3379DF0-9CAC-4F5A-8274-0432DA434DAC}" srcOrd="1" destOrd="0" parTransId="{229EA953-E7CD-4A0F-8AC9-5A36C24C3083}" sibTransId="{03776C36-2A11-491C-93D0-F48C439F999F}"/>
    <dgm:cxn modelId="{F0EB0FFB-FB5C-4D9D-A3C5-AB54F3FF0109}" type="presOf" srcId="{E4310F7B-5717-4713-A596-89D11081A92F}" destId="{F60767FC-46B9-426E-871E-899AA69A9FC5}" srcOrd="0" destOrd="0" presId="urn:microsoft.com/office/officeart/2005/8/layout/pyramid2"/>
    <dgm:cxn modelId="{BF0784FD-31E4-4893-A9B8-CFB7F7155284}" srcId="{DDCBE200-411F-419D-A367-A17CE5256E1C}" destId="{DFABFA71-611C-4A4A-B314-1B639315C5C8}" srcOrd="2" destOrd="0" parTransId="{3A79B056-4A6D-43B1-8E0E-DA4666FFE759}" sibTransId="{434E9281-2434-4DA6-B997-7A8FE909E48D}"/>
    <dgm:cxn modelId="{77DB07C4-13D9-4CE6-81DB-63494389B61E}" type="presParOf" srcId="{C616A78B-9BD9-48FB-8E63-0FFC8B01E0D6}" destId="{67DB3B43-BF4C-4379-825C-AFA3DD0703D5}" srcOrd="0" destOrd="0" presId="urn:microsoft.com/office/officeart/2005/8/layout/pyramid2"/>
    <dgm:cxn modelId="{26BD260A-F717-468E-BF36-DC4500181A95}" type="presParOf" srcId="{C616A78B-9BD9-48FB-8E63-0FFC8B01E0D6}" destId="{C983DCD0-25B6-4D16-B90E-845D8C0E19A7}" srcOrd="1" destOrd="0" presId="urn:microsoft.com/office/officeart/2005/8/layout/pyramid2"/>
    <dgm:cxn modelId="{C8665B9F-EC7F-4973-A777-43DC94E8684D}" type="presParOf" srcId="{C983DCD0-25B6-4D16-B90E-845D8C0E19A7}" destId="{32BA6928-A0FF-4826-85E1-BAB7A8D1FE1E}" srcOrd="0" destOrd="0" presId="urn:microsoft.com/office/officeart/2005/8/layout/pyramid2"/>
    <dgm:cxn modelId="{C0144A2A-0F39-477A-8E9A-456AC6214121}" type="presParOf" srcId="{C983DCD0-25B6-4D16-B90E-845D8C0E19A7}" destId="{F129BFB5-CE51-476A-9586-75D88779AC1A}" srcOrd="1" destOrd="0" presId="urn:microsoft.com/office/officeart/2005/8/layout/pyramid2"/>
    <dgm:cxn modelId="{B1311A11-DA13-4D92-82E3-A87B234008F3}" type="presParOf" srcId="{C983DCD0-25B6-4D16-B90E-845D8C0E19A7}" destId="{0AF24D70-A0C8-456E-8625-C884D30F874A}" srcOrd="2" destOrd="0" presId="urn:microsoft.com/office/officeart/2005/8/layout/pyramid2"/>
    <dgm:cxn modelId="{C5A4686E-1F64-4B47-938F-67EDE6D50558}" type="presParOf" srcId="{C983DCD0-25B6-4D16-B90E-845D8C0E19A7}" destId="{C8584796-487A-4076-87A9-D85B08E8383A}" srcOrd="3" destOrd="0" presId="urn:microsoft.com/office/officeart/2005/8/layout/pyramid2"/>
    <dgm:cxn modelId="{84E543FC-3596-4D67-AD2C-0B4175F9F76C}" type="presParOf" srcId="{C983DCD0-25B6-4D16-B90E-845D8C0E19A7}" destId="{2F6BC581-C0BE-4048-872A-23AFBE85E876}" srcOrd="4" destOrd="0" presId="urn:microsoft.com/office/officeart/2005/8/layout/pyramid2"/>
    <dgm:cxn modelId="{F7256187-42E2-42E9-AB84-CC3020B94AC9}" type="presParOf" srcId="{C983DCD0-25B6-4D16-B90E-845D8C0E19A7}" destId="{B2349C83-9071-407E-AF77-8EC1660FF9D9}" srcOrd="5" destOrd="0" presId="urn:microsoft.com/office/officeart/2005/8/layout/pyramid2"/>
    <dgm:cxn modelId="{B347B506-EBE5-48AF-9436-E8E0D7520DE4}" type="presParOf" srcId="{C983DCD0-25B6-4D16-B90E-845D8C0E19A7}" destId="{DF778712-3811-4FC1-BB7F-5FCA62275B5F}" srcOrd="6" destOrd="0" presId="urn:microsoft.com/office/officeart/2005/8/layout/pyramid2"/>
    <dgm:cxn modelId="{A77852BA-DA9D-4072-AFD5-60C8CD638C8A}" type="presParOf" srcId="{C983DCD0-25B6-4D16-B90E-845D8C0E19A7}" destId="{1727A306-FBDD-4B67-9BA0-49318D93BC71}" srcOrd="7" destOrd="0" presId="urn:microsoft.com/office/officeart/2005/8/layout/pyramid2"/>
    <dgm:cxn modelId="{66962141-C44D-494E-9AED-33451587709C}" type="presParOf" srcId="{C983DCD0-25B6-4D16-B90E-845D8C0E19A7}" destId="{F60767FC-46B9-426E-871E-899AA69A9FC5}" srcOrd="8" destOrd="0" presId="urn:microsoft.com/office/officeart/2005/8/layout/pyramid2"/>
    <dgm:cxn modelId="{53FA946A-9C9E-4E6B-ACDF-708828E5F9C9}" type="presParOf" srcId="{C983DCD0-25B6-4D16-B90E-845D8C0E19A7}" destId="{49A26451-F5B1-4EE2-83DE-8C6F119FA360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66BBDB-727A-4889-984A-CA65E879DF48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0657D8-9D31-4B95-9358-05AE9159906B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Extend predictive capabilities to cover additional diseases, creating a comprehensive health diagnostic tool.</a:t>
          </a:r>
          <a:endParaRPr lang="en-US"/>
        </a:p>
      </dgm:t>
    </dgm:pt>
    <dgm:pt modelId="{F64DA2D0-0020-4483-AA27-55FD90FF0942}" type="parTrans" cxnId="{9DAF9749-9445-4556-B6C9-45AC9ED58541}">
      <dgm:prSet/>
      <dgm:spPr/>
      <dgm:t>
        <a:bodyPr/>
        <a:lstStyle/>
        <a:p>
          <a:endParaRPr lang="en-US"/>
        </a:p>
      </dgm:t>
    </dgm:pt>
    <dgm:pt modelId="{2BB959BC-65F3-4E67-8AF2-50D08760C454}" type="sibTrans" cxnId="{9DAF9749-9445-4556-B6C9-45AC9ED58541}">
      <dgm:prSet/>
      <dgm:spPr/>
      <dgm:t>
        <a:bodyPr/>
        <a:lstStyle/>
        <a:p>
          <a:endParaRPr lang="en-US"/>
        </a:p>
      </dgm:t>
    </dgm:pt>
    <dgm:pt modelId="{0AC60426-A6E5-49BE-9704-F83D73B1E037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Integration with IoT and wearable devices for continuous health monitoring and personalized care.</a:t>
          </a:r>
          <a:endParaRPr lang="en-US"/>
        </a:p>
      </dgm:t>
    </dgm:pt>
    <dgm:pt modelId="{062CCE45-21F7-4A47-8DED-A84AF5B42A8C}" type="parTrans" cxnId="{DCA6E858-A24B-489B-9D96-F7A511FF5912}">
      <dgm:prSet/>
      <dgm:spPr/>
      <dgm:t>
        <a:bodyPr/>
        <a:lstStyle/>
        <a:p>
          <a:endParaRPr lang="en-US"/>
        </a:p>
      </dgm:t>
    </dgm:pt>
    <dgm:pt modelId="{3BDC425E-665E-4617-A026-843153175036}" type="sibTrans" cxnId="{DCA6E858-A24B-489B-9D96-F7A511FF5912}">
      <dgm:prSet/>
      <dgm:spPr/>
      <dgm:t>
        <a:bodyPr/>
        <a:lstStyle/>
        <a:p>
          <a:endParaRPr lang="en-US"/>
        </a:p>
      </dgm:t>
    </dgm:pt>
    <dgm:pt modelId="{AD2F0B6D-361B-4A0C-82E8-73319DDA83AE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Development of mobile applications to enhance accessibility for healthcare providers and patients.</a:t>
          </a:r>
          <a:endParaRPr lang="en-US"/>
        </a:p>
      </dgm:t>
    </dgm:pt>
    <dgm:pt modelId="{2619E272-DDFE-4707-AE6A-F9A6CC1E4FF8}" type="parTrans" cxnId="{474090BE-AD5D-4692-A68E-A4C1F48E16AF}">
      <dgm:prSet/>
      <dgm:spPr/>
      <dgm:t>
        <a:bodyPr/>
        <a:lstStyle/>
        <a:p>
          <a:endParaRPr lang="en-US"/>
        </a:p>
      </dgm:t>
    </dgm:pt>
    <dgm:pt modelId="{C58B81FF-A6ED-41D5-9BFE-A796B90A8815}" type="sibTrans" cxnId="{474090BE-AD5D-4692-A68E-A4C1F48E16AF}">
      <dgm:prSet/>
      <dgm:spPr/>
      <dgm:t>
        <a:bodyPr/>
        <a:lstStyle/>
        <a:p>
          <a:endParaRPr lang="en-US"/>
        </a:p>
      </dgm:t>
    </dgm:pt>
    <dgm:pt modelId="{CB90BA9D-7F1C-4D9C-92D7-00476218CC60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Implementation of a centralized health network connecting multiple hospitals for real-time data sharing and improved healthcare services.</a:t>
          </a:r>
          <a:endParaRPr lang="en-US"/>
        </a:p>
      </dgm:t>
    </dgm:pt>
    <dgm:pt modelId="{F23BEC48-F5DC-4122-B58A-0DC711751EE3}" type="parTrans" cxnId="{DF67F874-F4A3-4D90-A3B2-F5EBEB9F869B}">
      <dgm:prSet/>
      <dgm:spPr/>
      <dgm:t>
        <a:bodyPr/>
        <a:lstStyle/>
        <a:p>
          <a:endParaRPr lang="en-US"/>
        </a:p>
      </dgm:t>
    </dgm:pt>
    <dgm:pt modelId="{8200EA3C-4444-473D-BCAD-CF7227165184}" type="sibTrans" cxnId="{DF67F874-F4A3-4D90-A3B2-F5EBEB9F869B}">
      <dgm:prSet/>
      <dgm:spPr/>
      <dgm:t>
        <a:bodyPr/>
        <a:lstStyle/>
        <a:p>
          <a:endParaRPr lang="en-US"/>
        </a:p>
      </dgm:t>
    </dgm:pt>
    <dgm:pt modelId="{4A6E4494-2121-4A7A-9911-3ADCF1CDF482}">
      <dgm:prSet/>
      <dgm:spPr>
        <a:solidFill>
          <a:srgbClr val="223366"/>
        </a:solidFill>
      </dgm:spPr>
      <dgm:t>
        <a:bodyPr/>
        <a:lstStyle/>
        <a:p>
          <a:r>
            <a:rPr lang="en-US" b="0" i="0"/>
            <a:t>Utilize predictive analytics for preventive healthcare measures and personalized medicine strategies.</a:t>
          </a:r>
          <a:endParaRPr lang="en-US"/>
        </a:p>
      </dgm:t>
    </dgm:pt>
    <dgm:pt modelId="{21590F8A-274A-42C1-BD2A-4217D3FCD27B}" type="parTrans" cxnId="{715EE471-9203-4F03-A0F4-75F957F9859F}">
      <dgm:prSet/>
      <dgm:spPr/>
      <dgm:t>
        <a:bodyPr/>
        <a:lstStyle/>
        <a:p>
          <a:endParaRPr lang="en-US"/>
        </a:p>
      </dgm:t>
    </dgm:pt>
    <dgm:pt modelId="{90576C05-B37E-4E75-8FD1-CE9BEF8FC54B}" type="sibTrans" cxnId="{715EE471-9203-4F03-A0F4-75F957F9859F}">
      <dgm:prSet/>
      <dgm:spPr/>
      <dgm:t>
        <a:bodyPr/>
        <a:lstStyle/>
        <a:p>
          <a:endParaRPr lang="en-US"/>
        </a:p>
      </dgm:t>
    </dgm:pt>
    <dgm:pt modelId="{7A1ABCB7-9304-48D3-897C-8676FA5D475A}" type="pres">
      <dgm:prSet presAssocID="{7E66BBDB-727A-4889-984A-CA65E879DF48}" presName="linearFlow" presStyleCnt="0">
        <dgm:presLayoutVars>
          <dgm:dir/>
          <dgm:resizeHandles val="exact"/>
        </dgm:presLayoutVars>
      </dgm:prSet>
      <dgm:spPr/>
    </dgm:pt>
    <dgm:pt modelId="{4A574C47-BB96-40C3-9DD3-E9A57D694505}" type="pres">
      <dgm:prSet presAssocID="{F10657D8-9D31-4B95-9358-05AE9159906B}" presName="comp" presStyleCnt="0"/>
      <dgm:spPr/>
    </dgm:pt>
    <dgm:pt modelId="{C66E4C3C-A0C0-4DCB-8C72-8A395E593F47}" type="pres">
      <dgm:prSet presAssocID="{F10657D8-9D31-4B95-9358-05AE9159906B}" presName="rect2" presStyleLbl="node1" presStyleIdx="0" presStyleCnt="5">
        <dgm:presLayoutVars>
          <dgm:bulletEnabled val="1"/>
        </dgm:presLayoutVars>
      </dgm:prSet>
      <dgm:spPr/>
    </dgm:pt>
    <dgm:pt modelId="{99838F42-69B3-4ABF-960F-8713A5F5D10B}" type="pres">
      <dgm:prSet presAssocID="{F10657D8-9D31-4B95-9358-05AE9159906B}" presName="rect1" presStyleLbl="lnNode1" presStyleIdx="0" presStyleCnt="5"/>
      <dgm:spPr>
        <a:solidFill>
          <a:srgbClr val="223366"/>
        </a:solidFill>
      </dgm:spPr>
    </dgm:pt>
    <dgm:pt modelId="{4EF6452A-75AA-4E5C-BB9C-F1176F7A215E}" type="pres">
      <dgm:prSet presAssocID="{2BB959BC-65F3-4E67-8AF2-50D08760C454}" presName="sibTrans" presStyleCnt="0"/>
      <dgm:spPr/>
    </dgm:pt>
    <dgm:pt modelId="{072D60E1-8366-4E08-8D79-37040D8DB198}" type="pres">
      <dgm:prSet presAssocID="{0AC60426-A6E5-49BE-9704-F83D73B1E037}" presName="comp" presStyleCnt="0"/>
      <dgm:spPr/>
    </dgm:pt>
    <dgm:pt modelId="{DB8978D2-A138-4F91-86B9-60DC0FD0963F}" type="pres">
      <dgm:prSet presAssocID="{0AC60426-A6E5-49BE-9704-F83D73B1E037}" presName="rect2" presStyleLbl="node1" presStyleIdx="1" presStyleCnt="5">
        <dgm:presLayoutVars>
          <dgm:bulletEnabled val="1"/>
        </dgm:presLayoutVars>
      </dgm:prSet>
      <dgm:spPr/>
    </dgm:pt>
    <dgm:pt modelId="{91974410-8B7F-46DE-A7B9-685D4235E4A2}" type="pres">
      <dgm:prSet presAssocID="{0AC60426-A6E5-49BE-9704-F83D73B1E037}" presName="rect1" presStyleLbl="lnNode1" presStyleIdx="1" presStyleCnt="5"/>
      <dgm:spPr>
        <a:solidFill>
          <a:srgbClr val="223366"/>
        </a:solidFill>
      </dgm:spPr>
    </dgm:pt>
    <dgm:pt modelId="{D9DBF0CB-3945-4CF0-9E41-F33EE96A3C26}" type="pres">
      <dgm:prSet presAssocID="{3BDC425E-665E-4617-A026-843153175036}" presName="sibTrans" presStyleCnt="0"/>
      <dgm:spPr/>
    </dgm:pt>
    <dgm:pt modelId="{9DB085AE-5A32-4276-8DAD-C7F4526BED31}" type="pres">
      <dgm:prSet presAssocID="{AD2F0B6D-361B-4A0C-82E8-73319DDA83AE}" presName="comp" presStyleCnt="0"/>
      <dgm:spPr/>
    </dgm:pt>
    <dgm:pt modelId="{836014E7-50B2-475E-B440-6AEC2967E9A3}" type="pres">
      <dgm:prSet presAssocID="{AD2F0B6D-361B-4A0C-82E8-73319DDA83AE}" presName="rect2" presStyleLbl="node1" presStyleIdx="2" presStyleCnt="5">
        <dgm:presLayoutVars>
          <dgm:bulletEnabled val="1"/>
        </dgm:presLayoutVars>
      </dgm:prSet>
      <dgm:spPr/>
    </dgm:pt>
    <dgm:pt modelId="{FD08BA79-51F6-4D52-9297-CFE452011B97}" type="pres">
      <dgm:prSet presAssocID="{AD2F0B6D-361B-4A0C-82E8-73319DDA83AE}" presName="rect1" presStyleLbl="lnNode1" presStyleIdx="2" presStyleCnt="5"/>
      <dgm:spPr>
        <a:solidFill>
          <a:srgbClr val="223366"/>
        </a:solidFill>
      </dgm:spPr>
    </dgm:pt>
    <dgm:pt modelId="{159E7454-09B2-4833-93C6-A1390DF13C15}" type="pres">
      <dgm:prSet presAssocID="{C58B81FF-A6ED-41D5-9BFE-A796B90A8815}" presName="sibTrans" presStyleCnt="0"/>
      <dgm:spPr/>
    </dgm:pt>
    <dgm:pt modelId="{2678D6A9-A3B4-42D1-ABD7-97A06D9C6646}" type="pres">
      <dgm:prSet presAssocID="{CB90BA9D-7F1C-4D9C-92D7-00476218CC60}" presName="comp" presStyleCnt="0"/>
      <dgm:spPr/>
    </dgm:pt>
    <dgm:pt modelId="{EAC6E07D-FA2C-4F86-A96F-2D65E0E1ACD8}" type="pres">
      <dgm:prSet presAssocID="{CB90BA9D-7F1C-4D9C-92D7-00476218CC60}" presName="rect2" presStyleLbl="node1" presStyleIdx="3" presStyleCnt="5">
        <dgm:presLayoutVars>
          <dgm:bulletEnabled val="1"/>
        </dgm:presLayoutVars>
      </dgm:prSet>
      <dgm:spPr/>
    </dgm:pt>
    <dgm:pt modelId="{84F6A5E3-966D-41D4-89F2-AC7055478A60}" type="pres">
      <dgm:prSet presAssocID="{CB90BA9D-7F1C-4D9C-92D7-00476218CC60}" presName="rect1" presStyleLbl="lnNode1" presStyleIdx="3" presStyleCnt="5"/>
      <dgm:spPr>
        <a:solidFill>
          <a:srgbClr val="223366"/>
        </a:solidFill>
      </dgm:spPr>
    </dgm:pt>
    <dgm:pt modelId="{5869307E-804A-486A-9583-D8CEF0576DFB}" type="pres">
      <dgm:prSet presAssocID="{8200EA3C-4444-473D-BCAD-CF7227165184}" presName="sibTrans" presStyleCnt="0"/>
      <dgm:spPr/>
    </dgm:pt>
    <dgm:pt modelId="{9D7F2675-B1F6-48A7-A692-BDAA1303C486}" type="pres">
      <dgm:prSet presAssocID="{4A6E4494-2121-4A7A-9911-3ADCF1CDF482}" presName="comp" presStyleCnt="0"/>
      <dgm:spPr/>
    </dgm:pt>
    <dgm:pt modelId="{13CFB699-03B6-436A-BB7A-D0D5D8423DCF}" type="pres">
      <dgm:prSet presAssocID="{4A6E4494-2121-4A7A-9911-3ADCF1CDF482}" presName="rect2" presStyleLbl="node1" presStyleIdx="4" presStyleCnt="5">
        <dgm:presLayoutVars>
          <dgm:bulletEnabled val="1"/>
        </dgm:presLayoutVars>
      </dgm:prSet>
      <dgm:spPr/>
    </dgm:pt>
    <dgm:pt modelId="{4ED5543E-32C0-45CA-90EB-2DC0B6A22D87}" type="pres">
      <dgm:prSet presAssocID="{4A6E4494-2121-4A7A-9911-3ADCF1CDF482}" presName="rect1" presStyleLbl="lnNode1" presStyleIdx="4" presStyleCnt="5"/>
      <dgm:spPr>
        <a:solidFill>
          <a:srgbClr val="223366"/>
        </a:solidFill>
      </dgm:spPr>
    </dgm:pt>
  </dgm:ptLst>
  <dgm:cxnLst>
    <dgm:cxn modelId="{7160A113-DCF2-490A-9453-1ECF9D6E4F0D}" type="presOf" srcId="{CB90BA9D-7F1C-4D9C-92D7-00476218CC60}" destId="{EAC6E07D-FA2C-4F86-A96F-2D65E0E1ACD8}" srcOrd="0" destOrd="0" presId="urn:microsoft.com/office/officeart/2008/layout/AlternatingPictureBlocks"/>
    <dgm:cxn modelId="{9D5FCA44-DB84-44EC-829F-AE741751EBE6}" type="presOf" srcId="{AD2F0B6D-361B-4A0C-82E8-73319DDA83AE}" destId="{836014E7-50B2-475E-B440-6AEC2967E9A3}" srcOrd="0" destOrd="0" presId="urn:microsoft.com/office/officeart/2008/layout/AlternatingPictureBlocks"/>
    <dgm:cxn modelId="{9DAF9749-9445-4556-B6C9-45AC9ED58541}" srcId="{7E66BBDB-727A-4889-984A-CA65E879DF48}" destId="{F10657D8-9D31-4B95-9358-05AE9159906B}" srcOrd="0" destOrd="0" parTransId="{F64DA2D0-0020-4483-AA27-55FD90FF0942}" sibTransId="{2BB959BC-65F3-4E67-8AF2-50D08760C454}"/>
    <dgm:cxn modelId="{715EE471-9203-4F03-A0F4-75F957F9859F}" srcId="{7E66BBDB-727A-4889-984A-CA65E879DF48}" destId="{4A6E4494-2121-4A7A-9911-3ADCF1CDF482}" srcOrd="4" destOrd="0" parTransId="{21590F8A-274A-42C1-BD2A-4217D3FCD27B}" sibTransId="{90576C05-B37E-4E75-8FD1-CE9BEF8FC54B}"/>
    <dgm:cxn modelId="{9B14A874-FD64-443B-9037-AE84AEDAC5ED}" type="presOf" srcId="{4A6E4494-2121-4A7A-9911-3ADCF1CDF482}" destId="{13CFB699-03B6-436A-BB7A-D0D5D8423DCF}" srcOrd="0" destOrd="0" presId="urn:microsoft.com/office/officeart/2008/layout/AlternatingPictureBlocks"/>
    <dgm:cxn modelId="{DF67F874-F4A3-4D90-A3B2-F5EBEB9F869B}" srcId="{7E66BBDB-727A-4889-984A-CA65E879DF48}" destId="{CB90BA9D-7F1C-4D9C-92D7-00476218CC60}" srcOrd="3" destOrd="0" parTransId="{F23BEC48-F5DC-4122-B58A-0DC711751EE3}" sibTransId="{8200EA3C-4444-473D-BCAD-CF7227165184}"/>
    <dgm:cxn modelId="{DCA6E858-A24B-489B-9D96-F7A511FF5912}" srcId="{7E66BBDB-727A-4889-984A-CA65E879DF48}" destId="{0AC60426-A6E5-49BE-9704-F83D73B1E037}" srcOrd="1" destOrd="0" parTransId="{062CCE45-21F7-4A47-8DED-A84AF5B42A8C}" sibTransId="{3BDC425E-665E-4617-A026-843153175036}"/>
    <dgm:cxn modelId="{372EF480-921A-4C35-AF55-2228B1FD49EF}" type="presOf" srcId="{7E66BBDB-727A-4889-984A-CA65E879DF48}" destId="{7A1ABCB7-9304-48D3-897C-8676FA5D475A}" srcOrd="0" destOrd="0" presId="urn:microsoft.com/office/officeart/2008/layout/AlternatingPictureBlocks"/>
    <dgm:cxn modelId="{AF7367B0-B036-437F-B5C5-22D6DD65ABC6}" type="presOf" srcId="{F10657D8-9D31-4B95-9358-05AE9159906B}" destId="{C66E4C3C-A0C0-4DCB-8C72-8A395E593F47}" srcOrd="0" destOrd="0" presId="urn:microsoft.com/office/officeart/2008/layout/AlternatingPictureBlocks"/>
    <dgm:cxn modelId="{474090BE-AD5D-4692-A68E-A4C1F48E16AF}" srcId="{7E66BBDB-727A-4889-984A-CA65E879DF48}" destId="{AD2F0B6D-361B-4A0C-82E8-73319DDA83AE}" srcOrd="2" destOrd="0" parTransId="{2619E272-DDFE-4707-AE6A-F9A6CC1E4FF8}" sibTransId="{C58B81FF-A6ED-41D5-9BFE-A796B90A8815}"/>
    <dgm:cxn modelId="{E3F89CD4-4CE7-4771-9ADA-410D28AD2699}" type="presOf" srcId="{0AC60426-A6E5-49BE-9704-F83D73B1E037}" destId="{DB8978D2-A138-4F91-86B9-60DC0FD0963F}" srcOrd="0" destOrd="0" presId="urn:microsoft.com/office/officeart/2008/layout/AlternatingPictureBlocks"/>
    <dgm:cxn modelId="{A4EDE8D5-6E4A-45D3-B346-9C4F14E3CA43}" type="presParOf" srcId="{7A1ABCB7-9304-48D3-897C-8676FA5D475A}" destId="{4A574C47-BB96-40C3-9DD3-E9A57D694505}" srcOrd="0" destOrd="0" presId="urn:microsoft.com/office/officeart/2008/layout/AlternatingPictureBlocks"/>
    <dgm:cxn modelId="{2DF1A2C3-7CC0-41D3-B6B5-18683940A80A}" type="presParOf" srcId="{4A574C47-BB96-40C3-9DD3-E9A57D694505}" destId="{C66E4C3C-A0C0-4DCB-8C72-8A395E593F47}" srcOrd="0" destOrd="0" presId="urn:microsoft.com/office/officeart/2008/layout/AlternatingPictureBlocks"/>
    <dgm:cxn modelId="{819BF5B9-EADC-4B7A-BA7E-EFF3CD061BA2}" type="presParOf" srcId="{4A574C47-BB96-40C3-9DD3-E9A57D694505}" destId="{99838F42-69B3-4ABF-960F-8713A5F5D10B}" srcOrd="1" destOrd="0" presId="urn:microsoft.com/office/officeart/2008/layout/AlternatingPictureBlocks"/>
    <dgm:cxn modelId="{9D3DFA6E-F43F-488E-9DC8-F98BEAEDD133}" type="presParOf" srcId="{7A1ABCB7-9304-48D3-897C-8676FA5D475A}" destId="{4EF6452A-75AA-4E5C-BB9C-F1176F7A215E}" srcOrd="1" destOrd="0" presId="urn:microsoft.com/office/officeart/2008/layout/AlternatingPictureBlocks"/>
    <dgm:cxn modelId="{5522F578-6308-4D1C-B5D6-0899738A55EB}" type="presParOf" srcId="{7A1ABCB7-9304-48D3-897C-8676FA5D475A}" destId="{072D60E1-8366-4E08-8D79-37040D8DB198}" srcOrd="2" destOrd="0" presId="urn:microsoft.com/office/officeart/2008/layout/AlternatingPictureBlocks"/>
    <dgm:cxn modelId="{73DFEB94-9D06-4E19-AC2F-53079D8B5392}" type="presParOf" srcId="{072D60E1-8366-4E08-8D79-37040D8DB198}" destId="{DB8978D2-A138-4F91-86B9-60DC0FD0963F}" srcOrd="0" destOrd="0" presId="urn:microsoft.com/office/officeart/2008/layout/AlternatingPictureBlocks"/>
    <dgm:cxn modelId="{6EDF7A4E-A908-4F92-87AF-AF208EA98C01}" type="presParOf" srcId="{072D60E1-8366-4E08-8D79-37040D8DB198}" destId="{91974410-8B7F-46DE-A7B9-685D4235E4A2}" srcOrd="1" destOrd="0" presId="urn:microsoft.com/office/officeart/2008/layout/AlternatingPictureBlocks"/>
    <dgm:cxn modelId="{30B55DFB-F696-4816-BE4F-8CF249794D27}" type="presParOf" srcId="{7A1ABCB7-9304-48D3-897C-8676FA5D475A}" destId="{D9DBF0CB-3945-4CF0-9E41-F33EE96A3C26}" srcOrd="3" destOrd="0" presId="urn:microsoft.com/office/officeart/2008/layout/AlternatingPictureBlocks"/>
    <dgm:cxn modelId="{54719BDC-A33A-499C-8F6B-0038E367318E}" type="presParOf" srcId="{7A1ABCB7-9304-48D3-897C-8676FA5D475A}" destId="{9DB085AE-5A32-4276-8DAD-C7F4526BED31}" srcOrd="4" destOrd="0" presId="urn:microsoft.com/office/officeart/2008/layout/AlternatingPictureBlocks"/>
    <dgm:cxn modelId="{C87F9DAC-6B38-45B2-826F-133C0E607948}" type="presParOf" srcId="{9DB085AE-5A32-4276-8DAD-C7F4526BED31}" destId="{836014E7-50B2-475E-B440-6AEC2967E9A3}" srcOrd="0" destOrd="0" presId="urn:microsoft.com/office/officeart/2008/layout/AlternatingPictureBlocks"/>
    <dgm:cxn modelId="{FA097726-F94E-40C8-903E-EAE9BCB06D7B}" type="presParOf" srcId="{9DB085AE-5A32-4276-8DAD-C7F4526BED31}" destId="{FD08BA79-51F6-4D52-9297-CFE452011B97}" srcOrd="1" destOrd="0" presId="urn:microsoft.com/office/officeart/2008/layout/AlternatingPictureBlocks"/>
    <dgm:cxn modelId="{FAE57F1F-3834-43F7-B70C-D4993F12204C}" type="presParOf" srcId="{7A1ABCB7-9304-48D3-897C-8676FA5D475A}" destId="{159E7454-09B2-4833-93C6-A1390DF13C15}" srcOrd="5" destOrd="0" presId="urn:microsoft.com/office/officeart/2008/layout/AlternatingPictureBlocks"/>
    <dgm:cxn modelId="{A7EAB9FC-4024-4B80-ADE4-9FBF1718361B}" type="presParOf" srcId="{7A1ABCB7-9304-48D3-897C-8676FA5D475A}" destId="{2678D6A9-A3B4-42D1-ABD7-97A06D9C6646}" srcOrd="6" destOrd="0" presId="urn:microsoft.com/office/officeart/2008/layout/AlternatingPictureBlocks"/>
    <dgm:cxn modelId="{2B7FB95B-E244-4415-8C86-53F4BA1114C3}" type="presParOf" srcId="{2678D6A9-A3B4-42D1-ABD7-97A06D9C6646}" destId="{EAC6E07D-FA2C-4F86-A96F-2D65E0E1ACD8}" srcOrd="0" destOrd="0" presId="urn:microsoft.com/office/officeart/2008/layout/AlternatingPictureBlocks"/>
    <dgm:cxn modelId="{822EE8FB-045B-4C35-A50F-25C1C771AB6E}" type="presParOf" srcId="{2678D6A9-A3B4-42D1-ABD7-97A06D9C6646}" destId="{84F6A5E3-966D-41D4-89F2-AC7055478A60}" srcOrd="1" destOrd="0" presId="urn:microsoft.com/office/officeart/2008/layout/AlternatingPictureBlocks"/>
    <dgm:cxn modelId="{F41A0074-2791-4454-875A-04F0404EB91E}" type="presParOf" srcId="{7A1ABCB7-9304-48D3-897C-8676FA5D475A}" destId="{5869307E-804A-486A-9583-D8CEF0576DFB}" srcOrd="7" destOrd="0" presId="urn:microsoft.com/office/officeart/2008/layout/AlternatingPictureBlocks"/>
    <dgm:cxn modelId="{D4902BFD-8FE6-407A-A035-FE82E664382A}" type="presParOf" srcId="{7A1ABCB7-9304-48D3-897C-8676FA5D475A}" destId="{9D7F2675-B1F6-48A7-A692-BDAA1303C486}" srcOrd="8" destOrd="0" presId="urn:microsoft.com/office/officeart/2008/layout/AlternatingPictureBlocks"/>
    <dgm:cxn modelId="{9201F2DF-6BC8-4B8B-8DD0-486945B05463}" type="presParOf" srcId="{9D7F2675-B1F6-48A7-A692-BDAA1303C486}" destId="{13CFB699-03B6-436A-BB7A-D0D5D8423DCF}" srcOrd="0" destOrd="0" presId="urn:microsoft.com/office/officeart/2008/layout/AlternatingPictureBlocks"/>
    <dgm:cxn modelId="{6CDE3EDB-A35F-4546-B618-10C735AB1B81}" type="presParOf" srcId="{9D7F2675-B1F6-48A7-A692-BDAA1303C486}" destId="{4ED5543E-32C0-45CA-90EB-2DC0B6A22D87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AA28D-3F6C-4EB1-B56F-69FA0E32E9A4}">
      <dsp:nvSpPr>
        <dsp:cNvPr id="0" name=""/>
        <dsp:cNvSpPr/>
      </dsp:nvSpPr>
      <dsp:spPr>
        <a:xfrm>
          <a:off x="0" y="349020"/>
          <a:ext cx="6256800" cy="656370"/>
        </a:xfrm>
        <a:prstGeom prst="round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Introducing a next-generation Hospital Management System combined with AI-driven Disease Prediction capabilities.</a:t>
          </a:r>
          <a:endParaRPr lang="en-US" sz="1700" kern="1200"/>
        </a:p>
      </dsp:txBody>
      <dsp:txXfrm>
        <a:off x="32041" y="381061"/>
        <a:ext cx="6192718" cy="592288"/>
      </dsp:txXfrm>
    </dsp:sp>
    <dsp:sp modelId="{1CBD5D7F-927F-4E68-B701-32A57A8012CD}">
      <dsp:nvSpPr>
        <dsp:cNvPr id="0" name=""/>
        <dsp:cNvSpPr/>
      </dsp:nvSpPr>
      <dsp:spPr>
        <a:xfrm>
          <a:off x="0" y="1054350"/>
          <a:ext cx="6256800" cy="656370"/>
        </a:xfrm>
        <a:prstGeom prst="round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Simplifies hospital administrative tasks and patient care through a comprehensive digital solution.</a:t>
          </a:r>
          <a:endParaRPr lang="en-US" sz="1700" kern="1200"/>
        </a:p>
      </dsp:txBody>
      <dsp:txXfrm>
        <a:off x="32041" y="1086391"/>
        <a:ext cx="6192718" cy="592288"/>
      </dsp:txXfrm>
    </dsp:sp>
    <dsp:sp modelId="{CCBE56B1-AB1B-41E5-BB90-E10C1289C283}">
      <dsp:nvSpPr>
        <dsp:cNvPr id="0" name=""/>
        <dsp:cNvSpPr/>
      </dsp:nvSpPr>
      <dsp:spPr>
        <a:xfrm>
          <a:off x="0" y="1759680"/>
          <a:ext cx="6256800" cy="656370"/>
        </a:xfrm>
        <a:prstGeom prst="round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Employs advanced machine learning techniques to predict chronic diseases instantly, facilitating proactive healthcare.</a:t>
          </a:r>
          <a:endParaRPr lang="en-US" sz="1700" kern="1200"/>
        </a:p>
      </dsp:txBody>
      <dsp:txXfrm>
        <a:off x="32041" y="1791721"/>
        <a:ext cx="6192718" cy="592288"/>
      </dsp:txXfrm>
    </dsp:sp>
    <dsp:sp modelId="{FC5C7190-3B54-47D6-BA87-7D36C546156D}">
      <dsp:nvSpPr>
        <dsp:cNvPr id="0" name=""/>
        <dsp:cNvSpPr/>
      </dsp:nvSpPr>
      <dsp:spPr>
        <a:xfrm>
          <a:off x="0" y="2465010"/>
          <a:ext cx="6256800" cy="656370"/>
        </a:xfrm>
        <a:prstGeom prst="round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Ensures swift, accurate, and early-stage medical interventions for better patient outcomes.</a:t>
          </a:r>
          <a:endParaRPr lang="en-US" sz="1700" kern="1200"/>
        </a:p>
      </dsp:txBody>
      <dsp:txXfrm>
        <a:off x="32041" y="2497051"/>
        <a:ext cx="6192718" cy="592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66176-3B4F-4271-8F24-A7F2DB867C1A}">
      <dsp:nvSpPr>
        <dsp:cNvPr id="0" name=""/>
        <dsp:cNvSpPr/>
      </dsp:nvSpPr>
      <dsp:spPr>
        <a:xfrm>
          <a:off x="1653662" y="0"/>
          <a:ext cx="3345475" cy="334547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7FFE7-2DA6-4A56-A79E-EA7608B7A3E9}">
      <dsp:nvSpPr>
        <dsp:cNvPr id="0" name=""/>
        <dsp:cNvSpPr/>
      </dsp:nvSpPr>
      <dsp:spPr>
        <a:xfrm>
          <a:off x="1871118" y="217455"/>
          <a:ext cx="1338190" cy="1338190"/>
        </a:xfrm>
        <a:prstGeom prst="round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Hospitals currently suffer from inefficient and manual management systems causing operational delays.</a:t>
          </a:r>
          <a:endParaRPr lang="en-US" sz="1000" kern="1200"/>
        </a:p>
      </dsp:txBody>
      <dsp:txXfrm>
        <a:off x="1936443" y="282780"/>
        <a:ext cx="1207540" cy="1207540"/>
      </dsp:txXfrm>
    </dsp:sp>
    <dsp:sp modelId="{E139202C-B1FA-406C-A441-3A6E3475CE4E}">
      <dsp:nvSpPr>
        <dsp:cNvPr id="0" name=""/>
        <dsp:cNvSpPr/>
      </dsp:nvSpPr>
      <dsp:spPr>
        <a:xfrm>
          <a:off x="3443491" y="217455"/>
          <a:ext cx="1338190" cy="1338190"/>
        </a:xfrm>
        <a:prstGeom prst="round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Significant time spent on administrative tasks detracts from patient-focused care.</a:t>
          </a:r>
          <a:endParaRPr lang="en-US" sz="1000" kern="1200"/>
        </a:p>
      </dsp:txBody>
      <dsp:txXfrm>
        <a:off x="3508816" y="282780"/>
        <a:ext cx="1207540" cy="1207540"/>
      </dsp:txXfrm>
    </dsp:sp>
    <dsp:sp modelId="{917688D9-0889-4364-8ECA-64AE5FD3B99C}">
      <dsp:nvSpPr>
        <dsp:cNvPr id="0" name=""/>
        <dsp:cNvSpPr/>
      </dsp:nvSpPr>
      <dsp:spPr>
        <a:xfrm>
          <a:off x="1871118" y="1789829"/>
          <a:ext cx="1338190" cy="1338190"/>
        </a:xfrm>
        <a:prstGeom prst="round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Lack of immediate and reliable diagnostic predictions contributes to delayed treatment and increased healthcare costs.</a:t>
          </a:r>
          <a:endParaRPr lang="en-US" sz="1000" kern="1200"/>
        </a:p>
      </dsp:txBody>
      <dsp:txXfrm>
        <a:off x="1936443" y="1855154"/>
        <a:ext cx="1207540" cy="1207540"/>
      </dsp:txXfrm>
    </dsp:sp>
    <dsp:sp modelId="{C2E05E7C-5AAC-4685-9C96-A5397DC12A40}">
      <dsp:nvSpPr>
        <dsp:cNvPr id="0" name=""/>
        <dsp:cNvSpPr/>
      </dsp:nvSpPr>
      <dsp:spPr>
        <a:xfrm>
          <a:off x="3443491" y="1789829"/>
          <a:ext cx="1338190" cy="1338190"/>
        </a:xfrm>
        <a:prstGeom prst="round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Existing systems rarely offer integrated solutions combining patient management and predictive analytics.</a:t>
          </a:r>
          <a:endParaRPr lang="en-US" sz="1000" kern="1200"/>
        </a:p>
      </dsp:txBody>
      <dsp:txXfrm>
        <a:off x="3508816" y="1855154"/>
        <a:ext cx="1207540" cy="1207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37030-E603-4759-B776-F35A171803A7}">
      <dsp:nvSpPr>
        <dsp:cNvPr id="0" name=""/>
        <dsp:cNvSpPr/>
      </dsp:nvSpPr>
      <dsp:spPr>
        <a:xfrm>
          <a:off x="3852540" y="1171691"/>
          <a:ext cx="1438920" cy="1438920"/>
        </a:xfrm>
        <a:prstGeom prst="ellipse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F77FA4-5457-4DB6-95C7-1785DC90E0A4}">
      <dsp:nvSpPr>
        <dsp:cNvPr id="0" name=""/>
        <dsp:cNvSpPr/>
      </dsp:nvSpPr>
      <dsp:spPr>
        <a:xfrm>
          <a:off x="3737426" y="0"/>
          <a:ext cx="1669147" cy="96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An all-in-one digital platform addressing hospital management and disease diagnosis simultaneously.</a:t>
          </a:r>
          <a:endParaRPr lang="en-US" sz="1100" kern="1200"/>
        </a:p>
      </dsp:txBody>
      <dsp:txXfrm>
        <a:off x="3737426" y="0"/>
        <a:ext cx="1669147" cy="966132"/>
      </dsp:txXfrm>
    </dsp:sp>
    <dsp:sp modelId="{95FEBBE1-F208-4572-AED0-4C55F2B241B7}">
      <dsp:nvSpPr>
        <dsp:cNvPr id="0" name=""/>
        <dsp:cNvSpPr/>
      </dsp:nvSpPr>
      <dsp:spPr>
        <a:xfrm>
          <a:off x="4399905" y="1569245"/>
          <a:ext cx="1438920" cy="1438920"/>
        </a:xfrm>
        <a:prstGeom prst="ellipse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CEF86D0-3833-4579-B18D-0881884B7291}">
      <dsp:nvSpPr>
        <dsp:cNvPr id="0" name=""/>
        <dsp:cNvSpPr/>
      </dsp:nvSpPr>
      <dsp:spPr>
        <a:xfrm>
          <a:off x="5953363" y="1274472"/>
          <a:ext cx="1496476" cy="10483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Offers real-time hospital data management including patient admissions, staff management, and operation scheduling.</a:t>
          </a:r>
          <a:endParaRPr lang="en-US" sz="1100" kern="1200"/>
        </a:p>
      </dsp:txBody>
      <dsp:txXfrm>
        <a:off x="5953363" y="1274472"/>
        <a:ext cx="1496476" cy="1048356"/>
      </dsp:txXfrm>
    </dsp:sp>
    <dsp:sp modelId="{9D08836B-3E0A-4B00-9D4C-E276D1080109}">
      <dsp:nvSpPr>
        <dsp:cNvPr id="0" name=""/>
        <dsp:cNvSpPr/>
      </dsp:nvSpPr>
      <dsp:spPr>
        <a:xfrm>
          <a:off x="4190973" y="2213058"/>
          <a:ext cx="1438920" cy="1438920"/>
        </a:xfrm>
        <a:prstGeom prst="ellipse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05A2FA4-B2AC-46E8-A3F5-B98D280EECB3}">
      <dsp:nvSpPr>
        <dsp:cNvPr id="0" name=""/>
        <dsp:cNvSpPr/>
      </dsp:nvSpPr>
      <dsp:spPr>
        <a:xfrm>
          <a:off x="5723136" y="3062844"/>
          <a:ext cx="1496476" cy="10483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Integrates AI-powered predictive models for Diabetes, Heart Disease, and Parkinson’s Disease.</a:t>
          </a:r>
          <a:endParaRPr lang="en-US" sz="1100" kern="1200"/>
        </a:p>
      </dsp:txBody>
      <dsp:txXfrm>
        <a:off x="5723136" y="3062844"/>
        <a:ext cx="1496476" cy="1048356"/>
      </dsp:txXfrm>
    </dsp:sp>
    <dsp:sp modelId="{1B92F164-CF80-4DF4-8363-186ACDAF4676}">
      <dsp:nvSpPr>
        <dsp:cNvPr id="0" name=""/>
        <dsp:cNvSpPr/>
      </dsp:nvSpPr>
      <dsp:spPr>
        <a:xfrm>
          <a:off x="3514106" y="2213058"/>
          <a:ext cx="1438920" cy="1438920"/>
        </a:xfrm>
        <a:prstGeom prst="ellipse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FAB5018-6DD2-450D-8167-38117773C240}">
      <dsp:nvSpPr>
        <dsp:cNvPr id="0" name=""/>
        <dsp:cNvSpPr/>
      </dsp:nvSpPr>
      <dsp:spPr>
        <a:xfrm>
          <a:off x="1924387" y="3062844"/>
          <a:ext cx="1496476" cy="10483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Provides a user-friendly interface accessible by doctors, nurses, administrative staff, and patients alike.</a:t>
          </a:r>
          <a:endParaRPr lang="en-US" sz="1100" kern="1200"/>
        </a:p>
      </dsp:txBody>
      <dsp:txXfrm>
        <a:off x="1924387" y="3062844"/>
        <a:ext cx="1496476" cy="1048356"/>
      </dsp:txXfrm>
    </dsp:sp>
    <dsp:sp modelId="{9D0577FE-E5DB-4F0B-8251-F9FC76AB8A95}">
      <dsp:nvSpPr>
        <dsp:cNvPr id="0" name=""/>
        <dsp:cNvSpPr/>
      </dsp:nvSpPr>
      <dsp:spPr>
        <a:xfrm>
          <a:off x="3305174" y="1569245"/>
          <a:ext cx="1438920" cy="1438920"/>
        </a:xfrm>
        <a:prstGeom prst="ellipse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750432D-DFFD-4CFD-83CE-0F62A76D750A}">
      <dsp:nvSpPr>
        <dsp:cNvPr id="0" name=""/>
        <dsp:cNvSpPr/>
      </dsp:nvSpPr>
      <dsp:spPr>
        <a:xfrm>
          <a:off x="1694160" y="1274472"/>
          <a:ext cx="1496476" cy="104835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Facilitates early-stage disease detection, significantly improving treatment effectiveness.</a:t>
          </a:r>
          <a:endParaRPr lang="en-US" sz="1100" kern="1200"/>
        </a:p>
      </dsp:txBody>
      <dsp:txXfrm>
        <a:off x="1694160" y="1274472"/>
        <a:ext cx="1496476" cy="10483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A403C-D129-4522-B567-CBA1D9469F05}">
      <dsp:nvSpPr>
        <dsp:cNvPr id="0" name=""/>
        <dsp:cNvSpPr/>
      </dsp:nvSpPr>
      <dsp:spPr>
        <a:xfrm>
          <a:off x="0" y="133091"/>
          <a:ext cx="4636800" cy="690153"/>
        </a:xfrm>
        <a:prstGeom prst="round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Frontend:</a:t>
          </a:r>
          <a:r>
            <a:rPr lang="en-US" sz="1300" b="0" i="0" kern="1200"/>
            <a:t> Interactive and responsive web interface developed with Streamlit.</a:t>
          </a:r>
          <a:endParaRPr lang="en-US" sz="1300" kern="1200"/>
        </a:p>
      </dsp:txBody>
      <dsp:txXfrm>
        <a:off x="33690" y="166781"/>
        <a:ext cx="4569420" cy="622773"/>
      </dsp:txXfrm>
    </dsp:sp>
    <dsp:sp modelId="{CF3C2F19-63E0-4586-8F37-946436C1350E}">
      <dsp:nvSpPr>
        <dsp:cNvPr id="0" name=""/>
        <dsp:cNvSpPr/>
      </dsp:nvSpPr>
      <dsp:spPr>
        <a:xfrm>
          <a:off x="0" y="860685"/>
          <a:ext cx="4636800" cy="690153"/>
        </a:xfrm>
        <a:prstGeom prst="round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Backend:</a:t>
          </a:r>
          <a:r>
            <a:rPr lang="en-US" sz="1300" b="0" i="0" kern="1200" dirty="0"/>
            <a:t> Python-based backend integrating hospital management logic and predictive AI models.</a:t>
          </a:r>
          <a:endParaRPr lang="en-US" sz="1300" kern="1200" dirty="0"/>
        </a:p>
      </dsp:txBody>
      <dsp:txXfrm>
        <a:off x="33690" y="894375"/>
        <a:ext cx="4569420" cy="622773"/>
      </dsp:txXfrm>
    </dsp:sp>
    <dsp:sp modelId="{975378FC-FBBB-4E91-AD60-AB2EFADC72FD}">
      <dsp:nvSpPr>
        <dsp:cNvPr id="0" name=""/>
        <dsp:cNvSpPr/>
      </dsp:nvSpPr>
      <dsp:spPr>
        <a:xfrm>
          <a:off x="0" y="1588279"/>
          <a:ext cx="4636800" cy="690153"/>
        </a:xfrm>
        <a:prstGeom prst="round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Database Layer:</a:t>
          </a:r>
          <a:r>
            <a:rPr lang="en-US" sz="1300" b="0" i="0" kern="1200"/>
            <a:t> Centralized management of patient records, staff details, operational schedules, and historical data.</a:t>
          </a:r>
          <a:endParaRPr lang="en-US" sz="1300" kern="1200"/>
        </a:p>
      </dsp:txBody>
      <dsp:txXfrm>
        <a:off x="33690" y="1621969"/>
        <a:ext cx="4569420" cy="622773"/>
      </dsp:txXfrm>
    </dsp:sp>
    <dsp:sp modelId="{D53C318C-A8BB-411B-B4A0-2533A08C2CA0}">
      <dsp:nvSpPr>
        <dsp:cNvPr id="0" name=""/>
        <dsp:cNvSpPr/>
      </dsp:nvSpPr>
      <dsp:spPr>
        <a:xfrm>
          <a:off x="0" y="2315872"/>
          <a:ext cx="4636800" cy="690153"/>
        </a:xfrm>
        <a:prstGeom prst="round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Machine Learning Layer:</a:t>
          </a:r>
          <a:r>
            <a:rPr lang="en-US" sz="1300" b="0" i="0" kern="1200"/>
            <a:t> Robust predictive models trained on comprehensive datasets, capable of instant diagnoses.</a:t>
          </a:r>
          <a:endParaRPr lang="en-US" sz="1300" kern="1200"/>
        </a:p>
      </dsp:txBody>
      <dsp:txXfrm>
        <a:off x="33690" y="2349562"/>
        <a:ext cx="4569420" cy="622773"/>
      </dsp:txXfrm>
    </dsp:sp>
    <dsp:sp modelId="{7FA33169-8199-4C1B-BFEC-92887FF03E5A}">
      <dsp:nvSpPr>
        <dsp:cNvPr id="0" name=""/>
        <dsp:cNvSpPr/>
      </dsp:nvSpPr>
      <dsp:spPr>
        <a:xfrm>
          <a:off x="0" y="3043466"/>
          <a:ext cx="4636800" cy="690153"/>
        </a:xfrm>
        <a:prstGeom prst="round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Security Layer:</a:t>
          </a:r>
          <a:r>
            <a:rPr lang="en-US" sz="1300" b="0" i="0" kern="1200"/>
            <a:t> Implements secure data handling and encryption to ensure patient privacy.</a:t>
          </a:r>
          <a:endParaRPr lang="en-US" sz="1300" kern="1200"/>
        </a:p>
      </dsp:txBody>
      <dsp:txXfrm>
        <a:off x="33690" y="3077156"/>
        <a:ext cx="4569420" cy="6227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555B5-F4C4-4F89-B9EE-F11651147690}">
      <dsp:nvSpPr>
        <dsp:cNvPr id="0" name=""/>
        <dsp:cNvSpPr/>
      </dsp:nvSpPr>
      <dsp:spPr>
        <a:xfrm>
          <a:off x="2440037" y="1409"/>
          <a:ext cx="1705570" cy="1705570"/>
        </a:xfrm>
        <a:prstGeom prst="ellipse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Demonstration of hospital staff and patient record management.</a:t>
          </a:r>
          <a:endParaRPr lang="en-US" sz="1200" kern="1200"/>
        </a:p>
      </dsp:txBody>
      <dsp:txXfrm>
        <a:off x="2689812" y="251184"/>
        <a:ext cx="1206020" cy="1206020"/>
      </dsp:txXfrm>
    </dsp:sp>
    <dsp:sp modelId="{4A26D678-D1BE-445F-878F-463923FBB37D}">
      <dsp:nvSpPr>
        <dsp:cNvPr id="0" name=""/>
        <dsp:cNvSpPr/>
      </dsp:nvSpPr>
      <dsp:spPr>
        <a:xfrm rot="10800000">
          <a:off x="2994347" y="1962061"/>
          <a:ext cx="596949" cy="39301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DAE0C-D4D1-4454-AF0E-E475870450E1}">
      <dsp:nvSpPr>
        <dsp:cNvPr id="0" name=""/>
        <dsp:cNvSpPr/>
      </dsp:nvSpPr>
      <dsp:spPr>
        <a:xfrm>
          <a:off x="2724014" y="2587907"/>
          <a:ext cx="1137615" cy="1137615"/>
        </a:xfrm>
        <a:prstGeom prst="ellipse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Step-by-step showcase of operational scheduling and tracking.</a:t>
          </a:r>
          <a:endParaRPr lang="en-US" sz="900" kern="1200"/>
        </a:p>
      </dsp:txBody>
      <dsp:txXfrm>
        <a:off x="2890614" y="2754507"/>
        <a:ext cx="804415" cy="804415"/>
      </dsp:txXfrm>
    </dsp:sp>
    <dsp:sp modelId="{D04AEA9F-9CF7-4A0A-ABB4-92D8F426C197}">
      <dsp:nvSpPr>
        <dsp:cNvPr id="0" name=""/>
        <dsp:cNvSpPr/>
      </dsp:nvSpPr>
      <dsp:spPr>
        <a:xfrm rot="5400000">
          <a:off x="4211439" y="2960209"/>
          <a:ext cx="596949" cy="39301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42BAF-3AF8-4E19-A9E7-D324105641C6}">
      <dsp:nvSpPr>
        <dsp:cNvPr id="0" name=""/>
        <dsp:cNvSpPr/>
      </dsp:nvSpPr>
      <dsp:spPr>
        <a:xfrm>
          <a:off x="5135953" y="2448509"/>
          <a:ext cx="1430448" cy="1416410"/>
        </a:xfrm>
        <a:prstGeom prst="ellipse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Real-time disease prediction workflow:</a:t>
          </a:r>
          <a:endParaRPr lang="en-US" sz="9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b="0" i="0" kern="1200"/>
            <a:t>User input for patient health data</a:t>
          </a: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b="0" i="0" kern="1200"/>
            <a:t>Instant AI-driven results</a:t>
          </a:r>
          <a:endParaRPr lang="en-US" sz="700" kern="1200"/>
        </a:p>
      </dsp:txBody>
      <dsp:txXfrm>
        <a:off x="5345437" y="2655937"/>
        <a:ext cx="1011480" cy="1001554"/>
      </dsp:txXfrm>
    </dsp:sp>
    <dsp:sp modelId="{88DA15BF-59B2-4CAD-8AE8-2C7D4D1F9C0A}">
      <dsp:nvSpPr>
        <dsp:cNvPr id="0" name=""/>
        <dsp:cNvSpPr/>
      </dsp:nvSpPr>
      <dsp:spPr>
        <a:xfrm>
          <a:off x="5552702" y="1870116"/>
          <a:ext cx="596949" cy="39301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1A304-317C-495D-842C-FC8C4A86648D}">
      <dsp:nvSpPr>
        <dsp:cNvPr id="0" name=""/>
        <dsp:cNvSpPr/>
      </dsp:nvSpPr>
      <dsp:spPr>
        <a:xfrm>
          <a:off x="4998392" y="1409"/>
          <a:ext cx="1705570" cy="1705570"/>
        </a:xfrm>
        <a:prstGeom prst="ellipse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Highlight intuitive navigation and minimalistic design enhancing user experience.</a:t>
          </a:r>
          <a:endParaRPr lang="en-US" sz="1200" kern="1200"/>
        </a:p>
      </dsp:txBody>
      <dsp:txXfrm>
        <a:off x="5248167" y="251184"/>
        <a:ext cx="1206020" cy="12060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B3B43-BF4C-4379-825C-AFA3DD0703D5}">
      <dsp:nvSpPr>
        <dsp:cNvPr id="0" name=""/>
        <dsp:cNvSpPr/>
      </dsp:nvSpPr>
      <dsp:spPr>
        <a:xfrm>
          <a:off x="2361959" y="0"/>
          <a:ext cx="3843548" cy="3843548"/>
        </a:xfrm>
        <a:prstGeom prst="triangle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A6928-A0FF-4826-85E1-BAB7A8D1FE1E}">
      <dsp:nvSpPr>
        <dsp:cNvPr id="0" name=""/>
        <dsp:cNvSpPr/>
      </dsp:nvSpPr>
      <dsp:spPr>
        <a:xfrm>
          <a:off x="4283733" y="384730"/>
          <a:ext cx="2498306" cy="5465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2336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Successfully developed an integrated healthcare management solution with AI predictive analytics.</a:t>
          </a:r>
          <a:endParaRPr lang="en-US" sz="1000" kern="1200"/>
        </a:p>
      </dsp:txBody>
      <dsp:txXfrm>
        <a:off x="4310411" y="411408"/>
        <a:ext cx="2444950" cy="493148"/>
      </dsp:txXfrm>
    </dsp:sp>
    <dsp:sp modelId="{0AF24D70-A0C8-456E-8625-C884D30F874A}">
      <dsp:nvSpPr>
        <dsp:cNvPr id="0" name=""/>
        <dsp:cNvSpPr/>
      </dsp:nvSpPr>
      <dsp:spPr>
        <a:xfrm>
          <a:off x="4283733" y="999547"/>
          <a:ext cx="2498306" cy="5465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2336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Improved efficiency and accuracy in hospital operations, reducing administrative workload.</a:t>
          </a:r>
          <a:endParaRPr lang="en-US" sz="1000" kern="1200"/>
        </a:p>
      </dsp:txBody>
      <dsp:txXfrm>
        <a:off x="4310411" y="1026225"/>
        <a:ext cx="2444950" cy="493148"/>
      </dsp:txXfrm>
    </dsp:sp>
    <dsp:sp modelId="{2F6BC581-C0BE-4048-872A-23AFBE85E876}">
      <dsp:nvSpPr>
        <dsp:cNvPr id="0" name=""/>
        <dsp:cNvSpPr/>
      </dsp:nvSpPr>
      <dsp:spPr>
        <a:xfrm>
          <a:off x="4283733" y="1614365"/>
          <a:ext cx="2498306" cy="5465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2336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Facilitated early detection of chronic diseases, significantly boosting patient health outcomes.</a:t>
          </a:r>
          <a:endParaRPr lang="en-US" sz="1000" kern="1200"/>
        </a:p>
      </dsp:txBody>
      <dsp:txXfrm>
        <a:off x="4310411" y="1641043"/>
        <a:ext cx="2444950" cy="493148"/>
      </dsp:txXfrm>
    </dsp:sp>
    <dsp:sp modelId="{DF778712-3811-4FC1-BB7F-5FCA62275B5F}">
      <dsp:nvSpPr>
        <dsp:cNvPr id="0" name=""/>
        <dsp:cNvSpPr/>
      </dsp:nvSpPr>
      <dsp:spPr>
        <a:xfrm>
          <a:off x="4283733" y="2229182"/>
          <a:ext cx="2498306" cy="5465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2336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Demonstrated potential to transform healthcare delivery through technology and innovation.</a:t>
          </a:r>
          <a:endParaRPr lang="en-US" sz="1000" kern="1200"/>
        </a:p>
      </dsp:txBody>
      <dsp:txXfrm>
        <a:off x="4310411" y="2255860"/>
        <a:ext cx="2444950" cy="493148"/>
      </dsp:txXfrm>
    </dsp:sp>
    <dsp:sp modelId="{F60767FC-46B9-426E-871E-899AA69A9FC5}">
      <dsp:nvSpPr>
        <dsp:cNvPr id="0" name=""/>
        <dsp:cNvSpPr/>
      </dsp:nvSpPr>
      <dsp:spPr>
        <a:xfrm>
          <a:off x="4283733" y="2844000"/>
          <a:ext cx="2498306" cy="54650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22336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Positioned the healthcare facility to provide superior patient care with a forward-thinking digital solution.</a:t>
          </a:r>
          <a:endParaRPr lang="en-US" sz="1000" kern="1200"/>
        </a:p>
      </dsp:txBody>
      <dsp:txXfrm>
        <a:off x="4310411" y="2870678"/>
        <a:ext cx="2444950" cy="4931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E4C3C-A0C0-4DCB-8C72-8A395E593F47}">
      <dsp:nvSpPr>
        <dsp:cNvPr id="0" name=""/>
        <dsp:cNvSpPr/>
      </dsp:nvSpPr>
      <dsp:spPr>
        <a:xfrm>
          <a:off x="4161368" y="2142"/>
          <a:ext cx="1618371" cy="731963"/>
        </a:xfrm>
        <a:prstGeom prst="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Extend predictive capabilities to cover additional diseases, creating a comprehensive health diagnostic tool.</a:t>
          </a:r>
          <a:endParaRPr lang="en-US" sz="900" kern="1200"/>
        </a:p>
      </dsp:txBody>
      <dsp:txXfrm>
        <a:off x="4161368" y="2142"/>
        <a:ext cx="1618371" cy="731963"/>
      </dsp:txXfrm>
    </dsp:sp>
    <dsp:sp modelId="{99838F42-69B3-4ABF-960F-8713A5F5D10B}">
      <dsp:nvSpPr>
        <dsp:cNvPr id="0" name=""/>
        <dsp:cNvSpPr/>
      </dsp:nvSpPr>
      <dsp:spPr>
        <a:xfrm>
          <a:off x="3364259" y="2142"/>
          <a:ext cx="724644" cy="731963"/>
        </a:xfrm>
        <a:prstGeom prst="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978D2-A138-4F91-86B9-60DC0FD0963F}">
      <dsp:nvSpPr>
        <dsp:cNvPr id="0" name=""/>
        <dsp:cNvSpPr/>
      </dsp:nvSpPr>
      <dsp:spPr>
        <a:xfrm>
          <a:off x="3364259" y="854880"/>
          <a:ext cx="1618371" cy="731963"/>
        </a:xfrm>
        <a:prstGeom prst="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Integration with IoT and wearable devices for continuous health monitoring and personalized care.</a:t>
          </a:r>
          <a:endParaRPr lang="en-US" sz="900" kern="1200"/>
        </a:p>
      </dsp:txBody>
      <dsp:txXfrm>
        <a:off x="3364259" y="854880"/>
        <a:ext cx="1618371" cy="731963"/>
      </dsp:txXfrm>
    </dsp:sp>
    <dsp:sp modelId="{91974410-8B7F-46DE-A7B9-685D4235E4A2}">
      <dsp:nvSpPr>
        <dsp:cNvPr id="0" name=""/>
        <dsp:cNvSpPr/>
      </dsp:nvSpPr>
      <dsp:spPr>
        <a:xfrm>
          <a:off x="5055096" y="854880"/>
          <a:ext cx="724644" cy="731963"/>
        </a:xfrm>
        <a:prstGeom prst="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014E7-50B2-475E-B440-6AEC2967E9A3}">
      <dsp:nvSpPr>
        <dsp:cNvPr id="0" name=""/>
        <dsp:cNvSpPr/>
      </dsp:nvSpPr>
      <dsp:spPr>
        <a:xfrm>
          <a:off x="4161368" y="1707618"/>
          <a:ext cx="1618371" cy="731963"/>
        </a:xfrm>
        <a:prstGeom prst="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Development of mobile applications to enhance accessibility for healthcare providers and patients.</a:t>
          </a:r>
          <a:endParaRPr lang="en-US" sz="900" kern="1200"/>
        </a:p>
      </dsp:txBody>
      <dsp:txXfrm>
        <a:off x="4161368" y="1707618"/>
        <a:ext cx="1618371" cy="731963"/>
      </dsp:txXfrm>
    </dsp:sp>
    <dsp:sp modelId="{FD08BA79-51F6-4D52-9297-CFE452011B97}">
      <dsp:nvSpPr>
        <dsp:cNvPr id="0" name=""/>
        <dsp:cNvSpPr/>
      </dsp:nvSpPr>
      <dsp:spPr>
        <a:xfrm>
          <a:off x="3364259" y="1707618"/>
          <a:ext cx="724644" cy="731963"/>
        </a:xfrm>
        <a:prstGeom prst="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6E07D-FA2C-4F86-A96F-2D65E0E1ACD8}">
      <dsp:nvSpPr>
        <dsp:cNvPr id="0" name=""/>
        <dsp:cNvSpPr/>
      </dsp:nvSpPr>
      <dsp:spPr>
        <a:xfrm>
          <a:off x="3364259" y="2560355"/>
          <a:ext cx="1618371" cy="731963"/>
        </a:xfrm>
        <a:prstGeom prst="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Implementation of a centralized health network connecting multiple hospitals for real-time data sharing and improved healthcare services.</a:t>
          </a:r>
          <a:endParaRPr lang="en-US" sz="900" kern="1200"/>
        </a:p>
      </dsp:txBody>
      <dsp:txXfrm>
        <a:off x="3364259" y="2560355"/>
        <a:ext cx="1618371" cy="731963"/>
      </dsp:txXfrm>
    </dsp:sp>
    <dsp:sp modelId="{84F6A5E3-966D-41D4-89F2-AC7055478A60}">
      <dsp:nvSpPr>
        <dsp:cNvPr id="0" name=""/>
        <dsp:cNvSpPr/>
      </dsp:nvSpPr>
      <dsp:spPr>
        <a:xfrm>
          <a:off x="5055096" y="2560355"/>
          <a:ext cx="724644" cy="731963"/>
        </a:xfrm>
        <a:prstGeom prst="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FB699-03B6-436A-BB7A-D0D5D8423DCF}">
      <dsp:nvSpPr>
        <dsp:cNvPr id="0" name=""/>
        <dsp:cNvSpPr/>
      </dsp:nvSpPr>
      <dsp:spPr>
        <a:xfrm>
          <a:off x="4161368" y="3413093"/>
          <a:ext cx="1618371" cy="731963"/>
        </a:xfrm>
        <a:prstGeom prst="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Utilize predictive analytics for preventive healthcare measures and personalized medicine strategies.</a:t>
          </a:r>
          <a:endParaRPr lang="en-US" sz="900" kern="1200"/>
        </a:p>
      </dsp:txBody>
      <dsp:txXfrm>
        <a:off x="4161368" y="3413093"/>
        <a:ext cx="1618371" cy="731963"/>
      </dsp:txXfrm>
    </dsp:sp>
    <dsp:sp modelId="{4ED5543E-32C0-45CA-90EB-2DC0B6A22D87}">
      <dsp:nvSpPr>
        <dsp:cNvPr id="0" name=""/>
        <dsp:cNvSpPr/>
      </dsp:nvSpPr>
      <dsp:spPr>
        <a:xfrm>
          <a:off x="3364259" y="3413093"/>
          <a:ext cx="724644" cy="731963"/>
        </a:xfrm>
        <a:prstGeom prst="rect">
          <a:avLst/>
        </a:prstGeom>
        <a:solidFill>
          <a:srgbClr val="2233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Slides</a:t>
            </a:r>
            <a:r>
              <a:rPr lang="en-US" dirty="0"/>
              <a:t>: Prepare a short slide deck (10-12 slides) summarizing the project objectives, methodology, and key results.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7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t>02-04-2025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/>
              <a:t>Project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2" r:id="rId2"/>
    <p:sldLayoutId id="2147483653" r:id="rId3"/>
    <p:sldLayoutId id="2147483654" r:id="rId4"/>
    <p:sldLayoutId id="2147483668" r:id="rId5"/>
    <p:sldLayoutId id="2147483669" r:id="rId6"/>
    <p:sldLayoutId id="2147483670" r:id="rId7"/>
    <p:sldLayoutId id="2147483656" r:id="rId8"/>
    <p:sldLayoutId id="2147483657" r:id="rId9"/>
    <p:sldLayoutId id="2147483674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246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E0006D-E6E5-1C29-48B1-80051C6B8CF6}"/>
              </a:ext>
            </a:extLst>
          </p:cNvPr>
          <p:cNvSpPr txBox="1"/>
          <p:nvPr/>
        </p:nvSpPr>
        <p:spPr>
          <a:xfrm>
            <a:off x="2274736" y="4468992"/>
            <a:ext cx="459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Disclaimer: The content is curated for educational purposes only.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FECF01-5B37-F500-F5BF-94F4716E2D91}"/>
              </a:ext>
            </a:extLst>
          </p:cNvPr>
          <p:cNvSpPr/>
          <p:nvPr/>
        </p:nvSpPr>
        <p:spPr>
          <a:xfrm>
            <a:off x="1122744" y="1001693"/>
            <a:ext cx="6898511" cy="3102015"/>
          </a:xfrm>
          <a:prstGeom prst="roundRect">
            <a:avLst>
              <a:gd name="adj" fmla="val 8142"/>
            </a:avLst>
          </a:prstGeom>
          <a:solidFill>
            <a:srgbClr val="E5EEFF"/>
          </a:solidFill>
          <a:ln>
            <a:solidFill>
              <a:srgbClr val="9BD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B721ED-22E4-6DB0-5857-C0300ED9B39A}"/>
              </a:ext>
            </a:extLst>
          </p:cNvPr>
          <p:cNvGrpSpPr/>
          <p:nvPr/>
        </p:nvGrpSpPr>
        <p:grpSpPr>
          <a:xfrm>
            <a:off x="1567263" y="1495382"/>
            <a:ext cx="6047412" cy="601034"/>
            <a:chOff x="1567263" y="1495382"/>
            <a:chExt cx="6047412" cy="601034"/>
          </a:xfrm>
        </p:grpSpPr>
        <p:pic>
          <p:nvPicPr>
            <p:cNvPr id="8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id="{C5DCF4E0-0C65-1FEB-0A76-8E20240537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54FDD9-FF0B-C2F3-8CBA-8430CF9E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52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703E3D-DC42-4972-13BC-75B3433F0AA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04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864786-7EB9-0435-2B7E-A519DAC0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122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C1401D8-FA66-1261-CD90-51590003DB5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B6D403-A251-4241-C8B1-03F23979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89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and black text&#10;&#10;Description automatically generated">
              <a:extLst>
                <a:ext uri="{FF2B5EF4-FFF2-40B4-BE49-F238E27FC236}">
                  <a16:creationId xmlns:a16="http://schemas.microsoft.com/office/drawing/2014/main" id="{7EE3A363-7C08-0337-B159-84F504E8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D0626E-7FFA-F384-1DF5-056574800B20}"/>
              </a:ext>
            </a:extLst>
          </p:cNvPr>
          <p:cNvSpPr txBox="1"/>
          <p:nvPr/>
        </p:nvSpPr>
        <p:spPr>
          <a:xfrm>
            <a:off x="1311965" y="2312364"/>
            <a:ext cx="652006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CureNet</a:t>
            </a:r>
            <a:r>
              <a:rPr lang="en-US" sz="2000" dirty="0"/>
              <a:t> – Integrated Care Network with Predictive Analytic</a:t>
            </a:r>
            <a:endParaRPr lang="en-US" sz="1000" dirty="0"/>
          </a:p>
          <a:p>
            <a:r>
              <a:rPr lang="en-US" sz="1400" dirty="0"/>
              <a:t>Team :  </a:t>
            </a:r>
            <a:r>
              <a:rPr lang="en-US" dirty="0"/>
              <a:t>Name &amp; Email id</a:t>
            </a:r>
            <a:r>
              <a:rPr lang="en-US" sz="1400" dirty="0"/>
              <a:t> 		Guide:</a:t>
            </a:r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0A2C-122D-B694-9544-674D5B7F3F6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9642144-E36C-46EB-90D1-A642E8D5A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894583"/>
              </p:ext>
            </p:extLst>
          </p:nvPr>
        </p:nvGraphicFramePr>
        <p:xfrm>
          <a:off x="0" y="792000"/>
          <a:ext cx="9144000" cy="414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11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3161462" y="2041411"/>
            <a:ext cx="2821075" cy="53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TextBox 1174">
            <a:extLst>
              <a:ext uri="{FF2B5EF4-FFF2-40B4-BE49-F238E27FC236}">
                <a16:creationId xmlns:a16="http://schemas.microsoft.com/office/drawing/2014/main" id="{927410B5-1C26-2D39-1160-ABCF2EAFC484}"/>
              </a:ext>
            </a:extLst>
          </p:cNvPr>
          <p:cNvSpPr txBox="1"/>
          <p:nvPr/>
        </p:nvSpPr>
        <p:spPr>
          <a:xfrm>
            <a:off x="366152" y="598433"/>
            <a:ext cx="4624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94DD5-904E-76E9-38C0-10A35CC5BDD0}"/>
              </a:ext>
            </a:extLst>
          </p:cNvPr>
          <p:cNvSpPr txBox="1"/>
          <p:nvPr/>
        </p:nvSpPr>
        <p:spPr>
          <a:xfrm>
            <a:off x="654158" y="1060098"/>
            <a:ext cx="6935087" cy="3331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Abstract of the Project</a:t>
            </a:r>
            <a:endParaRPr lang="en-IN" sz="1800" dirty="0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Problem Statement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Proposed Solution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+mn-lt"/>
              </a:rPr>
              <a:t>System Architecture</a:t>
            </a:r>
            <a:endParaRPr lang="en-US" sz="1800" dirty="0">
              <a:latin typeface="+mj-lt"/>
              <a:ea typeface="+mn-lt"/>
              <a:cs typeface="Calibri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Live Demo of the Project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Embedded</a:t>
            </a:r>
            <a:r>
              <a:rPr lang="en-US" sz="1800" dirty="0">
                <a:latin typeface="+mj-lt"/>
                <a:ea typeface="+mn-lt"/>
              </a:rPr>
              <a:t> Video of Project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IN" sz="1800" dirty="0">
                <a:latin typeface="+mj-lt"/>
                <a:ea typeface="+mn-lt"/>
                <a:cs typeface="Arial"/>
              </a:rPr>
              <a:t>Conclusion</a:t>
            </a:r>
            <a:endParaRPr lang="en-IN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1253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8195-9B03-00E3-45B8-00FA85409C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FCE6E51-41F8-407A-9021-BF348D491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483996"/>
              </p:ext>
            </p:extLst>
          </p:nvPr>
        </p:nvGraphicFramePr>
        <p:xfrm>
          <a:off x="1519200" y="1094401"/>
          <a:ext cx="6256800" cy="3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21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E813-CB30-52BE-482F-A822E8D4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CBF7CDB-9A41-4069-8429-A2403C2B4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721615"/>
              </p:ext>
            </p:extLst>
          </p:nvPr>
        </p:nvGraphicFramePr>
        <p:xfrm>
          <a:off x="1195200" y="1017725"/>
          <a:ext cx="6652800" cy="334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69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E90B4B-E589-4E6D-ADEA-32E8291CC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664937"/>
              </p:ext>
            </p:extLst>
          </p:nvPr>
        </p:nvGraphicFramePr>
        <p:xfrm>
          <a:off x="0" y="792000"/>
          <a:ext cx="9144000" cy="411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40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6AB8DAF2-B141-0C0D-4015-6BE8A25C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F9094-1321-4E14-BD6A-F5411C3F5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887988"/>
            <a:ext cx="3236140" cy="3866712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4C89AFF-A907-40F9-A192-8E68DB97B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247700"/>
              </p:ext>
            </p:extLst>
          </p:nvPr>
        </p:nvGraphicFramePr>
        <p:xfrm>
          <a:off x="3643200" y="887988"/>
          <a:ext cx="4636800" cy="386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36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545A-A71E-998F-6939-7CE2A36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 of Project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E47F12-B401-42FF-9244-6C11ADEC4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6025598"/>
              </p:ext>
            </p:extLst>
          </p:nvPr>
        </p:nvGraphicFramePr>
        <p:xfrm>
          <a:off x="0" y="906690"/>
          <a:ext cx="9144000" cy="4010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968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6A9F3CC-AB4B-D6F1-9346-AC2BB94FA663}"/>
              </a:ext>
            </a:extLst>
          </p:cNvPr>
          <p:cNvSpPr txBox="1">
            <a:spLocks/>
          </p:cNvSpPr>
          <p:nvPr/>
        </p:nvSpPr>
        <p:spPr>
          <a:xfrm>
            <a:off x="309740" y="375246"/>
            <a:ext cx="8520600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of Project Demo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0F4B-9803-CB1B-02A8-FB5D111C9F4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4E2CC12-351C-4AFB-8482-F92C898609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799716"/>
              </p:ext>
            </p:extLst>
          </p:nvPr>
        </p:nvGraphicFramePr>
        <p:xfrm>
          <a:off x="0" y="854927"/>
          <a:ext cx="9144000" cy="3843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47845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21E1C5FD398A4287C0920180B68150" ma:contentTypeVersion="18" ma:contentTypeDescription="Create a new document." ma:contentTypeScope="" ma:versionID="26704334229d571494ec08df731579b2">
  <xsd:schema xmlns:xsd="http://www.w3.org/2001/XMLSchema" xmlns:xs="http://www.w3.org/2001/XMLSchema" xmlns:p="http://schemas.microsoft.com/office/2006/metadata/properties" xmlns:ns3="94eeb56d-118c-48c3-937f-7f05817f7373" xmlns:ns4="fe56e3b0-34a1-4d6f-a501-a0b2b7006a18" targetNamespace="http://schemas.microsoft.com/office/2006/metadata/properties" ma:root="true" ma:fieldsID="646583e16dee9c97f40ce908d27133ed" ns3:_="" ns4:_="">
    <xsd:import namespace="94eeb56d-118c-48c3-937f-7f05817f7373"/>
    <xsd:import namespace="fe56e3b0-34a1-4d6f-a501-a0b2b7006a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eb56d-118c-48c3-937f-7f05817f7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e3b0-34a1-4d6f-a501-a0b2b7006a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eb56d-118c-48c3-937f-7f05817f7373" xsi:nil="true"/>
  </documentManagement>
</p:properties>
</file>

<file path=customXml/itemProps1.xml><?xml version="1.0" encoding="utf-8"?>
<ds:datastoreItem xmlns:ds="http://schemas.openxmlformats.org/officeDocument/2006/customXml" ds:itemID="{82B6CD32-2537-46E7-8CC3-A58D44622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eb56d-118c-48c3-937f-7f05817f7373"/>
    <ds:schemaRef ds:uri="fe56e3b0-34a1-4d6f-a501-a0b2b7006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purl.org/dc/terms/"/>
    <ds:schemaRef ds:uri="fe56e3b0-34a1-4d6f-a501-a0b2b7006a18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94eeb56d-118c-48c3-937f-7f05817f7373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</TotalTime>
  <Words>537</Words>
  <Application>Microsoft Office PowerPoint</Application>
  <PresentationFormat>On-screen Show (16:9)</PresentationFormat>
  <Paragraphs>62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Proposed Solution</vt:lpstr>
      <vt:lpstr>System Architecture</vt:lpstr>
      <vt:lpstr>Live Demo of Project</vt:lpstr>
      <vt:lpstr>PowerPoint Presentation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Aditya Ardak</cp:lastModifiedBy>
  <cp:revision>5</cp:revision>
  <dcterms:modified xsi:type="dcterms:W3CDTF">2025-04-02T06:41:54Z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0x0101009921E1C5FD398A4287C0920180B68150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