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63" r:id="rId6"/>
    <p:sldId id="265" r:id="rId7"/>
    <p:sldId id="258" r:id="rId8"/>
    <p:sldId id="260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518E-3F6C-4BDD-8159-0047EAF0D341}" v="3" dt="2023-11-01T01:50:3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 ISYFA LANA" userId="0645e2cc250bf8cc" providerId="LiveId" clId="{C80B518E-3F6C-4BDD-8159-0047EAF0D341}"/>
    <pc:docChg chg="undo redo custSel addSld delSld modSld sldOrd">
      <pc:chgData name="MOH ISYFA LANA" userId="0645e2cc250bf8cc" providerId="LiveId" clId="{C80B518E-3F6C-4BDD-8159-0047EAF0D341}" dt="2023-11-01T01:50:46.367" v="678" actId="14100"/>
      <pc:docMkLst>
        <pc:docMk/>
      </pc:docMkLst>
      <pc:sldChg chg="modSp mod">
        <pc:chgData name="MOH ISYFA LANA" userId="0645e2cc250bf8cc" providerId="LiveId" clId="{C80B518E-3F6C-4BDD-8159-0047EAF0D341}" dt="2023-11-01T01:06:41.114" v="603"/>
        <pc:sldMkLst>
          <pc:docMk/>
          <pc:sldMk cId="2475530645" sldId="258"/>
        </pc:sldMkLst>
        <pc:spChg chg="mod">
          <ac:chgData name="MOH ISYFA LANA" userId="0645e2cc250bf8cc" providerId="LiveId" clId="{C80B518E-3F6C-4BDD-8159-0047EAF0D341}" dt="2023-11-01T01:06:41.114" v="603"/>
          <ac:spMkLst>
            <pc:docMk/>
            <pc:sldMk cId="2475530645" sldId="258"/>
            <ac:spMk id="3" creationId="{61294361-476E-D8D6-72E8-E67907687A8B}"/>
          </ac:spMkLst>
        </pc:spChg>
      </pc:sldChg>
      <pc:sldChg chg="delSp modSp mod">
        <pc:chgData name="MOH ISYFA LANA" userId="0645e2cc250bf8cc" providerId="LiveId" clId="{C80B518E-3F6C-4BDD-8159-0047EAF0D341}" dt="2023-11-01T01:46:50.908" v="672" actId="1076"/>
        <pc:sldMkLst>
          <pc:docMk/>
          <pc:sldMk cId="580081513" sldId="259"/>
        </pc:sldMkLst>
        <pc:spChg chg="mod">
          <ac:chgData name="MOH ISYFA LANA" userId="0645e2cc250bf8cc" providerId="LiveId" clId="{C80B518E-3F6C-4BDD-8159-0047EAF0D341}" dt="2023-11-01T01:46:50.908" v="672" actId="1076"/>
          <ac:spMkLst>
            <pc:docMk/>
            <pc:sldMk cId="580081513" sldId="259"/>
            <ac:spMk id="2" creationId="{7E06AD44-2E52-2A44-4502-687ECBBDE255}"/>
          </ac:spMkLst>
        </pc:spChg>
        <pc:spChg chg="del mod">
          <ac:chgData name="MOH ISYFA LANA" userId="0645e2cc250bf8cc" providerId="LiveId" clId="{C80B518E-3F6C-4BDD-8159-0047EAF0D341}" dt="2023-11-01T01:46:30.772" v="663" actId="478"/>
          <ac:spMkLst>
            <pc:docMk/>
            <pc:sldMk cId="580081513" sldId="259"/>
            <ac:spMk id="3" creationId="{823D7D96-5D6F-826C-18D6-CD1730254DE3}"/>
          </ac:spMkLst>
        </pc:spChg>
      </pc:sldChg>
      <pc:sldChg chg="modSp del mod ord">
        <pc:chgData name="MOH ISYFA LANA" userId="0645e2cc250bf8cc" providerId="LiveId" clId="{C80B518E-3F6C-4BDD-8159-0047EAF0D341}" dt="2023-11-01T01:06:43.500" v="604" actId="47"/>
        <pc:sldMkLst>
          <pc:docMk/>
          <pc:sldMk cId="3276218246" sldId="261"/>
        </pc:sldMkLst>
        <pc:spChg chg="mod">
          <ac:chgData name="MOH ISYFA LANA" userId="0645e2cc250bf8cc" providerId="LiveId" clId="{C80B518E-3F6C-4BDD-8159-0047EAF0D341}" dt="2023-11-01T01:06:08.942" v="573" actId="5793"/>
          <ac:spMkLst>
            <pc:docMk/>
            <pc:sldMk cId="3276218246" sldId="261"/>
            <ac:spMk id="3" creationId="{A865A01A-C61A-BEB2-A159-95EAE21BAAEC}"/>
          </ac:spMkLst>
        </pc:spChg>
      </pc:sldChg>
      <pc:sldChg chg="modSp new mod">
        <pc:chgData name="MOH ISYFA LANA" userId="0645e2cc250bf8cc" providerId="LiveId" clId="{C80B518E-3F6C-4BDD-8159-0047EAF0D341}" dt="2023-11-01T00:46:23.841" v="39" actId="255"/>
        <pc:sldMkLst>
          <pc:docMk/>
          <pc:sldMk cId="3345330763" sldId="262"/>
        </pc:sldMkLst>
        <pc:spChg chg="mod">
          <ac:chgData name="MOH ISYFA LANA" userId="0645e2cc250bf8cc" providerId="LiveId" clId="{C80B518E-3F6C-4BDD-8159-0047EAF0D341}" dt="2023-11-01T00:45:45.239" v="19" actId="20577"/>
          <ac:spMkLst>
            <pc:docMk/>
            <pc:sldMk cId="3345330763" sldId="262"/>
            <ac:spMk id="2" creationId="{696DF1A1-8497-2FB0-2D79-EC4D4BEBEB94}"/>
          </ac:spMkLst>
        </pc:spChg>
        <pc:spChg chg="mod">
          <ac:chgData name="MOH ISYFA LANA" userId="0645e2cc250bf8cc" providerId="LiveId" clId="{C80B518E-3F6C-4BDD-8159-0047EAF0D341}" dt="2023-11-01T00:46:23.841" v="39" actId="255"/>
          <ac:spMkLst>
            <pc:docMk/>
            <pc:sldMk cId="3345330763" sldId="262"/>
            <ac:spMk id="3" creationId="{BC7CCC6A-67C8-49DD-FEDA-74096BF6DAE0}"/>
          </ac:spMkLst>
        </pc:spChg>
      </pc:sldChg>
      <pc:sldChg chg="addSp delSp modSp new mod">
        <pc:chgData name="MOH ISYFA LANA" userId="0645e2cc250bf8cc" providerId="LiveId" clId="{C80B518E-3F6C-4BDD-8159-0047EAF0D341}" dt="2023-11-01T00:48:50.564" v="69" actId="14100"/>
        <pc:sldMkLst>
          <pc:docMk/>
          <pc:sldMk cId="2652213767" sldId="263"/>
        </pc:sldMkLst>
        <pc:spChg chg="mod">
          <ac:chgData name="MOH ISYFA LANA" userId="0645e2cc250bf8cc" providerId="LiveId" clId="{C80B518E-3F6C-4BDD-8159-0047EAF0D341}" dt="2023-11-01T00:46:34.305" v="54" actId="20577"/>
          <ac:spMkLst>
            <pc:docMk/>
            <pc:sldMk cId="2652213767" sldId="263"/>
            <ac:spMk id="2" creationId="{CAF40135-53D9-F4B2-0133-3B6C1743A3D4}"/>
          </ac:spMkLst>
        </pc:spChg>
        <pc:spChg chg="del mod">
          <ac:chgData name="MOH ISYFA LANA" userId="0645e2cc250bf8cc" providerId="LiveId" clId="{C80B518E-3F6C-4BDD-8159-0047EAF0D341}" dt="2023-11-01T00:48:43.545" v="67" actId="931"/>
          <ac:spMkLst>
            <pc:docMk/>
            <pc:sldMk cId="2652213767" sldId="263"/>
            <ac:spMk id="3" creationId="{0002B727-8659-6794-C5C6-B686D9216528}"/>
          </ac:spMkLst>
        </pc:spChg>
        <pc:picChg chg="add mod">
          <ac:chgData name="MOH ISYFA LANA" userId="0645e2cc250bf8cc" providerId="LiveId" clId="{C80B518E-3F6C-4BDD-8159-0047EAF0D341}" dt="2023-11-01T00:48:50.564" v="69" actId="14100"/>
          <ac:picMkLst>
            <pc:docMk/>
            <pc:sldMk cId="2652213767" sldId="263"/>
            <ac:picMk id="5" creationId="{D451725D-B003-B4B0-C6B1-DD43B374F73E}"/>
          </ac:picMkLst>
        </pc:picChg>
      </pc:sldChg>
      <pc:sldChg chg="modSp new mod">
        <pc:chgData name="MOH ISYFA LANA" userId="0645e2cc250bf8cc" providerId="LiveId" clId="{C80B518E-3F6C-4BDD-8159-0047EAF0D341}" dt="2023-11-01T01:03:32.315" v="481" actId="20577"/>
        <pc:sldMkLst>
          <pc:docMk/>
          <pc:sldMk cId="210131463" sldId="264"/>
        </pc:sldMkLst>
        <pc:spChg chg="mod">
          <ac:chgData name="MOH ISYFA LANA" userId="0645e2cc250bf8cc" providerId="LiveId" clId="{C80B518E-3F6C-4BDD-8159-0047EAF0D341}" dt="2023-11-01T01:03:32.315" v="481" actId="20577"/>
          <ac:spMkLst>
            <pc:docMk/>
            <pc:sldMk cId="210131463" sldId="264"/>
            <ac:spMk id="3" creationId="{D76FBCEC-0FFC-FB50-E577-1FF86A0AC398}"/>
          </ac:spMkLst>
        </pc:spChg>
      </pc:sldChg>
      <pc:sldChg chg="addSp modSp new mod">
        <pc:chgData name="MOH ISYFA LANA" userId="0645e2cc250bf8cc" providerId="LiveId" clId="{C80B518E-3F6C-4BDD-8159-0047EAF0D341}" dt="2023-11-01T01:10:10.705" v="624" actId="14100"/>
        <pc:sldMkLst>
          <pc:docMk/>
          <pc:sldMk cId="3733830880" sldId="265"/>
        </pc:sldMkLst>
        <pc:spChg chg="mod">
          <ac:chgData name="MOH ISYFA LANA" userId="0645e2cc250bf8cc" providerId="LiveId" clId="{C80B518E-3F6C-4BDD-8159-0047EAF0D341}" dt="2023-11-01T01:09:44.799" v="621" actId="20577"/>
          <ac:spMkLst>
            <pc:docMk/>
            <pc:sldMk cId="3733830880" sldId="265"/>
            <ac:spMk id="2" creationId="{15AEB76F-C4E6-6980-8328-9A76C008D746}"/>
          </ac:spMkLst>
        </pc:spChg>
        <pc:spChg chg="mod">
          <ac:chgData name="MOH ISYFA LANA" userId="0645e2cc250bf8cc" providerId="LiveId" clId="{C80B518E-3F6C-4BDD-8159-0047EAF0D341}" dt="2023-11-01T01:07:33.210" v="617" actId="20577"/>
          <ac:spMkLst>
            <pc:docMk/>
            <pc:sldMk cId="3733830880" sldId="265"/>
            <ac:spMk id="3" creationId="{AEFB63F6-C672-385A-B383-93C92F09F864}"/>
          </ac:spMkLst>
        </pc:spChg>
        <pc:picChg chg="add mod">
          <ac:chgData name="MOH ISYFA LANA" userId="0645e2cc250bf8cc" providerId="LiveId" clId="{C80B518E-3F6C-4BDD-8159-0047EAF0D341}" dt="2023-11-01T01:10:10.705" v="624" actId="14100"/>
          <ac:picMkLst>
            <pc:docMk/>
            <pc:sldMk cId="3733830880" sldId="265"/>
            <ac:picMk id="5" creationId="{DF4FDDEB-8025-19F5-0393-7FE9C363AB35}"/>
          </ac:picMkLst>
        </pc:picChg>
      </pc:sldChg>
      <pc:sldChg chg="addSp delSp modSp new mod">
        <pc:chgData name="MOH ISYFA LANA" userId="0645e2cc250bf8cc" providerId="LiveId" clId="{C80B518E-3F6C-4BDD-8159-0047EAF0D341}" dt="2023-11-01T01:50:46.367" v="678" actId="14100"/>
        <pc:sldMkLst>
          <pc:docMk/>
          <pc:sldMk cId="3093023055" sldId="266"/>
        </pc:sldMkLst>
        <pc:spChg chg="del">
          <ac:chgData name="MOH ISYFA LANA" userId="0645e2cc250bf8cc" providerId="LiveId" clId="{C80B518E-3F6C-4BDD-8159-0047EAF0D341}" dt="2023-11-01T01:50:32.999" v="674" actId="931"/>
          <ac:spMkLst>
            <pc:docMk/>
            <pc:sldMk cId="3093023055" sldId="266"/>
            <ac:spMk id="3" creationId="{09BC6115-110F-3C9E-D4F3-A360E4BB2D2D}"/>
          </ac:spMkLst>
        </pc:spChg>
        <pc:picChg chg="add mod">
          <ac:chgData name="MOH ISYFA LANA" userId="0645e2cc250bf8cc" providerId="LiveId" clId="{C80B518E-3F6C-4BDD-8159-0047EAF0D341}" dt="2023-11-01T01:50:46.367" v="678" actId="14100"/>
          <ac:picMkLst>
            <pc:docMk/>
            <pc:sldMk cId="3093023055" sldId="266"/>
            <ac:picMk id="5" creationId="{232525DB-5358-3512-578C-4C3B6E13F6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43C8-BFF2-7408-024B-FA5A5A11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BABA-239B-8D89-5F8E-B3767CE9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0C2C-D380-6553-6A99-840EDA89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04E6-1F88-92D9-B88B-471B06C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99E9-BF26-9C9D-B9F4-9C0356C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88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F6C1-5006-3BCB-C1D3-DFC0C40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3F212-556D-FB4A-E977-01EA6502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A68-5609-726B-410F-A8AE716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3AAC-CABA-15E0-77B5-3483795F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6B5E-16BB-7F0A-BA43-088F987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3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D341-DB8B-97EB-26F0-39647540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7B04C-23FE-5996-AA6C-4D8C75C5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2A0C-0BC5-EA3F-FF40-112532E5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8570-95AC-0904-5E2C-297E9068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D25A-3C0F-3D37-625F-EC741D6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2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093A-3FE7-D921-B5F4-12AB8C72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C802-3FDD-0CE3-F327-2107D457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E4DA-91F9-8E14-03F5-88B9DD0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40D-6704-EA0C-FE65-0B49B2D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375-E61D-CFD6-17B0-21C6C86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98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A70-2EA9-AFED-A7E1-75594ADA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C798-41B6-6D80-8BF6-7883DE5C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5D3-4183-C33A-8947-30EA67D6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6488-4A62-7AEC-7886-10EE3C8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5E6A-8C06-3984-0E82-605A4C4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2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F505-D1F8-3E5C-9653-38F0A41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CD0A-0166-A2C8-11E2-27972234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87A4-2780-0710-208A-12204A53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66AE1-374A-1DC7-4075-A702AE7C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B46D-AB65-827A-BC1D-284DF228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011D-E60A-91B6-D5C7-9B6B6E6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80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76FC-89A5-14BC-2AF2-06AC93D8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2515-0DFA-5E60-D82D-2F8AD7E1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A7E0-2A6B-142F-28AD-DF6B2E7E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69801-6253-18BF-C574-0EA8107B4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12DEA-2EBD-E6BD-C04B-D00CA7D5D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FC28B-26AE-21CF-CC94-B4595EE7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00FF9-75E2-3CBE-7872-58664995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BDD94-0D70-6A84-45CA-9AB7F31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7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DE6-1F62-EED1-9FC7-0484EFD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019A-7426-4C95-0D9D-BD18211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48716-F1FE-9289-1AE2-10B05B8E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C236-CB38-E49C-883E-77F45EF6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944F0-A369-4D2B-85B7-A433B90B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8EED-03A6-76DD-804B-A496553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34CF8-1625-A44F-1E61-ECF5914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4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3B14-BD69-6F52-F7D5-6EC9C9A7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3F85-7169-3C24-0FA6-456F87FB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D377-755E-AFD5-DE2C-6EE4B01F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D86-EFEE-20FC-D49B-D36BCC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EF3-77FA-9CC3-BE14-9C31A121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C9BD-BB71-1781-DA46-22864D04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42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F10C-945E-C948-D74D-A9FA3A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F0522-A793-6422-BD51-5A8305BF9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B8B-65F8-E3A1-CA3A-1CA1F7A7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C5AB-8F79-589D-5C48-3EF823D4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033B-F242-6169-940A-9289355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710A-76CA-BE9B-522A-8435448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7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A9E85-CF05-2D7C-CF2C-246F5241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22F5-ABE5-4A5C-475C-633C8913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16E4-D47E-0595-4D13-23C5971FA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E6CB-78A8-362E-C5CE-FC588694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F3FC-7410-6C44-A3BA-CFB46CAF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9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2792-269A-BD60-0D6A-B4C5B8D9E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Kelompok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E1AA-D968-181E-FB1B-A64FF6E1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MAMYUKSS</a:t>
            </a:r>
            <a:endParaRPr lang="en-ID" sz="3400" dirty="0"/>
          </a:p>
        </p:txBody>
      </p:sp>
    </p:spTree>
    <p:extLst>
      <p:ext uri="{BB962C8B-B14F-4D97-AF65-F5344CB8AC3E}">
        <p14:creationId xmlns:p14="http://schemas.microsoft.com/office/powerpoint/2010/main" val="5224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AD44-2E52-2A44-4502-687ECBBD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267811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TERIMA KASIH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58008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B013-93A8-8C90-02E8-C1037073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B07-9C58-56B3-C7B8-2A391E23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Arya Sukma</a:t>
            </a:r>
          </a:p>
          <a:p>
            <a:r>
              <a:rPr lang="en-US" dirty="0"/>
              <a:t>Ginna </a:t>
            </a:r>
            <a:r>
              <a:rPr lang="en-US" dirty="0" err="1"/>
              <a:t>Ummul</a:t>
            </a:r>
            <a:endParaRPr lang="en-US" dirty="0"/>
          </a:p>
          <a:p>
            <a:r>
              <a:rPr lang="en-US" dirty="0"/>
              <a:t>Muhammad </a:t>
            </a:r>
            <a:r>
              <a:rPr lang="en-US" dirty="0" err="1"/>
              <a:t>Isfa</a:t>
            </a:r>
            <a:r>
              <a:rPr lang="en-US" dirty="0"/>
              <a:t> Lana</a:t>
            </a:r>
          </a:p>
          <a:p>
            <a:r>
              <a:rPr lang="en-US" dirty="0"/>
              <a:t>Rani </a:t>
            </a:r>
            <a:r>
              <a:rPr lang="en-US" dirty="0" err="1"/>
              <a:t>Yuniar</a:t>
            </a:r>
            <a:endParaRPr lang="en-US" dirty="0"/>
          </a:p>
          <a:p>
            <a:r>
              <a:rPr lang="en-US" dirty="0" err="1"/>
              <a:t>Triana</a:t>
            </a:r>
            <a:r>
              <a:rPr lang="en-US" dirty="0"/>
              <a:t> </a:t>
            </a:r>
            <a:r>
              <a:rPr lang="en-US" dirty="0" err="1"/>
              <a:t>Dewinta</a:t>
            </a:r>
            <a:r>
              <a:rPr lang="en-US" dirty="0"/>
              <a:t> Sari</a:t>
            </a:r>
          </a:p>
        </p:txBody>
      </p:sp>
    </p:spTree>
    <p:extLst>
      <p:ext uri="{BB962C8B-B14F-4D97-AF65-F5344CB8AC3E}">
        <p14:creationId xmlns:p14="http://schemas.microsoft.com/office/powerpoint/2010/main" val="24226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C58B-09EB-C4DB-0182-0EF8B2AF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Mamyuks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67AA-0977-F8F1-441C-262A7403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Mamyuks</a:t>
            </a:r>
            <a:r>
              <a:rPr lang="en-US" dirty="0"/>
              <a:t> adalah sebuah aplikasi yang </a:t>
            </a:r>
            <a:r>
              <a:rPr lang="en-US" dirty="0" err="1"/>
              <a:t>mewadahi</a:t>
            </a:r>
            <a:r>
              <a:rPr lang="en-US" dirty="0"/>
              <a:t> untuk </a:t>
            </a:r>
            <a:r>
              <a:rPr lang="en-US" dirty="0" err="1"/>
              <a:t>berdonasi</a:t>
            </a:r>
            <a:r>
              <a:rPr lang="en-US" dirty="0"/>
              <a:t> dan selain itu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donasi </a:t>
            </a:r>
            <a:r>
              <a:rPr lang="en-US" dirty="0" err="1"/>
              <a:t>melewati</a:t>
            </a:r>
            <a:r>
              <a:rPr lang="en-US" dirty="0"/>
              <a:t> aplikasi </a:t>
            </a:r>
            <a:r>
              <a:rPr lang="en-US" dirty="0" err="1"/>
              <a:t>mamyuks</a:t>
            </a:r>
            <a:r>
              <a:rPr lang="en-US" dirty="0"/>
              <a:t>. Selain untuk donasi dan </a:t>
            </a:r>
            <a:r>
              <a:rPr lang="en-US" dirty="0" err="1"/>
              <a:t>meminta</a:t>
            </a:r>
            <a:r>
              <a:rPr lang="en-US" dirty="0"/>
              <a:t> donasi, aplikasi </a:t>
            </a:r>
            <a:r>
              <a:rPr lang="en-US" dirty="0" err="1"/>
              <a:t>mamyuks</a:t>
            </a:r>
            <a:r>
              <a:rPr lang="en-US" dirty="0"/>
              <a:t>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. Nah, tujuan kami membuat aplikasi ini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orang </a:t>
            </a:r>
            <a:r>
              <a:rPr lang="en-US" dirty="0" err="1"/>
              <a:t>orang</a:t>
            </a:r>
            <a:r>
              <a:rPr lang="en-US" dirty="0"/>
              <a:t> yang membutuhkan.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59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1A1-8497-2FB0-2D79-EC4D4BE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Mamyukss</a:t>
            </a:r>
            <a:r>
              <a:rPr lang="en-US" dirty="0"/>
              <a:t> </a:t>
            </a:r>
            <a:r>
              <a:rPr lang="en-US" dirty="0" err="1"/>
              <a:t>Filosofi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CC6A-67C8-49DD-FEDA-74096BF6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Nama MAMYUKSS di </a:t>
            </a:r>
            <a:r>
              <a:rPr lang="en-ID" sz="4000" dirty="0" err="1"/>
              <a:t>pilih</a:t>
            </a:r>
            <a:r>
              <a:rPr lang="en-ID" sz="4000" dirty="0"/>
              <a:t> </a:t>
            </a:r>
            <a:r>
              <a:rPr lang="en-ID" sz="4000" dirty="0" err="1"/>
              <a:t>karena</a:t>
            </a:r>
            <a:r>
              <a:rPr lang="en-ID" sz="4000" dirty="0"/>
              <a:t> </a:t>
            </a:r>
            <a:r>
              <a:rPr lang="en-ID" sz="4000" dirty="0" err="1"/>
              <a:t>Aplikasi</a:t>
            </a:r>
            <a:r>
              <a:rPr lang="en-ID" sz="4000" dirty="0"/>
              <a:t> </a:t>
            </a:r>
            <a:r>
              <a:rPr lang="en-ID" sz="4000" dirty="0" err="1"/>
              <a:t>ini</a:t>
            </a:r>
            <a:r>
              <a:rPr lang="en-ID" sz="4000" dirty="0"/>
              <a:t> </a:t>
            </a:r>
            <a:r>
              <a:rPr lang="en-ID" sz="4000" dirty="0" err="1"/>
              <a:t>berisi</a:t>
            </a:r>
            <a:r>
              <a:rPr lang="en-ID" sz="4000" dirty="0"/>
              <a:t> </a:t>
            </a:r>
            <a:r>
              <a:rPr lang="en-ID" sz="4000" dirty="0" err="1"/>
              <a:t>tentang</a:t>
            </a:r>
            <a:r>
              <a:rPr lang="en-ID" sz="4000" dirty="0"/>
              <a:t> </a:t>
            </a:r>
            <a:r>
              <a:rPr lang="en-ID" sz="4000" dirty="0" err="1"/>
              <a:t>makananan</a:t>
            </a:r>
            <a:r>
              <a:rPr lang="en-ID" sz="4000" dirty="0"/>
              <a:t>. dan MAM </a:t>
            </a:r>
            <a:r>
              <a:rPr lang="en-ID" sz="4000" dirty="0" err="1"/>
              <a:t>adalah</a:t>
            </a:r>
            <a:r>
              <a:rPr lang="en-ID" sz="4000" dirty="0"/>
              <a:t> </a:t>
            </a:r>
            <a:r>
              <a:rPr lang="en-ID" sz="4000" dirty="0" err="1"/>
              <a:t>bahasa</a:t>
            </a:r>
            <a:r>
              <a:rPr lang="en-ID" sz="4000" dirty="0"/>
              <a:t> </a:t>
            </a:r>
            <a:r>
              <a:rPr lang="en-ID" sz="4000" dirty="0" err="1"/>
              <a:t>indonesia</a:t>
            </a:r>
            <a:r>
              <a:rPr lang="en-ID" sz="4000" dirty="0"/>
              <a:t> yang </a:t>
            </a:r>
            <a:r>
              <a:rPr lang="en-ID" sz="4000" dirty="0" err="1"/>
              <a:t>berarti</a:t>
            </a:r>
            <a:r>
              <a:rPr lang="en-ID" sz="4000" dirty="0"/>
              <a:t> </a:t>
            </a:r>
            <a:r>
              <a:rPr lang="en-ID" sz="4000" dirty="0" err="1"/>
              <a:t>makan</a:t>
            </a:r>
            <a:r>
              <a:rPr lang="en-ID" sz="4000" dirty="0"/>
              <a:t>. </a:t>
            </a:r>
            <a:r>
              <a:rPr lang="en-ID" sz="4000" dirty="0" err="1"/>
              <a:t>jadinya</a:t>
            </a:r>
            <a:r>
              <a:rPr lang="en-ID" sz="4000" dirty="0"/>
              <a:t> MAMYUKSS </a:t>
            </a:r>
            <a:r>
              <a:rPr lang="en-ID" sz="4000" dirty="0" err="1"/>
              <a:t>hehehe</a:t>
            </a:r>
            <a:r>
              <a:rPr lang="en-ID" sz="4000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34533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0135-53D9-F4B2-0133-3B6C174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1725D-B003-B4B0-C6B1-DD43B374F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44" y="1690688"/>
            <a:ext cx="8348416" cy="4695984"/>
          </a:xfrm>
        </p:spPr>
      </p:pic>
    </p:spTree>
    <p:extLst>
      <p:ext uri="{BB962C8B-B14F-4D97-AF65-F5344CB8AC3E}">
        <p14:creationId xmlns:p14="http://schemas.microsoft.com/office/powerpoint/2010/main" val="26522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B76F-C4E6-6980-8328-9A76C008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3F6-C672-385A-B383-93C92F09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FDDEB-8025-19F5-0393-7FE9C363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" y="1547550"/>
            <a:ext cx="8601225" cy="48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B8C3-C305-6B56-129F-47991107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4361-476E-D8D6-72E8-E6790768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Akun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Memiliki Kemampuan untuk </a:t>
            </a:r>
            <a:r>
              <a:rPr lang="en-US" dirty="0" err="1"/>
              <a:t>memberikan</a:t>
            </a:r>
            <a:r>
              <a:rPr lang="en-US" dirty="0"/>
              <a:t> donasi melalui </a:t>
            </a:r>
            <a:r>
              <a:rPr lang="en-US" dirty="0" err="1"/>
              <a:t>akses</a:t>
            </a:r>
            <a:r>
              <a:rPr lang="en-US" dirty="0"/>
              <a:t> 	kelas donasi dan </a:t>
            </a:r>
            <a:r>
              <a:rPr lang="en-US" dirty="0" err="1"/>
              <a:t>meminta</a:t>
            </a:r>
            <a:r>
              <a:rPr lang="en-US" dirty="0"/>
              <a:t> donasi melalui class Emergency Food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resep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di class </a:t>
            </a:r>
            <a:r>
              <a:rPr lang="en-ID" dirty="0" err="1"/>
              <a:t>Resep</a:t>
            </a:r>
            <a:r>
              <a:rPr lang="en-ID" dirty="0"/>
              <a:t> 	</a:t>
            </a:r>
            <a:r>
              <a:rPr lang="en-ID" dirty="0" err="1"/>
              <a:t>Makanan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Bisa Login dan Logout</a:t>
            </a:r>
          </a:p>
          <a:p>
            <a:r>
              <a:rPr lang="en-ID" dirty="0"/>
              <a:t>Fitur Daftar </a:t>
            </a:r>
            <a:r>
              <a:rPr lang="en-ID" dirty="0" err="1"/>
              <a:t>Donasi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</a:t>
            </a:r>
            <a:r>
              <a:rPr lang="en-US" dirty="0"/>
              <a:t> Fitur ini untuk menampilkan </a:t>
            </a:r>
            <a:r>
              <a:rPr lang="en-US" dirty="0" err="1"/>
              <a:t>stok</a:t>
            </a:r>
            <a:r>
              <a:rPr lang="en-US" dirty="0"/>
              <a:t> donasi yang </a:t>
            </a:r>
            <a:r>
              <a:rPr lang="en-US" dirty="0" err="1"/>
              <a:t>tersedia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5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2D22-5BCD-E861-9571-F87F48D1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293C-7364-2B47-8FA2-12165381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Utama class ini sudah pasti untuk </a:t>
            </a:r>
            <a:r>
              <a:rPr lang="en-US" dirty="0" err="1"/>
              <a:t>melakukan</a:t>
            </a:r>
            <a:r>
              <a:rPr lang="en-US" dirty="0"/>
              <a:t>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Donasi </a:t>
            </a:r>
            <a:r>
              <a:rPr lang="en-US" dirty="0" err="1"/>
              <a:t>bisa</a:t>
            </a:r>
            <a:r>
              <a:rPr lang="en-US" dirty="0"/>
              <a:t> Dalam beberapa </a:t>
            </a:r>
            <a:r>
              <a:rPr lang="en-US" dirty="0" err="1"/>
              <a:t>kategori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EmergencyFood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dirty="0" err="1"/>
              <a:t>Permintaan</a:t>
            </a:r>
            <a:r>
              <a:rPr lang="en-US" dirty="0"/>
              <a:t> donasi di </a:t>
            </a:r>
            <a:r>
              <a:rPr lang="en-US" dirty="0" err="1"/>
              <a:t>tandai</a:t>
            </a:r>
            <a:r>
              <a:rPr lang="en-US" dirty="0"/>
              <a:t> dengan </a:t>
            </a:r>
            <a:r>
              <a:rPr lang="en-US" dirty="0" err="1"/>
              <a:t>idPermintaan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dirty="0" err="1"/>
              <a:t>Permintaan</a:t>
            </a:r>
            <a:r>
              <a:rPr lang="en-US" dirty="0"/>
              <a:t> donasi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beberapa </a:t>
            </a:r>
            <a:r>
              <a:rPr lang="en-US" dirty="0" err="1"/>
              <a:t>Kategori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4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082C-90E0-5BF2-8613-4AFE4DA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BCEC-0FFC-FB50-E577-1FF86A0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ini di </a:t>
            </a:r>
            <a:r>
              <a:rPr lang="en-US" dirty="0" err="1"/>
              <a:t>akses</a:t>
            </a:r>
            <a:r>
              <a:rPr lang="en-US" dirty="0"/>
              <a:t> melalui class </a:t>
            </a:r>
            <a:r>
              <a:rPr lang="en-US" dirty="0" err="1"/>
              <a:t>ResepMakanan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Bisa </a:t>
            </a:r>
            <a:r>
              <a:rPr lang="en-US" dirty="0" err="1"/>
              <a:t>Memberikan</a:t>
            </a:r>
            <a:r>
              <a:rPr lang="en-US" dirty="0"/>
              <a:t> Rating pada setiap </a:t>
            </a:r>
            <a:r>
              <a:rPr lang="en-US" dirty="0" err="1"/>
              <a:t>resepnya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Setiap </a:t>
            </a:r>
            <a:r>
              <a:rPr lang="en-US" dirty="0" err="1"/>
              <a:t>Resep</a:t>
            </a:r>
            <a:r>
              <a:rPr lang="en-US" dirty="0"/>
              <a:t> Memiliki Gambar </a:t>
            </a:r>
            <a:r>
              <a:rPr lang="en-US" dirty="0" err="1"/>
              <a:t>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terdapat daftar </a:t>
            </a:r>
            <a:r>
              <a:rPr lang="en-US" dirty="0" err="1"/>
              <a:t>bahan,alat</a:t>
            </a:r>
            <a:r>
              <a:rPr lang="en-US" dirty="0"/>
              <a:t>, dan Langkah </a:t>
            </a:r>
            <a:r>
              <a:rPr lang="en-US" dirty="0" err="1"/>
              <a:t>Langkah</a:t>
            </a:r>
            <a:endParaRPr lang="en-US" dirty="0"/>
          </a:p>
          <a:p>
            <a:r>
              <a:rPr lang="en-US" dirty="0"/>
              <a:t> Fitur Food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ini adalah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kupon</a:t>
            </a:r>
            <a:r>
              <a:rPr lang="en-US" dirty="0"/>
              <a:t> untuk </a:t>
            </a:r>
            <a:r>
              <a:rPr lang="en-US" dirty="0" err="1"/>
              <a:t>pengambilan</a:t>
            </a:r>
            <a:r>
              <a:rPr lang="en-US" dirty="0"/>
              <a:t> 	sebuah donasi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13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Kelompok 4</vt:lpstr>
      <vt:lpstr>Anggota Kelompok</vt:lpstr>
      <vt:lpstr>Apa itu Mamyuks?</vt:lpstr>
      <vt:lpstr>Mamyukss Filosofi</vt:lpstr>
      <vt:lpstr>Latar Belakang</vt:lpstr>
      <vt:lpstr>Logo</vt:lpstr>
      <vt:lpstr>Konsep Aplikasi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MOH ISYFA LANA</dc:creator>
  <cp:lastModifiedBy>MOH ISYFA LANA</cp:lastModifiedBy>
  <cp:revision>2</cp:revision>
  <dcterms:created xsi:type="dcterms:W3CDTF">2023-10-31T17:53:19Z</dcterms:created>
  <dcterms:modified xsi:type="dcterms:W3CDTF">2023-11-01T03:42:01Z</dcterms:modified>
</cp:coreProperties>
</file>