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3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3100" y="863600"/>
            <a:ext cx="4038600" cy="92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1229" y="8661400"/>
            <a:ext cx="2235341" cy="800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83100" y="863600"/>
            <a:ext cx="4038600" cy="92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8100" y="3485908"/>
            <a:ext cx="10388600" cy="3173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2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39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jp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28.jpg"/><Relationship Id="rId7" Type="http://schemas.openxmlformats.org/officeDocument/2006/relationships/image" Target="../media/image39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800" y="5782564"/>
            <a:ext cx="10355580" cy="2505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250" b="1" spc="-810" dirty="0">
                <a:latin typeface="Arial"/>
                <a:cs typeface="Arial"/>
              </a:rPr>
              <a:t>Kubernetes</a:t>
            </a:r>
            <a:endParaRPr sz="162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62400" y="749300"/>
            <a:ext cx="5080000" cy="508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" y="2336800"/>
            <a:ext cx="5080000" cy="508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70900" y="2171700"/>
            <a:ext cx="2794000" cy="275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4826000"/>
            <a:ext cx="2794000" cy="275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53600" y="4826000"/>
            <a:ext cx="2794000" cy="2755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35700" y="3543300"/>
            <a:ext cx="107950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600" b="1" spc="-1395" dirty="0">
                <a:latin typeface="Arial"/>
                <a:cs typeface="Arial"/>
              </a:rPr>
              <a:t>=</a:t>
            </a:r>
            <a:endParaRPr sz="1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4203700"/>
            <a:ext cx="866140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61865" algn="l"/>
              </a:tabLst>
            </a:pPr>
            <a:r>
              <a:rPr sz="6800" b="1" spc="145" dirty="0">
                <a:latin typeface="Arial"/>
                <a:cs typeface="Arial"/>
              </a:rPr>
              <a:t>“Batteries	</a:t>
            </a:r>
            <a:r>
              <a:rPr sz="6800" b="1" spc="-85" dirty="0">
                <a:latin typeface="Arial"/>
                <a:cs typeface="Arial"/>
              </a:rPr>
              <a:t>Included”</a:t>
            </a:r>
            <a:endParaRPr sz="6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05697" y="3523753"/>
            <a:ext cx="2152705" cy="1960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62600" y="3619500"/>
            <a:ext cx="2032000" cy="180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13100" y="1016000"/>
            <a:ext cx="6565900" cy="159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8265" algn="l"/>
                <a:tab pos="4590415" algn="l"/>
              </a:tabLst>
            </a:pPr>
            <a:r>
              <a:rPr sz="10300" b="1" spc="-1150" dirty="0">
                <a:latin typeface="Arial"/>
                <a:cs typeface="Arial"/>
              </a:rPr>
              <a:t>K8s	</a:t>
            </a:r>
            <a:r>
              <a:rPr sz="10300" b="1" spc="-1145" dirty="0">
                <a:latin typeface="Arial"/>
                <a:cs typeface="Arial"/>
              </a:rPr>
              <a:t>on	</a:t>
            </a:r>
            <a:r>
              <a:rPr sz="10300" b="1" spc="-2290" dirty="0">
                <a:latin typeface="Arial"/>
                <a:cs typeface="Arial"/>
              </a:rPr>
              <a:t>GCP</a:t>
            </a:r>
            <a:endParaRPr sz="10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0400" y="3492500"/>
            <a:ext cx="2044700" cy="204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9900" y="4673600"/>
            <a:ext cx="1155700" cy="1155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46500" y="6184900"/>
            <a:ext cx="93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70" dirty="0">
                <a:latin typeface="Arial"/>
                <a:cs typeface="Arial"/>
              </a:rPr>
              <a:t>GKE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8700" y="6184900"/>
            <a:ext cx="93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70" dirty="0">
                <a:latin typeface="Arial"/>
                <a:cs typeface="Arial"/>
              </a:rPr>
              <a:t>GCE</a:t>
            </a:r>
            <a:endParaRPr sz="4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85100" y="6324600"/>
            <a:ext cx="199390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140" dirty="0">
                <a:latin typeface="Arial"/>
                <a:cs typeface="Arial"/>
              </a:rPr>
              <a:t>Networking</a:t>
            </a:r>
            <a:endParaRPr sz="3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00" y="7747000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z="4800" b="1" spc="-335" dirty="0">
                <a:latin typeface="Arial"/>
                <a:cs typeface="Arial"/>
              </a:rPr>
              <a:t>…and	</a:t>
            </a:r>
            <a:r>
              <a:rPr sz="4800" b="1" spc="-45" dirty="0">
                <a:latin typeface="Arial"/>
                <a:cs typeface="Arial"/>
              </a:rPr>
              <a:t>others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3975100"/>
            <a:ext cx="998220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79265" algn="l"/>
              </a:tabLst>
            </a:pPr>
            <a:r>
              <a:rPr sz="11200" b="1" spc="-380" dirty="0">
                <a:latin typeface="Arial"/>
                <a:cs typeface="Arial"/>
              </a:rPr>
              <a:t>Basic	</a:t>
            </a:r>
            <a:r>
              <a:rPr sz="11200" b="1" spc="-780" dirty="0">
                <a:latin typeface="Arial"/>
                <a:cs typeface="Arial"/>
              </a:rPr>
              <a:t>Concepts</a:t>
            </a:r>
            <a:endParaRPr sz="1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0" y="3543300"/>
            <a:ext cx="424180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600" b="1" spc="-2075" dirty="0">
                <a:solidFill>
                  <a:srgbClr val="C82506"/>
                </a:solidFill>
                <a:latin typeface="Arial"/>
                <a:cs typeface="Arial"/>
              </a:rPr>
              <a:t>Node</a:t>
            </a:r>
            <a:endParaRPr sz="1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700" y="3051149"/>
            <a:ext cx="7145020" cy="330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8800" marR="5080" indent="-546100">
              <a:lnSpc>
                <a:spcPct val="125000"/>
              </a:lnSpc>
              <a:spcBef>
                <a:spcPts val="95"/>
              </a:spcBef>
              <a:tabLst>
                <a:tab pos="2748915" algn="l"/>
                <a:tab pos="3298190" algn="l"/>
              </a:tabLst>
            </a:pPr>
            <a:r>
              <a:rPr sz="8600" b="1" spc="-470" dirty="0">
                <a:latin typeface="Arial"/>
                <a:cs typeface="Arial"/>
              </a:rPr>
              <a:t>Hosts	</a:t>
            </a:r>
            <a:r>
              <a:rPr sz="8600" b="1" spc="-235" dirty="0">
                <a:latin typeface="Arial"/>
                <a:cs typeface="Arial"/>
              </a:rPr>
              <a:t>running  </a:t>
            </a:r>
            <a:r>
              <a:rPr sz="8600" b="1" spc="-475" dirty="0">
                <a:latin typeface="Arial"/>
                <a:cs typeface="Arial"/>
              </a:rPr>
              <a:t>k8s	</a:t>
            </a:r>
            <a:r>
              <a:rPr sz="8600" b="1" spc="-1085" dirty="0">
                <a:latin typeface="Arial"/>
                <a:cs typeface="Arial"/>
              </a:rPr>
              <a:t>daemons</a:t>
            </a:r>
            <a:endParaRPr sz="8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7563" y="6738756"/>
            <a:ext cx="2330602" cy="743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5663" y="6751446"/>
            <a:ext cx="2254885" cy="667385"/>
          </a:xfrm>
          <a:custGeom>
            <a:avLst/>
            <a:gdLst/>
            <a:ahLst/>
            <a:cxnLst/>
            <a:rect l="l" t="t" r="r" b="b"/>
            <a:pathLst>
              <a:path w="2254885" h="667384">
                <a:moveTo>
                  <a:pt x="2072538" y="0"/>
                </a:moveTo>
                <a:lnTo>
                  <a:pt x="182676" y="0"/>
                </a:lnTo>
                <a:lnTo>
                  <a:pt x="147490" y="139"/>
                </a:lnTo>
                <a:lnTo>
                  <a:pt x="96353" y="3761"/>
                </a:lnTo>
                <a:lnTo>
                  <a:pt x="53374" y="19660"/>
                </a:lnTo>
                <a:lnTo>
                  <a:pt x="19658" y="53379"/>
                </a:lnTo>
                <a:lnTo>
                  <a:pt x="3759" y="96359"/>
                </a:lnTo>
                <a:lnTo>
                  <a:pt x="137" y="147497"/>
                </a:lnTo>
                <a:lnTo>
                  <a:pt x="0" y="181876"/>
                </a:lnTo>
                <a:lnTo>
                  <a:pt x="3" y="485419"/>
                </a:lnTo>
                <a:lnTo>
                  <a:pt x="1125" y="547797"/>
                </a:lnTo>
                <a:lnTo>
                  <a:pt x="8915" y="592162"/>
                </a:lnTo>
                <a:lnTo>
                  <a:pt x="34680" y="632610"/>
                </a:lnTo>
                <a:lnTo>
                  <a:pt x="75133" y="658380"/>
                </a:lnTo>
                <a:lnTo>
                  <a:pt x="119492" y="666181"/>
                </a:lnTo>
                <a:lnTo>
                  <a:pt x="181863" y="667296"/>
                </a:lnTo>
                <a:lnTo>
                  <a:pt x="2071725" y="667296"/>
                </a:lnTo>
                <a:lnTo>
                  <a:pt x="2134808" y="666181"/>
                </a:lnTo>
                <a:lnTo>
                  <a:pt x="2179269" y="658380"/>
                </a:lnTo>
                <a:lnTo>
                  <a:pt x="2219726" y="632610"/>
                </a:lnTo>
                <a:lnTo>
                  <a:pt x="2245487" y="592162"/>
                </a:lnTo>
                <a:lnTo>
                  <a:pt x="2253291" y="547695"/>
                </a:lnTo>
                <a:lnTo>
                  <a:pt x="2254402" y="485419"/>
                </a:lnTo>
                <a:lnTo>
                  <a:pt x="2254399" y="181876"/>
                </a:lnTo>
                <a:lnTo>
                  <a:pt x="2253276" y="119499"/>
                </a:lnTo>
                <a:lnTo>
                  <a:pt x="2245487" y="75133"/>
                </a:lnTo>
                <a:lnTo>
                  <a:pt x="2219726" y="34685"/>
                </a:lnTo>
                <a:lnTo>
                  <a:pt x="2179269" y="8915"/>
                </a:lnTo>
                <a:lnTo>
                  <a:pt x="2134909" y="1114"/>
                </a:lnTo>
                <a:lnTo>
                  <a:pt x="2072538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4479" y="6109893"/>
            <a:ext cx="3156775" cy="2001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4333" y="6154343"/>
            <a:ext cx="3017520" cy="1861820"/>
          </a:xfrm>
          <a:custGeom>
            <a:avLst/>
            <a:gdLst/>
            <a:ahLst/>
            <a:cxnLst/>
            <a:rect l="l" t="t" r="r" b="b"/>
            <a:pathLst>
              <a:path w="3017520" h="1861820">
                <a:moveTo>
                  <a:pt x="365076" y="0"/>
                </a:moveTo>
                <a:lnTo>
                  <a:pt x="2652001" y="0"/>
                </a:lnTo>
                <a:lnTo>
                  <a:pt x="2721694" y="279"/>
                </a:lnTo>
                <a:lnTo>
                  <a:pt x="2777210" y="2236"/>
                </a:lnTo>
                <a:lnTo>
                  <a:pt x="2823687" y="7547"/>
                </a:lnTo>
                <a:lnTo>
                  <a:pt x="2866263" y="17890"/>
                </a:lnTo>
                <a:lnTo>
                  <a:pt x="2909930" y="39458"/>
                </a:lnTo>
                <a:lnTo>
                  <a:pt x="2947457" y="69617"/>
                </a:lnTo>
                <a:lnTo>
                  <a:pt x="2977616" y="107144"/>
                </a:lnTo>
                <a:lnTo>
                  <a:pt x="2999181" y="150813"/>
                </a:lnTo>
                <a:lnTo>
                  <a:pt x="3009526" y="193414"/>
                </a:lnTo>
                <a:lnTo>
                  <a:pt x="3014838" y="240067"/>
                </a:lnTo>
                <a:lnTo>
                  <a:pt x="3016795" y="296064"/>
                </a:lnTo>
                <a:lnTo>
                  <a:pt x="3017075" y="366699"/>
                </a:lnTo>
                <a:lnTo>
                  <a:pt x="3017075" y="1496428"/>
                </a:lnTo>
                <a:lnTo>
                  <a:pt x="3016795" y="1566121"/>
                </a:lnTo>
                <a:lnTo>
                  <a:pt x="3014838" y="1621637"/>
                </a:lnTo>
                <a:lnTo>
                  <a:pt x="3009526" y="1668114"/>
                </a:lnTo>
                <a:lnTo>
                  <a:pt x="2999181" y="1710689"/>
                </a:lnTo>
                <a:lnTo>
                  <a:pt x="2977616" y="1754357"/>
                </a:lnTo>
                <a:lnTo>
                  <a:pt x="2947457" y="1791884"/>
                </a:lnTo>
                <a:lnTo>
                  <a:pt x="2909930" y="1822043"/>
                </a:lnTo>
                <a:lnTo>
                  <a:pt x="2866263" y="1843608"/>
                </a:lnTo>
                <a:lnTo>
                  <a:pt x="2823661" y="1853953"/>
                </a:lnTo>
                <a:lnTo>
                  <a:pt x="2777007" y="1859265"/>
                </a:lnTo>
                <a:lnTo>
                  <a:pt x="2721009" y="1861222"/>
                </a:lnTo>
                <a:lnTo>
                  <a:pt x="2650375" y="1861502"/>
                </a:lnTo>
                <a:lnTo>
                  <a:pt x="365076" y="1861502"/>
                </a:lnTo>
                <a:lnTo>
                  <a:pt x="295380" y="1861222"/>
                </a:lnTo>
                <a:lnTo>
                  <a:pt x="239864" y="1859265"/>
                </a:lnTo>
                <a:lnTo>
                  <a:pt x="193389" y="1853953"/>
                </a:lnTo>
                <a:lnTo>
                  <a:pt x="150813" y="1843608"/>
                </a:lnTo>
                <a:lnTo>
                  <a:pt x="107144" y="1822043"/>
                </a:lnTo>
                <a:lnTo>
                  <a:pt x="69617" y="1791884"/>
                </a:lnTo>
                <a:lnTo>
                  <a:pt x="39458" y="1754357"/>
                </a:lnTo>
                <a:lnTo>
                  <a:pt x="17890" y="1710689"/>
                </a:lnTo>
                <a:lnTo>
                  <a:pt x="7547" y="1668088"/>
                </a:lnTo>
                <a:lnTo>
                  <a:pt x="2236" y="1621434"/>
                </a:lnTo>
                <a:lnTo>
                  <a:pt x="279" y="1565436"/>
                </a:lnTo>
                <a:lnTo>
                  <a:pt x="0" y="1494802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4700" y="5067300"/>
            <a:ext cx="1524000" cy="226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Node</a:t>
            </a:r>
            <a:endParaRPr sz="5900">
              <a:latin typeface="Noto Sans Mono CJK JP Regular"/>
              <a:cs typeface="Noto Sans Mono CJK JP Regular"/>
            </a:endParaRPr>
          </a:p>
          <a:p>
            <a:pPr marL="50800">
              <a:lnSpc>
                <a:spcPct val="100000"/>
              </a:lnSpc>
              <a:spcBef>
                <a:spcPts val="6720"/>
              </a:spcBef>
            </a:pPr>
            <a:r>
              <a:rPr sz="3200" dirty="0">
                <a:latin typeface="Noto Sans Mono CJK JP Regular"/>
                <a:cs typeface="Noto Sans Mono CJK JP Regular"/>
              </a:rPr>
              <a:t>kubelet</a:t>
            </a:r>
            <a:endParaRPr sz="32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7098" y="6738756"/>
            <a:ext cx="2330602" cy="743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75198" y="6751446"/>
            <a:ext cx="2254885" cy="667385"/>
          </a:xfrm>
          <a:custGeom>
            <a:avLst/>
            <a:gdLst/>
            <a:ahLst/>
            <a:cxnLst/>
            <a:rect l="l" t="t" r="r" b="b"/>
            <a:pathLst>
              <a:path w="2254884" h="667384">
                <a:moveTo>
                  <a:pt x="2072538" y="0"/>
                </a:moveTo>
                <a:lnTo>
                  <a:pt x="182676" y="0"/>
                </a:lnTo>
                <a:lnTo>
                  <a:pt x="147490" y="139"/>
                </a:lnTo>
                <a:lnTo>
                  <a:pt x="96353" y="3761"/>
                </a:lnTo>
                <a:lnTo>
                  <a:pt x="53372" y="19660"/>
                </a:lnTo>
                <a:lnTo>
                  <a:pt x="19647" y="53379"/>
                </a:lnTo>
                <a:lnTo>
                  <a:pt x="3754" y="96359"/>
                </a:lnTo>
                <a:lnTo>
                  <a:pt x="137" y="147497"/>
                </a:lnTo>
                <a:lnTo>
                  <a:pt x="0" y="181876"/>
                </a:lnTo>
                <a:lnTo>
                  <a:pt x="3" y="485419"/>
                </a:lnTo>
                <a:lnTo>
                  <a:pt x="1124" y="547797"/>
                </a:lnTo>
                <a:lnTo>
                  <a:pt x="8902" y="592162"/>
                </a:lnTo>
                <a:lnTo>
                  <a:pt x="34674" y="632610"/>
                </a:lnTo>
                <a:lnTo>
                  <a:pt x="75133" y="658380"/>
                </a:lnTo>
                <a:lnTo>
                  <a:pt x="119492" y="666181"/>
                </a:lnTo>
                <a:lnTo>
                  <a:pt x="181863" y="667296"/>
                </a:lnTo>
                <a:lnTo>
                  <a:pt x="2071725" y="667296"/>
                </a:lnTo>
                <a:lnTo>
                  <a:pt x="2134808" y="666181"/>
                </a:lnTo>
                <a:lnTo>
                  <a:pt x="2179269" y="658380"/>
                </a:lnTo>
                <a:lnTo>
                  <a:pt x="2219721" y="632610"/>
                </a:lnTo>
                <a:lnTo>
                  <a:pt x="2245486" y="592162"/>
                </a:lnTo>
                <a:lnTo>
                  <a:pt x="2253291" y="547695"/>
                </a:lnTo>
                <a:lnTo>
                  <a:pt x="2254402" y="485419"/>
                </a:lnTo>
                <a:lnTo>
                  <a:pt x="2254399" y="181876"/>
                </a:lnTo>
                <a:lnTo>
                  <a:pt x="2253276" y="119499"/>
                </a:lnTo>
                <a:lnTo>
                  <a:pt x="2245486" y="75133"/>
                </a:lnTo>
                <a:lnTo>
                  <a:pt x="2219721" y="34685"/>
                </a:lnTo>
                <a:lnTo>
                  <a:pt x="2179269" y="8915"/>
                </a:lnTo>
                <a:lnTo>
                  <a:pt x="2134909" y="1114"/>
                </a:lnTo>
                <a:lnTo>
                  <a:pt x="2072538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24018" y="6109893"/>
            <a:ext cx="3156775" cy="2001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3868" y="6154343"/>
            <a:ext cx="3017520" cy="1861820"/>
          </a:xfrm>
          <a:custGeom>
            <a:avLst/>
            <a:gdLst/>
            <a:ahLst/>
            <a:cxnLst/>
            <a:rect l="l" t="t" r="r" b="b"/>
            <a:pathLst>
              <a:path w="3017520" h="1861820">
                <a:moveTo>
                  <a:pt x="365076" y="0"/>
                </a:moveTo>
                <a:lnTo>
                  <a:pt x="2652001" y="0"/>
                </a:lnTo>
                <a:lnTo>
                  <a:pt x="2721694" y="279"/>
                </a:lnTo>
                <a:lnTo>
                  <a:pt x="2777210" y="2236"/>
                </a:lnTo>
                <a:lnTo>
                  <a:pt x="2823687" y="7547"/>
                </a:lnTo>
                <a:lnTo>
                  <a:pt x="2866263" y="17890"/>
                </a:lnTo>
                <a:lnTo>
                  <a:pt x="2909930" y="39458"/>
                </a:lnTo>
                <a:lnTo>
                  <a:pt x="2947457" y="69617"/>
                </a:lnTo>
                <a:lnTo>
                  <a:pt x="2977616" y="107144"/>
                </a:lnTo>
                <a:lnTo>
                  <a:pt x="2999181" y="150813"/>
                </a:lnTo>
                <a:lnTo>
                  <a:pt x="3009526" y="193414"/>
                </a:lnTo>
                <a:lnTo>
                  <a:pt x="3014838" y="240067"/>
                </a:lnTo>
                <a:lnTo>
                  <a:pt x="3016795" y="296064"/>
                </a:lnTo>
                <a:lnTo>
                  <a:pt x="3017075" y="366699"/>
                </a:lnTo>
                <a:lnTo>
                  <a:pt x="3017075" y="1496428"/>
                </a:lnTo>
                <a:lnTo>
                  <a:pt x="3016795" y="1566121"/>
                </a:lnTo>
                <a:lnTo>
                  <a:pt x="3014838" y="1621637"/>
                </a:lnTo>
                <a:lnTo>
                  <a:pt x="3009526" y="1668114"/>
                </a:lnTo>
                <a:lnTo>
                  <a:pt x="2999181" y="1710689"/>
                </a:lnTo>
                <a:lnTo>
                  <a:pt x="2977616" y="1754357"/>
                </a:lnTo>
                <a:lnTo>
                  <a:pt x="2947457" y="1791884"/>
                </a:lnTo>
                <a:lnTo>
                  <a:pt x="2909930" y="1822043"/>
                </a:lnTo>
                <a:lnTo>
                  <a:pt x="2866263" y="1843608"/>
                </a:lnTo>
                <a:lnTo>
                  <a:pt x="2823661" y="1853953"/>
                </a:lnTo>
                <a:lnTo>
                  <a:pt x="2777007" y="1859265"/>
                </a:lnTo>
                <a:lnTo>
                  <a:pt x="2721009" y="1861222"/>
                </a:lnTo>
                <a:lnTo>
                  <a:pt x="2650375" y="1861502"/>
                </a:lnTo>
                <a:lnTo>
                  <a:pt x="365076" y="1861502"/>
                </a:lnTo>
                <a:lnTo>
                  <a:pt x="295380" y="1861222"/>
                </a:lnTo>
                <a:lnTo>
                  <a:pt x="239864" y="1859265"/>
                </a:lnTo>
                <a:lnTo>
                  <a:pt x="193389" y="1853953"/>
                </a:lnTo>
                <a:lnTo>
                  <a:pt x="150813" y="1843608"/>
                </a:lnTo>
                <a:lnTo>
                  <a:pt x="107144" y="1822043"/>
                </a:lnTo>
                <a:lnTo>
                  <a:pt x="69617" y="1791884"/>
                </a:lnTo>
                <a:lnTo>
                  <a:pt x="39458" y="1754357"/>
                </a:lnTo>
                <a:lnTo>
                  <a:pt x="17890" y="1710689"/>
                </a:lnTo>
                <a:lnTo>
                  <a:pt x="7547" y="1668088"/>
                </a:lnTo>
                <a:lnTo>
                  <a:pt x="2236" y="1621434"/>
                </a:lnTo>
                <a:lnTo>
                  <a:pt x="279" y="1565436"/>
                </a:lnTo>
                <a:lnTo>
                  <a:pt x="0" y="1494802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40400" y="5067300"/>
            <a:ext cx="1524000" cy="226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Node</a:t>
            </a:r>
            <a:endParaRPr sz="5900">
              <a:latin typeface="Noto Sans Mono CJK JP Regular"/>
              <a:cs typeface="Noto Sans Mono CJK JP Regular"/>
            </a:endParaRPr>
          </a:p>
          <a:p>
            <a:pPr marL="50800">
              <a:lnSpc>
                <a:spcPct val="100000"/>
              </a:lnSpc>
              <a:spcBef>
                <a:spcPts val="6720"/>
              </a:spcBef>
            </a:pPr>
            <a:r>
              <a:rPr sz="3200" dirty="0">
                <a:latin typeface="Noto Sans Mono CJK JP Regular"/>
                <a:cs typeface="Noto Sans Mono CJK JP Regular"/>
              </a:rPr>
              <a:t>kubelet</a:t>
            </a:r>
            <a:endParaRPr sz="3200">
              <a:latin typeface="Noto Sans Mono CJK JP Regular"/>
              <a:cs typeface="Noto Sans Mono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36634" y="6754631"/>
            <a:ext cx="2330602" cy="743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74734" y="6767321"/>
            <a:ext cx="2254885" cy="667385"/>
          </a:xfrm>
          <a:custGeom>
            <a:avLst/>
            <a:gdLst/>
            <a:ahLst/>
            <a:cxnLst/>
            <a:rect l="l" t="t" r="r" b="b"/>
            <a:pathLst>
              <a:path w="2254884" h="667384">
                <a:moveTo>
                  <a:pt x="2072538" y="0"/>
                </a:moveTo>
                <a:lnTo>
                  <a:pt x="182676" y="0"/>
                </a:lnTo>
                <a:lnTo>
                  <a:pt x="147490" y="139"/>
                </a:lnTo>
                <a:lnTo>
                  <a:pt x="96348" y="3761"/>
                </a:lnTo>
                <a:lnTo>
                  <a:pt x="53367" y="19660"/>
                </a:lnTo>
                <a:lnTo>
                  <a:pt x="19647" y="53379"/>
                </a:lnTo>
                <a:lnTo>
                  <a:pt x="3754" y="96359"/>
                </a:lnTo>
                <a:lnTo>
                  <a:pt x="137" y="147497"/>
                </a:lnTo>
                <a:lnTo>
                  <a:pt x="0" y="181876"/>
                </a:lnTo>
                <a:lnTo>
                  <a:pt x="3" y="485419"/>
                </a:lnTo>
                <a:lnTo>
                  <a:pt x="1124" y="547797"/>
                </a:lnTo>
                <a:lnTo>
                  <a:pt x="8902" y="592162"/>
                </a:lnTo>
                <a:lnTo>
                  <a:pt x="34672" y="632610"/>
                </a:lnTo>
                <a:lnTo>
                  <a:pt x="75120" y="658380"/>
                </a:lnTo>
                <a:lnTo>
                  <a:pt x="119491" y="666181"/>
                </a:lnTo>
                <a:lnTo>
                  <a:pt x="181863" y="667296"/>
                </a:lnTo>
                <a:lnTo>
                  <a:pt x="2071725" y="667296"/>
                </a:lnTo>
                <a:lnTo>
                  <a:pt x="2134808" y="666181"/>
                </a:lnTo>
                <a:lnTo>
                  <a:pt x="2179269" y="658380"/>
                </a:lnTo>
                <a:lnTo>
                  <a:pt x="2219721" y="632610"/>
                </a:lnTo>
                <a:lnTo>
                  <a:pt x="2245486" y="592162"/>
                </a:lnTo>
                <a:lnTo>
                  <a:pt x="2253291" y="547695"/>
                </a:lnTo>
                <a:lnTo>
                  <a:pt x="2254402" y="485419"/>
                </a:lnTo>
                <a:lnTo>
                  <a:pt x="2254399" y="181876"/>
                </a:lnTo>
                <a:lnTo>
                  <a:pt x="2253276" y="119499"/>
                </a:lnTo>
                <a:lnTo>
                  <a:pt x="2245486" y="75133"/>
                </a:lnTo>
                <a:lnTo>
                  <a:pt x="2219721" y="34685"/>
                </a:lnTo>
                <a:lnTo>
                  <a:pt x="2179269" y="8915"/>
                </a:lnTo>
                <a:lnTo>
                  <a:pt x="2134909" y="1114"/>
                </a:lnTo>
                <a:lnTo>
                  <a:pt x="2072538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23541" y="6125768"/>
            <a:ext cx="3156775" cy="2001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93404" y="6170218"/>
            <a:ext cx="3017520" cy="1861820"/>
          </a:xfrm>
          <a:custGeom>
            <a:avLst/>
            <a:gdLst/>
            <a:ahLst/>
            <a:cxnLst/>
            <a:rect l="l" t="t" r="r" b="b"/>
            <a:pathLst>
              <a:path w="3017520" h="1861820">
                <a:moveTo>
                  <a:pt x="365076" y="0"/>
                </a:moveTo>
                <a:lnTo>
                  <a:pt x="2652001" y="0"/>
                </a:lnTo>
                <a:lnTo>
                  <a:pt x="2721694" y="279"/>
                </a:lnTo>
                <a:lnTo>
                  <a:pt x="2777210" y="2236"/>
                </a:lnTo>
                <a:lnTo>
                  <a:pt x="2823687" y="7547"/>
                </a:lnTo>
                <a:lnTo>
                  <a:pt x="2866263" y="17890"/>
                </a:lnTo>
                <a:lnTo>
                  <a:pt x="2909930" y="39458"/>
                </a:lnTo>
                <a:lnTo>
                  <a:pt x="2947457" y="69617"/>
                </a:lnTo>
                <a:lnTo>
                  <a:pt x="2977616" y="107144"/>
                </a:lnTo>
                <a:lnTo>
                  <a:pt x="2999181" y="150813"/>
                </a:lnTo>
                <a:lnTo>
                  <a:pt x="3009526" y="193414"/>
                </a:lnTo>
                <a:lnTo>
                  <a:pt x="3014838" y="240067"/>
                </a:lnTo>
                <a:lnTo>
                  <a:pt x="3016795" y="296064"/>
                </a:lnTo>
                <a:lnTo>
                  <a:pt x="3017075" y="366699"/>
                </a:lnTo>
                <a:lnTo>
                  <a:pt x="3017075" y="1496428"/>
                </a:lnTo>
                <a:lnTo>
                  <a:pt x="3016795" y="1566121"/>
                </a:lnTo>
                <a:lnTo>
                  <a:pt x="3014838" y="1621637"/>
                </a:lnTo>
                <a:lnTo>
                  <a:pt x="3009526" y="1668114"/>
                </a:lnTo>
                <a:lnTo>
                  <a:pt x="2999181" y="1710689"/>
                </a:lnTo>
                <a:lnTo>
                  <a:pt x="2977616" y="1754357"/>
                </a:lnTo>
                <a:lnTo>
                  <a:pt x="2947457" y="1791884"/>
                </a:lnTo>
                <a:lnTo>
                  <a:pt x="2909930" y="1822043"/>
                </a:lnTo>
                <a:lnTo>
                  <a:pt x="2866263" y="1843608"/>
                </a:lnTo>
                <a:lnTo>
                  <a:pt x="2823661" y="1853953"/>
                </a:lnTo>
                <a:lnTo>
                  <a:pt x="2777007" y="1859265"/>
                </a:lnTo>
                <a:lnTo>
                  <a:pt x="2721009" y="1861222"/>
                </a:lnTo>
                <a:lnTo>
                  <a:pt x="2650375" y="1861502"/>
                </a:lnTo>
                <a:lnTo>
                  <a:pt x="365076" y="1861502"/>
                </a:lnTo>
                <a:lnTo>
                  <a:pt x="295380" y="1861222"/>
                </a:lnTo>
                <a:lnTo>
                  <a:pt x="239864" y="1859265"/>
                </a:lnTo>
                <a:lnTo>
                  <a:pt x="193389" y="1853953"/>
                </a:lnTo>
                <a:lnTo>
                  <a:pt x="150813" y="1843608"/>
                </a:lnTo>
                <a:lnTo>
                  <a:pt x="107144" y="1822043"/>
                </a:lnTo>
                <a:lnTo>
                  <a:pt x="69617" y="1791884"/>
                </a:lnTo>
                <a:lnTo>
                  <a:pt x="39458" y="1754357"/>
                </a:lnTo>
                <a:lnTo>
                  <a:pt x="17890" y="1710689"/>
                </a:lnTo>
                <a:lnTo>
                  <a:pt x="7547" y="1668088"/>
                </a:lnTo>
                <a:lnTo>
                  <a:pt x="2236" y="1621434"/>
                </a:lnTo>
                <a:lnTo>
                  <a:pt x="279" y="1565436"/>
                </a:lnTo>
                <a:lnTo>
                  <a:pt x="0" y="1494802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436100" y="5080000"/>
            <a:ext cx="1524000" cy="226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Node</a:t>
            </a:r>
            <a:endParaRPr sz="5900">
              <a:latin typeface="Noto Sans Mono CJK JP Regular"/>
              <a:cs typeface="Noto Sans Mono CJK JP Regular"/>
            </a:endParaRPr>
          </a:p>
          <a:p>
            <a:pPr marL="50800">
              <a:lnSpc>
                <a:spcPct val="100000"/>
              </a:lnSpc>
              <a:spcBef>
                <a:spcPts val="6720"/>
              </a:spcBef>
            </a:pPr>
            <a:r>
              <a:rPr sz="3200" dirty="0">
                <a:latin typeface="Noto Sans Mono CJK JP Regular"/>
                <a:cs typeface="Noto Sans Mono CJK JP Regular"/>
              </a:rPr>
              <a:t>kubelet</a:t>
            </a:r>
            <a:endParaRPr sz="3200">
              <a:latin typeface="Noto Sans Mono CJK JP Regular"/>
              <a:cs typeface="Noto Sans Mono CJK JP Regular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37098" y="2721531"/>
            <a:ext cx="2330602" cy="743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75198" y="2734233"/>
            <a:ext cx="2254885" cy="667385"/>
          </a:xfrm>
          <a:custGeom>
            <a:avLst/>
            <a:gdLst/>
            <a:ahLst/>
            <a:cxnLst/>
            <a:rect l="l" t="t" r="r" b="b"/>
            <a:pathLst>
              <a:path w="2254884" h="667385">
                <a:moveTo>
                  <a:pt x="2072538" y="0"/>
                </a:moveTo>
                <a:lnTo>
                  <a:pt x="182676" y="0"/>
                </a:lnTo>
                <a:lnTo>
                  <a:pt x="147490" y="139"/>
                </a:lnTo>
                <a:lnTo>
                  <a:pt x="96353" y="3761"/>
                </a:lnTo>
                <a:lnTo>
                  <a:pt x="53372" y="19660"/>
                </a:lnTo>
                <a:lnTo>
                  <a:pt x="19647" y="53379"/>
                </a:lnTo>
                <a:lnTo>
                  <a:pt x="3754" y="96353"/>
                </a:lnTo>
                <a:lnTo>
                  <a:pt x="137" y="147490"/>
                </a:lnTo>
                <a:lnTo>
                  <a:pt x="0" y="181876"/>
                </a:lnTo>
                <a:lnTo>
                  <a:pt x="3" y="485419"/>
                </a:lnTo>
                <a:lnTo>
                  <a:pt x="1124" y="547797"/>
                </a:lnTo>
                <a:lnTo>
                  <a:pt x="8902" y="592162"/>
                </a:lnTo>
                <a:lnTo>
                  <a:pt x="34674" y="632610"/>
                </a:lnTo>
                <a:lnTo>
                  <a:pt x="75133" y="658380"/>
                </a:lnTo>
                <a:lnTo>
                  <a:pt x="119492" y="666170"/>
                </a:lnTo>
                <a:lnTo>
                  <a:pt x="181863" y="667283"/>
                </a:lnTo>
                <a:lnTo>
                  <a:pt x="2071725" y="667283"/>
                </a:lnTo>
                <a:lnTo>
                  <a:pt x="2134808" y="666170"/>
                </a:lnTo>
                <a:lnTo>
                  <a:pt x="2179269" y="658380"/>
                </a:lnTo>
                <a:lnTo>
                  <a:pt x="2219721" y="632610"/>
                </a:lnTo>
                <a:lnTo>
                  <a:pt x="2245486" y="592162"/>
                </a:lnTo>
                <a:lnTo>
                  <a:pt x="2253291" y="547695"/>
                </a:lnTo>
                <a:lnTo>
                  <a:pt x="2254402" y="485419"/>
                </a:lnTo>
                <a:lnTo>
                  <a:pt x="2254399" y="181876"/>
                </a:lnTo>
                <a:lnTo>
                  <a:pt x="2253276" y="119494"/>
                </a:lnTo>
                <a:lnTo>
                  <a:pt x="2245486" y="75133"/>
                </a:lnTo>
                <a:lnTo>
                  <a:pt x="2219721" y="34685"/>
                </a:lnTo>
                <a:lnTo>
                  <a:pt x="2179269" y="8915"/>
                </a:lnTo>
                <a:lnTo>
                  <a:pt x="2134909" y="1114"/>
                </a:lnTo>
                <a:lnTo>
                  <a:pt x="2072538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24018" y="1721548"/>
            <a:ext cx="3156775" cy="27434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93868" y="1765998"/>
            <a:ext cx="3017520" cy="2604135"/>
          </a:xfrm>
          <a:custGeom>
            <a:avLst/>
            <a:gdLst/>
            <a:ahLst/>
            <a:cxnLst/>
            <a:rect l="l" t="t" r="r" b="b"/>
            <a:pathLst>
              <a:path w="3017520" h="2604135">
                <a:moveTo>
                  <a:pt x="365076" y="0"/>
                </a:moveTo>
                <a:lnTo>
                  <a:pt x="2652001" y="0"/>
                </a:lnTo>
                <a:lnTo>
                  <a:pt x="2721694" y="279"/>
                </a:lnTo>
                <a:lnTo>
                  <a:pt x="2777210" y="2236"/>
                </a:lnTo>
                <a:lnTo>
                  <a:pt x="2823687" y="7547"/>
                </a:lnTo>
                <a:lnTo>
                  <a:pt x="2866263" y="17890"/>
                </a:lnTo>
                <a:lnTo>
                  <a:pt x="2909930" y="39458"/>
                </a:lnTo>
                <a:lnTo>
                  <a:pt x="2947457" y="69617"/>
                </a:lnTo>
                <a:lnTo>
                  <a:pt x="2977616" y="107144"/>
                </a:lnTo>
                <a:lnTo>
                  <a:pt x="2999181" y="150813"/>
                </a:lnTo>
                <a:lnTo>
                  <a:pt x="3009526" y="193414"/>
                </a:lnTo>
                <a:lnTo>
                  <a:pt x="3014838" y="240067"/>
                </a:lnTo>
                <a:lnTo>
                  <a:pt x="3016795" y="296064"/>
                </a:lnTo>
                <a:lnTo>
                  <a:pt x="3017075" y="366699"/>
                </a:lnTo>
                <a:lnTo>
                  <a:pt x="3017075" y="2238679"/>
                </a:lnTo>
                <a:lnTo>
                  <a:pt x="3016795" y="2308373"/>
                </a:lnTo>
                <a:lnTo>
                  <a:pt x="3014838" y="2363889"/>
                </a:lnTo>
                <a:lnTo>
                  <a:pt x="3009526" y="2410365"/>
                </a:lnTo>
                <a:lnTo>
                  <a:pt x="2999181" y="2452941"/>
                </a:lnTo>
                <a:lnTo>
                  <a:pt x="2977616" y="2496609"/>
                </a:lnTo>
                <a:lnTo>
                  <a:pt x="2947457" y="2534135"/>
                </a:lnTo>
                <a:lnTo>
                  <a:pt x="2909930" y="2564294"/>
                </a:lnTo>
                <a:lnTo>
                  <a:pt x="2866263" y="2585859"/>
                </a:lnTo>
                <a:lnTo>
                  <a:pt x="2823661" y="2596204"/>
                </a:lnTo>
                <a:lnTo>
                  <a:pt x="2777007" y="2601517"/>
                </a:lnTo>
                <a:lnTo>
                  <a:pt x="2721009" y="2603474"/>
                </a:lnTo>
                <a:lnTo>
                  <a:pt x="2650375" y="2603754"/>
                </a:lnTo>
                <a:lnTo>
                  <a:pt x="365076" y="2603754"/>
                </a:lnTo>
                <a:lnTo>
                  <a:pt x="295380" y="2603474"/>
                </a:lnTo>
                <a:lnTo>
                  <a:pt x="239864" y="2601517"/>
                </a:lnTo>
                <a:lnTo>
                  <a:pt x="193389" y="2596204"/>
                </a:lnTo>
                <a:lnTo>
                  <a:pt x="150813" y="2585859"/>
                </a:lnTo>
                <a:lnTo>
                  <a:pt x="107144" y="2564294"/>
                </a:lnTo>
                <a:lnTo>
                  <a:pt x="69617" y="2534135"/>
                </a:lnTo>
                <a:lnTo>
                  <a:pt x="39458" y="2496609"/>
                </a:lnTo>
                <a:lnTo>
                  <a:pt x="17890" y="2452941"/>
                </a:lnTo>
                <a:lnTo>
                  <a:pt x="7547" y="2410340"/>
                </a:lnTo>
                <a:lnTo>
                  <a:pt x="2236" y="2363685"/>
                </a:lnTo>
                <a:lnTo>
                  <a:pt x="279" y="2307687"/>
                </a:lnTo>
                <a:lnTo>
                  <a:pt x="0" y="2237054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359400" y="723900"/>
            <a:ext cx="22733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Master</a:t>
            </a:r>
          </a:p>
        </p:txBody>
      </p:sp>
      <p:sp>
        <p:nvSpPr>
          <p:cNvPr id="22" name="object 22"/>
          <p:cNvSpPr/>
          <p:nvPr/>
        </p:nvSpPr>
        <p:spPr>
          <a:xfrm>
            <a:off x="5337098" y="3467072"/>
            <a:ext cx="2330602" cy="743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75198" y="3479774"/>
            <a:ext cx="2254885" cy="667385"/>
          </a:xfrm>
          <a:custGeom>
            <a:avLst/>
            <a:gdLst/>
            <a:ahLst/>
            <a:cxnLst/>
            <a:rect l="l" t="t" r="r" b="b"/>
            <a:pathLst>
              <a:path w="2254884" h="667385">
                <a:moveTo>
                  <a:pt x="2072538" y="0"/>
                </a:moveTo>
                <a:lnTo>
                  <a:pt x="182676" y="0"/>
                </a:lnTo>
                <a:lnTo>
                  <a:pt x="147490" y="139"/>
                </a:lnTo>
                <a:lnTo>
                  <a:pt x="96353" y="3761"/>
                </a:lnTo>
                <a:lnTo>
                  <a:pt x="53372" y="19660"/>
                </a:lnTo>
                <a:lnTo>
                  <a:pt x="19647" y="53379"/>
                </a:lnTo>
                <a:lnTo>
                  <a:pt x="3754" y="96353"/>
                </a:lnTo>
                <a:lnTo>
                  <a:pt x="137" y="147490"/>
                </a:lnTo>
                <a:lnTo>
                  <a:pt x="0" y="181876"/>
                </a:lnTo>
                <a:lnTo>
                  <a:pt x="3" y="485419"/>
                </a:lnTo>
                <a:lnTo>
                  <a:pt x="1124" y="547790"/>
                </a:lnTo>
                <a:lnTo>
                  <a:pt x="8902" y="592150"/>
                </a:lnTo>
                <a:lnTo>
                  <a:pt x="34674" y="632609"/>
                </a:lnTo>
                <a:lnTo>
                  <a:pt x="75133" y="658380"/>
                </a:lnTo>
                <a:lnTo>
                  <a:pt x="119492" y="666170"/>
                </a:lnTo>
                <a:lnTo>
                  <a:pt x="181863" y="667283"/>
                </a:lnTo>
                <a:lnTo>
                  <a:pt x="2071725" y="667283"/>
                </a:lnTo>
                <a:lnTo>
                  <a:pt x="2134808" y="666170"/>
                </a:lnTo>
                <a:lnTo>
                  <a:pt x="2179269" y="658380"/>
                </a:lnTo>
                <a:lnTo>
                  <a:pt x="2219721" y="632609"/>
                </a:lnTo>
                <a:lnTo>
                  <a:pt x="2245486" y="592150"/>
                </a:lnTo>
                <a:lnTo>
                  <a:pt x="2253291" y="547689"/>
                </a:lnTo>
                <a:lnTo>
                  <a:pt x="2254402" y="485419"/>
                </a:lnTo>
                <a:lnTo>
                  <a:pt x="2254399" y="181876"/>
                </a:lnTo>
                <a:lnTo>
                  <a:pt x="2253276" y="119494"/>
                </a:lnTo>
                <a:lnTo>
                  <a:pt x="2245486" y="75133"/>
                </a:lnTo>
                <a:lnTo>
                  <a:pt x="2219721" y="34685"/>
                </a:lnTo>
                <a:lnTo>
                  <a:pt x="2179269" y="8915"/>
                </a:lnTo>
                <a:lnTo>
                  <a:pt x="2134909" y="1114"/>
                </a:lnTo>
                <a:lnTo>
                  <a:pt x="2072538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37098" y="1975990"/>
            <a:ext cx="2330602" cy="743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75198" y="1988692"/>
            <a:ext cx="2254885" cy="667385"/>
          </a:xfrm>
          <a:custGeom>
            <a:avLst/>
            <a:gdLst/>
            <a:ahLst/>
            <a:cxnLst/>
            <a:rect l="l" t="t" r="r" b="b"/>
            <a:pathLst>
              <a:path w="2254884" h="667385">
                <a:moveTo>
                  <a:pt x="2072538" y="0"/>
                </a:moveTo>
                <a:lnTo>
                  <a:pt x="182676" y="0"/>
                </a:lnTo>
                <a:lnTo>
                  <a:pt x="147490" y="139"/>
                </a:lnTo>
                <a:lnTo>
                  <a:pt x="96353" y="3761"/>
                </a:lnTo>
                <a:lnTo>
                  <a:pt x="53372" y="19660"/>
                </a:lnTo>
                <a:lnTo>
                  <a:pt x="19647" y="53379"/>
                </a:lnTo>
                <a:lnTo>
                  <a:pt x="3754" y="96353"/>
                </a:lnTo>
                <a:lnTo>
                  <a:pt x="137" y="147490"/>
                </a:lnTo>
                <a:lnTo>
                  <a:pt x="0" y="181876"/>
                </a:lnTo>
                <a:lnTo>
                  <a:pt x="3" y="485419"/>
                </a:lnTo>
                <a:lnTo>
                  <a:pt x="1124" y="547792"/>
                </a:lnTo>
                <a:lnTo>
                  <a:pt x="8902" y="592162"/>
                </a:lnTo>
                <a:lnTo>
                  <a:pt x="34674" y="632610"/>
                </a:lnTo>
                <a:lnTo>
                  <a:pt x="75133" y="658380"/>
                </a:lnTo>
                <a:lnTo>
                  <a:pt x="119492" y="666170"/>
                </a:lnTo>
                <a:lnTo>
                  <a:pt x="181863" y="667283"/>
                </a:lnTo>
                <a:lnTo>
                  <a:pt x="2071725" y="667283"/>
                </a:lnTo>
                <a:lnTo>
                  <a:pt x="2134808" y="666170"/>
                </a:lnTo>
                <a:lnTo>
                  <a:pt x="2179269" y="658380"/>
                </a:lnTo>
                <a:lnTo>
                  <a:pt x="2219721" y="632610"/>
                </a:lnTo>
                <a:lnTo>
                  <a:pt x="2245486" y="592162"/>
                </a:lnTo>
                <a:lnTo>
                  <a:pt x="2253291" y="547690"/>
                </a:lnTo>
                <a:lnTo>
                  <a:pt x="2254402" y="485419"/>
                </a:lnTo>
                <a:lnTo>
                  <a:pt x="2254399" y="181876"/>
                </a:lnTo>
                <a:lnTo>
                  <a:pt x="2253276" y="119494"/>
                </a:lnTo>
                <a:lnTo>
                  <a:pt x="2245486" y="75133"/>
                </a:lnTo>
                <a:lnTo>
                  <a:pt x="2219721" y="34685"/>
                </a:lnTo>
                <a:lnTo>
                  <a:pt x="2179269" y="8915"/>
                </a:lnTo>
                <a:lnTo>
                  <a:pt x="2134909" y="1114"/>
                </a:lnTo>
                <a:lnTo>
                  <a:pt x="2072538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75300" y="1808479"/>
            <a:ext cx="1854200" cy="2247900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60"/>
              </a:spcBef>
            </a:pPr>
            <a:r>
              <a:rPr sz="3200" dirty="0">
                <a:latin typeface="Noto Sans Mono CJK JP Regular"/>
                <a:cs typeface="Noto Sans Mono CJK JP Regular"/>
              </a:rPr>
              <a:t>API</a:t>
            </a:r>
            <a:endParaRPr sz="3200">
              <a:latin typeface="Noto Sans Mono CJK JP Regular"/>
              <a:cs typeface="Noto Sans Mono CJK JP Regular"/>
            </a:endParaRPr>
          </a:p>
          <a:p>
            <a:pPr marL="12700" marR="5080" algn="ctr">
              <a:lnSpc>
                <a:spcPts val="5900"/>
              </a:lnSpc>
              <a:spcBef>
                <a:spcPts val="439"/>
              </a:spcBef>
            </a:pPr>
            <a:r>
              <a:rPr sz="3200" dirty="0">
                <a:latin typeface="Noto Sans Mono CJK JP Regular"/>
                <a:cs typeface="Noto Sans Mono CJK JP Regular"/>
              </a:rPr>
              <a:t>Scheduler  etc..</a:t>
            </a:r>
            <a:endParaRPr sz="3200">
              <a:latin typeface="Noto Sans Mono CJK JP Regular"/>
              <a:cs typeface="Noto Sans Mono CJK JP Regular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13614" y="4401553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59" y="803474"/>
                </a:lnTo>
                <a:lnTo>
                  <a:pt x="2908697" y="80686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393783" y="5146281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8" y="0"/>
                </a:moveTo>
                <a:lnTo>
                  <a:pt x="0" y="117487"/>
                </a:lnTo>
                <a:lnTo>
                  <a:pt x="133781" y="91338"/>
                </a:lnTo>
                <a:lnTo>
                  <a:pt x="32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26604" y="4394479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89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21849" y="5156695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2"/>
                </a:lnTo>
                <a:lnTo>
                  <a:pt x="134200" y="116928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02400" y="4407471"/>
            <a:ext cx="0" cy="732790"/>
          </a:xfrm>
          <a:custGeom>
            <a:avLst/>
            <a:gdLst/>
            <a:ahLst/>
            <a:cxnLst/>
            <a:rect l="l" t="t" r="r" b="b"/>
            <a:pathLst>
              <a:path h="732789">
                <a:moveTo>
                  <a:pt x="0" y="0"/>
                </a:moveTo>
                <a:lnTo>
                  <a:pt x="0" y="7321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41440" y="51269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900" y="3543300"/>
            <a:ext cx="318770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600" b="1" spc="-2155" dirty="0">
                <a:solidFill>
                  <a:srgbClr val="C82506"/>
                </a:solidFill>
                <a:latin typeface="Arial"/>
                <a:cs typeface="Arial"/>
              </a:rPr>
              <a:t>Pod</a:t>
            </a:r>
            <a:endParaRPr sz="1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3086100"/>
            <a:ext cx="920115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9500">
              <a:lnSpc>
                <a:spcPct val="123500"/>
              </a:lnSpc>
              <a:spcBef>
                <a:spcPts val="100"/>
              </a:spcBef>
              <a:tabLst>
                <a:tab pos="4330065" algn="l"/>
                <a:tab pos="5949315" algn="l"/>
                <a:tab pos="7028815" algn="l"/>
                <a:tab pos="7568565" algn="l"/>
              </a:tabLst>
            </a:pPr>
            <a:r>
              <a:rPr sz="8500" b="1" spc="-290" dirty="0">
                <a:latin typeface="Arial"/>
                <a:cs typeface="Arial"/>
              </a:rPr>
              <a:t>Basic	</a:t>
            </a:r>
            <a:r>
              <a:rPr sz="8500" b="1" spc="355" dirty="0">
                <a:latin typeface="Arial"/>
                <a:cs typeface="Arial"/>
              </a:rPr>
              <a:t>unit	</a:t>
            </a:r>
            <a:r>
              <a:rPr sz="8500" b="1" spc="235" dirty="0">
                <a:latin typeface="Arial"/>
                <a:cs typeface="Arial"/>
              </a:rPr>
              <a:t>of  </a:t>
            </a:r>
            <a:r>
              <a:rPr sz="8500" b="1" spc="-520" dirty="0">
                <a:latin typeface="Arial"/>
                <a:cs typeface="Arial"/>
              </a:rPr>
              <a:t>deployment</a:t>
            </a:r>
            <a:r>
              <a:rPr sz="8500" b="1" dirty="0">
                <a:latin typeface="Arial"/>
                <a:cs typeface="Arial"/>
              </a:rPr>
              <a:t>	</a:t>
            </a:r>
            <a:r>
              <a:rPr sz="8500" b="1" spc="470" dirty="0">
                <a:latin typeface="Arial"/>
                <a:cs typeface="Arial"/>
              </a:rPr>
              <a:t>in</a:t>
            </a:r>
            <a:r>
              <a:rPr sz="8500" b="1" dirty="0">
                <a:latin typeface="Arial"/>
                <a:cs typeface="Arial"/>
              </a:rPr>
              <a:t>	</a:t>
            </a:r>
            <a:r>
              <a:rPr sz="8500" b="1" spc="-480" dirty="0">
                <a:latin typeface="Arial"/>
                <a:cs typeface="Arial"/>
              </a:rPr>
              <a:t>k8s</a:t>
            </a:r>
            <a:endParaRPr sz="8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3000" y="1066800"/>
            <a:ext cx="3098800" cy="1869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100" b="1" spc="4029" dirty="0">
                <a:solidFill>
                  <a:srgbClr val="FF2600"/>
                </a:solidFill>
                <a:latin typeface="Arial"/>
                <a:cs typeface="Arial"/>
              </a:rPr>
              <a:t>基</a:t>
            </a:r>
            <a:r>
              <a:rPr sz="12100" b="1" spc="-3990" dirty="0">
                <a:solidFill>
                  <a:srgbClr val="FF2600"/>
                </a:solidFill>
                <a:latin typeface="Arial"/>
                <a:cs typeface="Arial"/>
              </a:rPr>
              <a:t>本</a:t>
            </a:r>
            <a:endParaRPr sz="1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900" y="1346200"/>
            <a:ext cx="1028065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0565" algn="l"/>
                <a:tab pos="4869815" algn="l"/>
              </a:tabLst>
            </a:pPr>
            <a:r>
              <a:rPr sz="8500" b="1" spc="-850" dirty="0">
                <a:latin typeface="Arial"/>
                <a:cs typeface="Arial"/>
              </a:rPr>
              <a:t>Group	</a:t>
            </a:r>
            <a:r>
              <a:rPr sz="8500" b="1" spc="235" dirty="0">
                <a:latin typeface="Arial"/>
                <a:cs typeface="Arial"/>
              </a:rPr>
              <a:t>of	</a:t>
            </a:r>
            <a:r>
              <a:rPr sz="8500" b="1" spc="-190" dirty="0">
                <a:latin typeface="Arial"/>
                <a:cs typeface="Arial"/>
              </a:rPr>
              <a:t>Containers</a:t>
            </a:r>
            <a:endParaRPr sz="8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9500" y="3441479"/>
            <a:ext cx="2667000" cy="2820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0" y="3441479"/>
            <a:ext cx="2667000" cy="2820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27800" y="3441479"/>
            <a:ext cx="2667000" cy="2820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58300" y="3441479"/>
            <a:ext cx="2667000" cy="2820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9500" y="6387658"/>
            <a:ext cx="2667000" cy="1359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0" y="6387658"/>
            <a:ext cx="2667000" cy="13596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27800" y="6387658"/>
            <a:ext cx="2667000" cy="1359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58300" y="6387658"/>
            <a:ext cx="2667000" cy="13596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400" y="3139439"/>
            <a:ext cx="10160000" cy="289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0" marR="5080" indent="-1930400">
              <a:lnSpc>
                <a:spcPct val="123900"/>
              </a:lnSpc>
              <a:spcBef>
                <a:spcPts val="100"/>
              </a:spcBef>
              <a:tabLst>
                <a:tab pos="5320665" algn="l"/>
                <a:tab pos="6768465" algn="l"/>
                <a:tab pos="8216265" algn="l"/>
              </a:tabLst>
            </a:pPr>
            <a:r>
              <a:rPr sz="7600" b="1" spc="-509" dirty="0">
                <a:latin typeface="Arial"/>
                <a:cs typeface="Arial"/>
              </a:rPr>
              <a:t>“Something	</a:t>
            </a:r>
            <a:r>
              <a:rPr sz="7600" b="1" spc="210" dirty="0">
                <a:latin typeface="Arial"/>
                <a:cs typeface="Arial"/>
              </a:rPr>
              <a:t>to	</a:t>
            </a:r>
            <a:r>
              <a:rPr sz="7600" b="1" spc="-844" dirty="0">
                <a:latin typeface="Arial"/>
                <a:cs typeface="Arial"/>
              </a:rPr>
              <a:t>do	</a:t>
            </a:r>
            <a:r>
              <a:rPr sz="7600" b="1" dirty="0">
                <a:latin typeface="Arial"/>
                <a:cs typeface="Arial"/>
              </a:rPr>
              <a:t>with  </a:t>
            </a:r>
            <a:r>
              <a:rPr sz="7600" b="1" spc="-110" dirty="0">
                <a:latin typeface="Arial"/>
                <a:cs typeface="Arial"/>
              </a:rPr>
              <a:t>containers…?</a:t>
            </a:r>
            <a:endParaRPr sz="7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990600"/>
            <a:ext cx="1038860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30065" algn="l"/>
              </a:tabLst>
            </a:pPr>
            <a:r>
              <a:rPr sz="6800" b="1" spc="-130" dirty="0">
                <a:latin typeface="Arial"/>
                <a:cs typeface="Arial"/>
              </a:rPr>
              <a:t>Container	</a:t>
            </a:r>
            <a:r>
              <a:rPr sz="6800" b="1" spc="25" dirty="0">
                <a:latin typeface="Arial"/>
                <a:cs typeface="Arial"/>
              </a:rPr>
              <a:t>configurations</a:t>
            </a:r>
            <a:endParaRPr sz="6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8900" y="3479383"/>
            <a:ext cx="4241800" cy="2172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59300" y="4902200"/>
            <a:ext cx="14478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0800" y="3479383"/>
            <a:ext cx="4254500" cy="2172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01200" y="4902200"/>
            <a:ext cx="14478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0" y="673100"/>
            <a:ext cx="607060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34665" algn="l"/>
              </a:tabLst>
            </a:pPr>
            <a:r>
              <a:rPr sz="6800" b="1" spc="-445" dirty="0">
                <a:latin typeface="Arial"/>
                <a:cs typeface="Arial"/>
              </a:rPr>
              <a:t>Shared	</a:t>
            </a:r>
            <a:r>
              <a:rPr sz="6800" b="1" spc="-110" dirty="0">
                <a:latin typeface="Arial"/>
                <a:cs typeface="Arial"/>
              </a:rPr>
              <a:t>storage</a:t>
            </a:r>
            <a:endParaRPr sz="6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67000" y="4356100"/>
            <a:ext cx="2425700" cy="227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00700" y="2564981"/>
            <a:ext cx="4241800" cy="21723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01100" y="3975100"/>
            <a:ext cx="1447800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6900" y="5842000"/>
            <a:ext cx="4254500" cy="218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90000" y="7264400"/>
            <a:ext cx="1447800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21060" y="4593983"/>
            <a:ext cx="842010" cy="819150"/>
          </a:xfrm>
          <a:custGeom>
            <a:avLst/>
            <a:gdLst/>
            <a:ahLst/>
            <a:cxnLst/>
            <a:rect l="l" t="t" r="r" b="b"/>
            <a:pathLst>
              <a:path w="842010" h="819150">
                <a:moveTo>
                  <a:pt x="841804" y="0"/>
                </a:moveTo>
                <a:lnTo>
                  <a:pt x="9102" y="810210"/>
                </a:lnTo>
                <a:lnTo>
                  <a:pt x="0" y="81906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42788" y="5360504"/>
            <a:ext cx="130175" cy="128905"/>
          </a:xfrm>
          <a:custGeom>
            <a:avLst/>
            <a:gdLst/>
            <a:ahLst/>
            <a:cxnLst/>
            <a:rect l="l" t="t" r="r" b="b"/>
            <a:pathLst>
              <a:path w="130175" h="128904">
                <a:moveTo>
                  <a:pt x="44869" y="0"/>
                </a:moveTo>
                <a:lnTo>
                  <a:pt x="0" y="128714"/>
                </a:lnTo>
                <a:lnTo>
                  <a:pt x="129895" y="87388"/>
                </a:lnTo>
                <a:lnTo>
                  <a:pt x="44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1806" y="5648290"/>
            <a:ext cx="819150" cy="819150"/>
          </a:xfrm>
          <a:custGeom>
            <a:avLst/>
            <a:gdLst/>
            <a:ahLst/>
            <a:cxnLst/>
            <a:rect l="l" t="t" r="r" b="b"/>
            <a:pathLst>
              <a:path w="819150" h="819150">
                <a:moveTo>
                  <a:pt x="819145" y="819145"/>
                </a:moveTo>
                <a:lnTo>
                  <a:pt x="8980" y="898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4574" y="5571070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0"/>
                </a:moveTo>
                <a:lnTo>
                  <a:pt x="43103" y="129311"/>
                </a:lnTo>
                <a:lnTo>
                  <a:pt x="129324" y="431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1617" y="2942958"/>
            <a:ext cx="4601565" cy="5366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39717" y="2955658"/>
            <a:ext cx="4525645" cy="5290185"/>
          </a:xfrm>
          <a:custGeom>
            <a:avLst/>
            <a:gdLst/>
            <a:ahLst/>
            <a:cxnLst/>
            <a:rect l="l" t="t" r="r" b="b"/>
            <a:pathLst>
              <a:path w="4525645" h="5290184">
                <a:moveTo>
                  <a:pt x="4160291" y="0"/>
                </a:moveTo>
                <a:lnTo>
                  <a:pt x="366699" y="0"/>
                </a:lnTo>
                <a:lnTo>
                  <a:pt x="296066" y="279"/>
                </a:lnTo>
                <a:lnTo>
                  <a:pt x="240068" y="2236"/>
                </a:lnTo>
                <a:lnTo>
                  <a:pt x="193413" y="7549"/>
                </a:lnTo>
                <a:lnTo>
                  <a:pt x="150812" y="17894"/>
                </a:lnTo>
                <a:lnTo>
                  <a:pt x="107144" y="39459"/>
                </a:lnTo>
                <a:lnTo>
                  <a:pt x="69618" y="69618"/>
                </a:lnTo>
                <a:lnTo>
                  <a:pt x="39459" y="107144"/>
                </a:lnTo>
                <a:lnTo>
                  <a:pt x="17894" y="150812"/>
                </a:lnTo>
                <a:lnTo>
                  <a:pt x="7546" y="193413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4"/>
                </a:lnTo>
                <a:lnTo>
                  <a:pt x="6" y="4925009"/>
                </a:lnTo>
                <a:lnTo>
                  <a:pt x="279" y="4994017"/>
                </a:lnTo>
                <a:lnTo>
                  <a:pt x="2236" y="5050015"/>
                </a:lnTo>
                <a:lnTo>
                  <a:pt x="7555" y="5096694"/>
                </a:lnTo>
                <a:lnTo>
                  <a:pt x="17894" y="5139270"/>
                </a:lnTo>
                <a:lnTo>
                  <a:pt x="39459" y="5182938"/>
                </a:lnTo>
                <a:lnTo>
                  <a:pt x="69618" y="5220465"/>
                </a:lnTo>
                <a:lnTo>
                  <a:pt x="107144" y="5250624"/>
                </a:lnTo>
                <a:lnTo>
                  <a:pt x="150812" y="5272189"/>
                </a:lnTo>
                <a:lnTo>
                  <a:pt x="193388" y="5282534"/>
                </a:lnTo>
                <a:lnTo>
                  <a:pt x="239864" y="5287846"/>
                </a:lnTo>
                <a:lnTo>
                  <a:pt x="295380" y="5289803"/>
                </a:lnTo>
                <a:lnTo>
                  <a:pt x="365074" y="5290083"/>
                </a:lnTo>
                <a:lnTo>
                  <a:pt x="4158665" y="5290083"/>
                </a:lnTo>
                <a:lnTo>
                  <a:pt x="4229299" y="5289803"/>
                </a:lnTo>
                <a:lnTo>
                  <a:pt x="4285297" y="5287846"/>
                </a:lnTo>
                <a:lnTo>
                  <a:pt x="4331951" y="5282534"/>
                </a:lnTo>
                <a:lnTo>
                  <a:pt x="4374553" y="5272189"/>
                </a:lnTo>
                <a:lnTo>
                  <a:pt x="4418220" y="5250624"/>
                </a:lnTo>
                <a:lnTo>
                  <a:pt x="4455747" y="5220465"/>
                </a:lnTo>
                <a:lnTo>
                  <a:pt x="4485906" y="5182938"/>
                </a:lnTo>
                <a:lnTo>
                  <a:pt x="4507471" y="5139270"/>
                </a:lnTo>
                <a:lnTo>
                  <a:pt x="4517819" y="5096669"/>
                </a:lnTo>
                <a:lnTo>
                  <a:pt x="4523128" y="5050218"/>
                </a:lnTo>
                <a:lnTo>
                  <a:pt x="4525086" y="4994702"/>
                </a:lnTo>
                <a:lnTo>
                  <a:pt x="4525365" y="4925009"/>
                </a:lnTo>
                <a:lnTo>
                  <a:pt x="4525359" y="365074"/>
                </a:lnTo>
                <a:lnTo>
                  <a:pt x="4525086" y="296066"/>
                </a:lnTo>
                <a:lnTo>
                  <a:pt x="4523128" y="240068"/>
                </a:lnTo>
                <a:lnTo>
                  <a:pt x="4517810" y="193388"/>
                </a:lnTo>
                <a:lnTo>
                  <a:pt x="4507471" y="150812"/>
                </a:lnTo>
                <a:lnTo>
                  <a:pt x="4485906" y="107144"/>
                </a:lnTo>
                <a:lnTo>
                  <a:pt x="4455747" y="69618"/>
                </a:lnTo>
                <a:lnTo>
                  <a:pt x="4418220" y="39459"/>
                </a:lnTo>
                <a:lnTo>
                  <a:pt x="4374553" y="17894"/>
                </a:lnTo>
                <a:lnTo>
                  <a:pt x="4331977" y="7549"/>
                </a:lnTo>
                <a:lnTo>
                  <a:pt x="4285500" y="2236"/>
                </a:lnTo>
                <a:lnTo>
                  <a:pt x="4229985" y="279"/>
                </a:lnTo>
                <a:lnTo>
                  <a:pt x="4160291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75300" y="698500"/>
            <a:ext cx="18542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latin typeface="Noto Sans Mono CJK JP Regular"/>
                <a:cs typeface="Noto Sans Mono CJK JP Regular"/>
              </a:rPr>
              <a:t>Pod</a:t>
            </a:r>
            <a:endParaRPr sz="96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12843" y="3305759"/>
            <a:ext cx="3979100" cy="1465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0943" y="3318459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6" y="0"/>
                </a:moveTo>
                <a:lnTo>
                  <a:pt x="366699" y="0"/>
                </a:lnTo>
                <a:lnTo>
                  <a:pt x="296068" y="279"/>
                </a:lnTo>
                <a:lnTo>
                  <a:pt x="240072" y="2236"/>
                </a:lnTo>
                <a:lnTo>
                  <a:pt x="193419" y="7549"/>
                </a:lnTo>
                <a:lnTo>
                  <a:pt x="150812" y="17894"/>
                </a:lnTo>
                <a:lnTo>
                  <a:pt x="107146" y="39459"/>
                </a:lnTo>
                <a:lnTo>
                  <a:pt x="69622" y="69618"/>
                </a:lnTo>
                <a:lnTo>
                  <a:pt x="39464" y="107144"/>
                </a:lnTo>
                <a:lnTo>
                  <a:pt x="17894" y="150812"/>
                </a:lnTo>
                <a:lnTo>
                  <a:pt x="7546" y="193413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4"/>
                </a:lnTo>
                <a:lnTo>
                  <a:pt x="6" y="1024407"/>
                </a:lnTo>
                <a:lnTo>
                  <a:pt x="279" y="1093415"/>
                </a:lnTo>
                <a:lnTo>
                  <a:pt x="2236" y="1149413"/>
                </a:lnTo>
                <a:lnTo>
                  <a:pt x="7555" y="1196093"/>
                </a:lnTo>
                <a:lnTo>
                  <a:pt x="17894" y="1238669"/>
                </a:lnTo>
                <a:lnTo>
                  <a:pt x="39464" y="1282336"/>
                </a:lnTo>
                <a:lnTo>
                  <a:pt x="69622" y="1319863"/>
                </a:lnTo>
                <a:lnTo>
                  <a:pt x="107146" y="1350022"/>
                </a:lnTo>
                <a:lnTo>
                  <a:pt x="150812" y="1371587"/>
                </a:lnTo>
                <a:lnTo>
                  <a:pt x="193394" y="1381932"/>
                </a:lnTo>
                <a:lnTo>
                  <a:pt x="239871" y="1387244"/>
                </a:lnTo>
                <a:lnTo>
                  <a:pt x="295387" y="1389202"/>
                </a:lnTo>
                <a:lnTo>
                  <a:pt x="365086" y="1389481"/>
                </a:lnTo>
                <a:lnTo>
                  <a:pt x="3536213" y="1389481"/>
                </a:lnTo>
                <a:lnTo>
                  <a:pt x="3606844" y="1389202"/>
                </a:lnTo>
                <a:lnTo>
                  <a:pt x="3662838" y="1387244"/>
                </a:lnTo>
                <a:lnTo>
                  <a:pt x="3709488" y="1381932"/>
                </a:lnTo>
                <a:lnTo>
                  <a:pt x="3752088" y="1371587"/>
                </a:lnTo>
                <a:lnTo>
                  <a:pt x="3795761" y="1350022"/>
                </a:lnTo>
                <a:lnTo>
                  <a:pt x="3833288" y="1319863"/>
                </a:lnTo>
                <a:lnTo>
                  <a:pt x="3863448" y="1282336"/>
                </a:lnTo>
                <a:lnTo>
                  <a:pt x="3885018" y="1238669"/>
                </a:lnTo>
                <a:lnTo>
                  <a:pt x="3895359" y="1196067"/>
                </a:lnTo>
                <a:lnTo>
                  <a:pt x="3900665" y="1149616"/>
                </a:lnTo>
                <a:lnTo>
                  <a:pt x="3902621" y="1094101"/>
                </a:lnTo>
                <a:lnTo>
                  <a:pt x="3902900" y="1024407"/>
                </a:lnTo>
                <a:lnTo>
                  <a:pt x="3902894" y="365074"/>
                </a:lnTo>
                <a:lnTo>
                  <a:pt x="3902621" y="296066"/>
                </a:lnTo>
                <a:lnTo>
                  <a:pt x="3900665" y="240068"/>
                </a:lnTo>
                <a:lnTo>
                  <a:pt x="3895350" y="193388"/>
                </a:lnTo>
                <a:lnTo>
                  <a:pt x="3885018" y="150812"/>
                </a:lnTo>
                <a:lnTo>
                  <a:pt x="3863448" y="107144"/>
                </a:lnTo>
                <a:lnTo>
                  <a:pt x="3833288" y="69618"/>
                </a:lnTo>
                <a:lnTo>
                  <a:pt x="3795761" y="39459"/>
                </a:lnTo>
                <a:lnTo>
                  <a:pt x="3752088" y="17894"/>
                </a:lnTo>
                <a:lnTo>
                  <a:pt x="3709513" y="7549"/>
                </a:lnTo>
                <a:lnTo>
                  <a:pt x="3663040" y="2236"/>
                </a:lnTo>
                <a:lnTo>
                  <a:pt x="3607525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61000" y="3721100"/>
            <a:ext cx="208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container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1617" y="2942958"/>
            <a:ext cx="4601565" cy="5366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39717" y="2955658"/>
            <a:ext cx="4525645" cy="5290185"/>
          </a:xfrm>
          <a:custGeom>
            <a:avLst/>
            <a:gdLst/>
            <a:ahLst/>
            <a:cxnLst/>
            <a:rect l="l" t="t" r="r" b="b"/>
            <a:pathLst>
              <a:path w="4525645" h="5290184">
                <a:moveTo>
                  <a:pt x="4160291" y="0"/>
                </a:moveTo>
                <a:lnTo>
                  <a:pt x="366699" y="0"/>
                </a:lnTo>
                <a:lnTo>
                  <a:pt x="296066" y="279"/>
                </a:lnTo>
                <a:lnTo>
                  <a:pt x="240068" y="2236"/>
                </a:lnTo>
                <a:lnTo>
                  <a:pt x="193413" y="7549"/>
                </a:lnTo>
                <a:lnTo>
                  <a:pt x="150812" y="17894"/>
                </a:lnTo>
                <a:lnTo>
                  <a:pt x="107144" y="39459"/>
                </a:lnTo>
                <a:lnTo>
                  <a:pt x="69618" y="69618"/>
                </a:lnTo>
                <a:lnTo>
                  <a:pt x="39459" y="107144"/>
                </a:lnTo>
                <a:lnTo>
                  <a:pt x="17894" y="150812"/>
                </a:lnTo>
                <a:lnTo>
                  <a:pt x="7546" y="193413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4"/>
                </a:lnTo>
                <a:lnTo>
                  <a:pt x="6" y="4925009"/>
                </a:lnTo>
                <a:lnTo>
                  <a:pt x="279" y="4994017"/>
                </a:lnTo>
                <a:lnTo>
                  <a:pt x="2236" y="5050015"/>
                </a:lnTo>
                <a:lnTo>
                  <a:pt x="7555" y="5096694"/>
                </a:lnTo>
                <a:lnTo>
                  <a:pt x="17894" y="5139270"/>
                </a:lnTo>
                <a:lnTo>
                  <a:pt x="39459" y="5182938"/>
                </a:lnTo>
                <a:lnTo>
                  <a:pt x="69618" y="5220465"/>
                </a:lnTo>
                <a:lnTo>
                  <a:pt x="107144" y="5250624"/>
                </a:lnTo>
                <a:lnTo>
                  <a:pt x="150812" y="5272189"/>
                </a:lnTo>
                <a:lnTo>
                  <a:pt x="193388" y="5282534"/>
                </a:lnTo>
                <a:lnTo>
                  <a:pt x="239864" y="5287846"/>
                </a:lnTo>
                <a:lnTo>
                  <a:pt x="295380" y="5289803"/>
                </a:lnTo>
                <a:lnTo>
                  <a:pt x="365074" y="5290083"/>
                </a:lnTo>
                <a:lnTo>
                  <a:pt x="4158665" y="5290083"/>
                </a:lnTo>
                <a:lnTo>
                  <a:pt x="4229299" y="5289803"/>
                </a:lnTo>
                <a:lnTo>
                  <a:pt x="4285297" y="5287846"/>
                </a:lnTo>
                <a:lnTo>
                  <a:pt x="4331951" y="5282534"/>
                </a:lnTo>
                <a:lnTo>
                  <a:pt x="4374553" y="5272189"/>
                </a:lnTo>
                <a:lnTo>
                  <a:pt x="4418220" y="5250624"/>
                </a:lnTo>
                <a:lnTo>
                  <a:pt x="4455747" y="5220465"/>
                </a:lnTo>
                <a:lnTo>
                  <a:pt x="4485906" y="5182938"/>
                </a:lnTo>
                <a:lnTo>
                  <a:pt x="4507471" y="5139270"/>
                </a:lnTo>
                <a:lnTo>
                  <a:pt x="4517819" y="5096669"/>
                </a:lnTo>
                <a:lnTo>
                  <a:pt x="4523128" y="5050218"/>
                </a:lnTo>
                <a:lnTo>
                  <a:pt x="4525086" y="4994702"/>
                </a:lnTo>
                <a:lnTo>
                  <a:pt x="4525365" y="4925009"/>
                </a:lnTo>
                <a:lnTo>
                  <a:pt x="4525359" y="365074"/>
                </a:lnTo>
                <a:lnTo>
                  <a:pt x="4525086" y="296066"/>
                </a:lnTo>
                <a:lnTo>
                  <a:pt x="4523128" y="240068"/>
                </a:lnTo>
                <a:lnTo>
                  <a:pt x="4517810" y="193388"/>
                </a:lnTo>
                <a:lnTo>
                  <a:pt x="4507471" y="150812"/>
                </a:lnTo>
                <a:lnTo>
                  <a:pt x="4485906" y="107144"/>
                </a:lnTo>
                <a:lnTo>
                  <a:pt x="4455747" y="69618"/>
                </a:lnTo>
                <a:lnTo>
                  <a:pt x="4418220" y="39459"/>
                </a:lnTo>
                <a:lnTo>
                  <a:pt x="4374553" y="17894"/>
                </a:lnTo>
                <a:lnTo>
                  <a:pt x="4331977" y="7549"/>
                </a:lnTo>
                <a:lnTo>
                  <a:pt x="4285500" y="2236"/>
                </a:lnTo>
                <a:lnTo>
                  <a:pt x="4229985" y="279"/>
                </a:lnTo>
                <a:lnTo>
                  <a:pt x="4160291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75300" y="698500"/>
            <a:ext cx="18542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latin typeface="Noto Sans Mono CJK JP Regular"/>
                <a:cs typeface="Noto Sans Mono CJK JP Regular"/>
              </a:rPr>
              <a:t>Pod</a:t>
            </a:r>
            <a:endParaRPr sz="96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12843" y="3305759"/>
            <a:ext cx="3979100" cy="1465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0943" y="3318459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6" y="0"/>
                </a:moveTo>
                <a:lnTo>
                  <a:pt x="366699" y="0"/>
                </a:lnTo>
                <a:lnTo>
                  <a:pt x="296068" y="279"/>
                </a:lnTo>
                <a:lnTo>
                  <a:pt x="240072" y="2236"/>
                </a:lnTo>
                <a:lnTo>
                  <a:pt x="193419" y="7549"/>
                </a:lnTo>
                <a:lnTo>
                  <a:pt x="150812" y="17894"/>
                </a:lnTo>
                <a:lnTo>
                  <a:pt x="107146" y="39459"/>
                </a:lnTo>
                <a:lnTo>
                  <a:pt x="69622" y="69618"/>
                </a:lnTo>
                <a:lnTo>
                  <a:pt x="39464" y="107144"/>
                </a:lnTo>
                <a:lnTo>
                  <a:pt x="17894" y="150812"/>
                </a:lnTo>
                <a:lnTo>
                  <a:pt x="7546" y="193413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4"/>
                </a:lnTo>
                <a:lnTo>
                  <a:pt x="6" y="1024407"/>
                </a:lnTo>
                <a:lnTo>
                  <a:pt x="279" y="1093415"/>
                </a:lnTo>
                <a:lnTo>
                  <a:pt x="2236" y="1149413"/>
                </a:lnTo>
                <a:lnTo>
                  <a:pt x="7555" y="1196093"/>
                </a:lnTo>
                <a:lnTo>
                  <a:pt x="17894" y="1238669"/>
                </a:lnTo>
                <a:lnTo>
                  <a:pt x="39464" y="1282336"/>
                </a:lnTo>
                <a:lnTo>
                  <a:pt x="69622" y="1319863"/>
                </a:lnTo>
                <a:lnTo>
                  <a:pt x="107146" y="1350022"/>
                </a:lnTo>
                <a:lnTo>
                  <a:pt x="150812" y="1371587"/>
                </a:lnTo>
                <a:lnTo>
                  <a:pt x="193394" y="1381932"/>
                </a:lnTo>
                <a:lnTo>
                  <a:pt x="239871" y="1387244"/>
                </a:lnTo>
                <a:lnTo>
                  <a:pt x="295387" y="1389202"/>
                </a:lnTo>
                <a:lnTo>
                  <a:pt x="365086" y="1389481"/>
                </a:lnTo>
                <a:lnTo>
                  <a:pt x="3536213" y="1389481"/>
                </a:lnTo>
                <a:lnTo>
                  <a:pt x="3606844" y="1389202"/>
                </a:lnTo>
                <a:lnTo>
                  <a:pt x="3662838" y="1387244"/>
                </a:lnTo>
                <a:lnTo>
                  <a:pt x="3709488" y="1381932"/>
                </a:lnTo>
                <a:lnTo>
                  <a:pt x="3752088" y="1371587"/>
                </a:lnTo>
                <a:lnTo>
                  <a:pt x="3795761" y="1350022"/>
                </a:lnTo>
                <a:lnTo>
                  <a:pt x="3833288" y="1319863"/>
                </a:lnTo>
                <a:lnTo>
                  <a:pt x="3863448" y="1282336"/>
                </a:lnTo>
                <a:lnTo>
                  <a:pt x="3885018" y="1238669"/>
                </a:lnTo>
                <a:lnTo>
                  <a:pt x="3895359" y="1196067"/>
                </a:lnTo>
                <a:lnTo>
                  <a:pt x="3900665" y="1149616"/>
                </a:lnTo>
                <a:lnTo>
                  <a:pt x="3902621" y="1094101"/>
                </a:lnTo>
                <a:lnTo>
                  <a:pt x="3902900" y="1024407"/>
                </a:lnTo>
                <a:lnTo>
                  <a:pt x="3902894" y="365074"/>
                </a:lnTo>
                <a:lnTo>
                  <a:pt x="3902621" y="296066"/>
                </a:lnTo>
                <a:lnTo>
                  <a:pt x="3900665" y="240068"/>
                </a:lnTo>
                <a:lnTo>
                  <a:pt x="3895350" y="193388"/>
                </a:lnTo>
                <a:lnTo>
                  <a:pt x="3885018" y="150812"/>
                </a:lnTo>
                <a:lnTo>
                  <a:pt x="3863448" y="107144"/>
                </a:lnTo>
                <a:lnTo>
                  <a:pt x="3833288" y="69618"/>
                </a:lnTo>
                <a:lnTo>
                  <a:pt x="3795761" y="39459"/>
                </a:lnTo>
                <a:lnTo>
                  <a:pt x="3752088" y="17894"/>
                </a:lnTo>
                <a:lnTo>
                  <a:pt x="3709513" y="7549"/>
                </a:lnTo>
                <a:lnTo>
                  <a:pt x="3663040" y="2236"/>
                </a:lnTo>
                <a:lnTo>
                  <a:pt x="3607525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61000" y="3721100"/>
            <a:ext cx="208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Noto Sans Mono CJK JP Regular"/>
                <a:cs typeface="Noto Sans Mono CJK JP Regular"/>
              </a:rPr>
              <a:t>container</a:t>
            </a:r>
            <a:endParaRPr sz="3600">
              <a:latin typeface="Noto Sans Mono CJK JP Regular"/>
              <a:cs typeface="Noto Sans Mono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12855" y="4893259"/>
            <a:ext cx="3979100" cy="1465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0943" y="4905959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6" y="0"/>
                </a:moveTo>
                <a:lnTo>
                  <a:pt x="366699" y="0"/>
                </a:lnTo>
                <a:lnTo>
                  <a:pt x="296068" y="279"/>
                </a:lnTo>
                <a:lnTo>
                  <a:pt x="240074" y="2236"/>
                </a:lnTo>
                <a:lnTo>
                  <a:pt x="193424" y="7549"/>
                </a:lnTo>
                <a:lnTo>
                  <a:pt x="150825" y="17894"/>
                </a:lnTo>
                <a:lnTo>
                  <a:pt x="107151" y="39459"/>
                </a:lnTo>
                <a:lnTo>
                  <a:pt x="69624" y="69618"/>
                </a:lnTo>
                <a:lnTo>
                  <a:pt x="39464" y="107144"/>
                </a:lnTo>
                <a:lnTo>
                  <a:pt x="17894" y="150812"/>
                </a:lnTo>
                <a:lnTo>
                  <a:pt x="7546" y="193413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4"/>
                </a:lnTo>
                <a:lnTo>
                  <a:pt x="6" y="1024407"/>
                </a:lnTo>
                <a:lnTo>
                  <a:pt x="279" y="1093415"/>
                </a:lnTo>
                <a:lnTo>
                  <a:pt x="2236" y="1149413"/>
                </a:lnTo>
                <a:lnTo>
                  <a:pt x="7555" y="1196093"/>
                </a:lnTo>
                <a:lnTo>
                  <a:pt x="17894" y="1238669"/>
                </a:lnTo>
                <a:lnTo>
                  <a:pt x="39464" y="1282336"/>
                </a:lnTo>
                <a:lnTo>
                  <a:pt x="69624" y="1319863"/>
                </a:lnTo>
                <a:lnTo>
                  <a:pt x="107151" y="1350022"/>
                </a:lnTo>
                <a:lnTo>
                  <a:pt x="150825" y="1371587"/>
                </a:lnTo>
                <a:lnTo>
                  <a:pt x="193399" y="1381932"/>
                </a:lnTo>
                <a:lnTo>
                  <a:pt x="239872" y="1387244"/>
                </a:lnTo>
                <a:lnTo>
                  <a:pt x="295387" y="1389202"/>
                </a:lnTo>
                <a:lnTo>
                  <a:pt x="365086" y="1389481"/>
                </a:lnTo>
                <a:lnTo>
                  <a:pt x="3536213" y="1389481"/>
                </a:lnTo>
                <a:lnTo>
                  <a:pt x="3606845" y="1389202"/>
                </a:lnTo>
                <a:lnTo>
                  <a:pt x="3662840" y="1387244"/>
                </a:lnTo>
                <a:lnTo>
                  <a:pt x="3709493" y="1381932"/>
                </a:lnTo>
                <a:lnTo>
                  <a:pt x="3752100" y="1371587"/>
                </a:lnTo>
                <a:lnTo>
                  <a:pt x="3795766" y="1350022"/>
                </a:lnTo>
                <a:lnTo>
                  <a:pt x="3833290" y="1319863"/>
                </a:lnTo>
                <a:lnTo>
                  <a:pt x="3863448" y="1282336"/>
                </a:lnTo>
                <a:lnTo>
                  <a:pt x="3885018" y="1238669"/>
                </a:lnTo>
                <a:lnTo>
                  <a:pt x="3895366" y="1196067"/>
                </a:lnTo>
                <a:lnTo>
                  <a:pt x="3900676" y="1149616"/>
                </a:lnTo>
                <a:lnTo>
                  <a:pt x="3902633" y="1094101"/>
                </a:lnTo>
                <a:lnTo>
                  <a:pt x="3902913" y="1024407"/>
                </a:lnTo>
                <a:lnTo>
                  <a:pt x="3902906" y="365074"/>
                </a:lnTo>
                <a:lnTo>
                  <a:pt x="3902633" y="296066"/>
                </a:lnTo>
                <a:lnTo>
                  <a:pt x="3900676" y="240068"/>
                </a:lnTo>
                <a:lnTo>
                  <a:pt x="3895357" y="193388"/>
                </a:lnTo>
                <a:lnTo>
                  <a:pt x="3885018" y="150812"/>
                </a:lnTo>
                <a:lnTo>
                  <a:pt x="3863448" y="107144"/>
                </a:lnTo>
                <a:lnTo>
                  <a:pt x="3833290" y="69618"/>
                </a:lnTo>
                <a:lnTo>
                  <a:pt x="3795766" y="39459"/>
                </a:lnTo>
                <a:lnTo>
                  <a:pt x="3752100" y="17894"/>
                </a:lnTo>
                <a:lnTo>
                  <a:pt x="3709519" y="7549"/>
                </a:lnTo>
                <a:lnTo>
                  <a:pt x="3663041" y="2236"/>
                </a:lnTo>
                <a:lnTo>
                  <a:pt x="3607525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61000" y="5308600"/>
            <a:ext cx="208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Noto Sans Mono CJK JP Regular"/>
                <a:cs typeface="Noto Sans Mono CJK JP Regular"/>
              </a:rPr>
              <a:t>container</a:t>
            </a:r>
            <a:endParaRPr sz="36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1617" y="2942958"/>
            <a:ext cx="4601565" cy="5366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39717" y="2955658"/>
            <a:ext cx="4525645" cy="5290185"/>
          </a:xfrm>
          <a:custGeom>
            <a:avLst/>
            <a:gdLst/>
            <a:ahLst/>
            <a:cxnLst/>
            <a:rect l="l" t="t" r="r" b="b"/>
            <a:pathLst>
              <a:path w="4525645" h="5290184">
                <a:moveTo>
                  <a:pt x="4160291" y="0"/>
                </a:moveTo>
                <a:lnTo>
                  <a:pt x="366699" y="0"/>
                </a:lnTo>
                <a:lnTo>
                  <a:pt x="296066" y="279"/>
                </a:lnTo>
                <a:lnTo>
                  <a:pt x="240068" y="2236"/>
                </a:lnTo>
                <a:lnTo>
                  <a:pt x="193413" y="7549"/>
                </a:lnTo>
                <a:lnTo>
                  <a:pt x="150812" y="17894"/>
                </a:lnTo>
                <a:lnTo>
                  <a:pt x="107144" y="39459"/>
                </a:lnTo>
                <a:lnTo>
                  <a:pt x="69618" y="69618"/>
                </a:lnTo>
                <a:lnTo>
                  <a:pt x="39459" y="107144"/>
                </a:lnTo>
                <a:lnTo>
                  <a:pt x="17894" y="150812"/>
                </a:lnTo>
                <a:lnTo>
                  <a:pt x="7546" y="193413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4"/>
                </a:lnTo>
                <a:lnTo>
                  <a:pt x="6" y="4925009"/>
                </a:lnTo>
                <a:lnTo>
                  <a:pt x="279" y="4994017"/>
                </a:lnTo>
                <a:lnTo>
                  <a:pt x="2236" y="5050015"/>
                </a:lnTo>
                <a:lnTo>
                  <a:pt x="7555" y="5096694"/>
                </a:lnTo>
                <a:lnTo>
                  <a:pt x="17894" y="5139270"/>
                </a:lnTo>
                <a:lnTo>
                  <a:pt x="39459" y="5182938"/>
                </a:lnTo>
                <a:lnTo>
                  <a:pt x="69618" y="5220465"/>
                </a:lnTo>
                <a:lnTo>
                  <a:pt x="107144" y="5250624"/>
                </a:lnTo>
                <a:lnTo>
                  <a:pt x="150812" y="5272189"/>
                </a:lnTo>
                <a:lnTo>
                  <a:pt x="193388" y="5282534"/>
                </a:lnTo>
                <a:lnTo>
                  <a:pt x="239864" y="5287846"/>
                </a:lnTo>
                <a:lnTo>
                  <a:pt x="295380" y="5289803"/>
                </a:lnTo>
                <a:lnTo>
                  <a:pt x="365074" y="5290083"/>
                </a:lnTo>
                <a:lnTo>
                  <a:pt x="4158665" y="5290083"/>
                </a:lnTo>
                <a:lnTo>
                  <a:pt x="4229299" y="5289803"/>
                </a:lnTo>
                <a:lnTo>
                  <a:pt x="4285297" y="5287846"/>
                </a:lnTo>
                <a:lnTo>
                  <a:pt x="4331951" y="5282534"/>
                </a:lnTo>
                <a:lnTo>
                  <a:pt x="4374553" y="5272189"/>
                </a:lnTo>
                <a:lnTo>
                  <a:pt x="4418220" y="5250624"/>
                </a:lnTo>
                <a:lnTo>
                  <a:pt x="4455747" y="5220465"/>
                </a:lnTo>
                <a:lnTo>
                  <a:pt x="4485906" y="5182938"/>
                </a:lnTo>
                <a:lnTo>
                  <a:pt x="4507471" y="5139270"/>
                </a:lnTo>
                <a:lnTo>
                  <a:pt x="4517819" y="5096669"/>
                </a:lnTo>
                <a:lnTo>
                  <a:pt x="4523128" y="5050218"/>
                </a:lnTo>
                <a:lnTo>
                  <a:pt x="4525086" y="4994702"/>
                </a:lnTo>
                <a:lnTo>
                  <a:pt x="4525365" y="4925009"/>
                </a:lnTo>
                <a:lnTo>
                  <a:pt x="4525359" y="365074"/>
                </a:lnTo>
                <a:lnTo>
                  <a:pt x="4525086" y="296066"/>
                </a:lnTo>
                <a:lnTo>
                  <a:pt x="4523128" y="240068"/>
                </a:lnTo>
                <a:lnTo>
                  <a:pt x="4517810" y="193388"/>
                </a:lnTo>
                <a:lnTo>
                  <a:pt x="4507471" y="150812"/>
                </a:lnTo>
                <a:lnTo>
                  <a:pt x="4485906" y="107144"/>
                </a:lnTo>
                <a:lnTo>
                  <a:pt x="4455747" y="69618"/>
                </a:lnTo>
                <a:lnTo>
                  <a:pt x="4418220" y="39459"/>
                </a:lnTo>
                <a:lnTo>
                  <a:pt x="4374553" y="17894"/>
                </a:lnTo>
                <a:lnTo>
                  <a:pt x="4331977" y="7549"/>
                </a:lnTo>
                <a:lnTo>
                  <a:pt x="4285500" y="2236"/>
                </a:lnTo>
                <a:lnTo>
                  <a:pt x="4229985" y="279"/>
                </a:lnTo>
                <a:lnTo>
                  <a:pt x="4160291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75300" y="698500"/>
            <a:ext cx="18542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/>
              <a:t>Pod</a:t>
            </a:r>
            <a:endParaRPr sz="9600"/>
          </a:p>
        </p:txBody>
      </p:sp>
      <p:sp>
        <p:nvSpPr>
          <p:cNvPr id="5" name="object 5"/>
          <p:cNvSpPr/>
          <p:nvPr/>
        </p:nvSpPr>
        <p:spPr>
          <a:xfrm>
            <a:off x="4512843" y="3305759"/>
            <a:ext cx="3979100" cy="1465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0943" y="3318459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6" y="0"/>
                </a:moveTo>
                <a:lnTo>
                  <a:pt x="366699" y="0"/>
                </a:lnTo>
                <a:lnTo>
                  <a:pt x="296068" y="279"/>
                </a:lnTo>
                <a:lnTo>
                  <a:pt x="240072" y="2236"/>
                </a:lnTo>
                <a:lnTo>
                  <a:pt x="193419" y="7549"/>
                </a:lnTo>
                <a:lnTo>
                  <a:pt x="150812" y="17894"/>
                </a:lnTo>
                <a:lnTo>
                  <a:pt x="107146" y="39459"/>
                </a:lnTo>
                <a:lnTo>
                  <a:pt x="69622" y="69618"/>
                </a:lnTo>
                <a:lnTo>
                  <a:pt x="39464" y="107144"/>
                </a:lnTo>
                <a:lnTo>
                  <a:pt x="17894" y="150812"/>
                </a:lnTo>
                <a:lnTo>
                  <a:pt x="7546" y="193413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4"/>
                </a:lnTo>
                <a:lnTo>
                  <a:pt x="6" y="1024407"/>
                </a:lnTo>
                <a:lnTo>
                  <a:pt x="279" y="1093415"/>
                </a:lnTo>
                <a:lnTo>
                  <a:pt x="2236" y="1149413"/>
                </a:lnTo>
                <a:lnTo>
                  <a:pt x="7555" y="1196093"/>
                </a:lnTo>
                <a:lnTo>
                  <a:pt x="17894" y="1238669"/>
                </a:lnTo>
                <a:lnTo>
                  <a:pt x="39464" y="1282336"/>
                </a:lnTo>
                <a:lnTo>
                  <a:pt x="69622" y="1319863"/>
                </a:lnTo>
                <a:lnTo>
                  <a:pt x="107146" y="1350022"/>
                </a:lnTo>
                <a:lnTo>
                  <a:pt x="150812" y="1371587"/>
                </a:lnTo>
                <a:lnTo>
                  <a:pt x="193394" y="1381932"/>
                </a:lnTo>
                <a:lnTo>
                  <a:pt x="239871" y="1387244"/>
                </a:lnTo>
                <a:lnTo>
                  <a:pt x="295387" y="1389202"/>
                </a:lnTo>
                <a:lnTo>
                  <a:pt x="365086" y="1389481"/>
                </a:lnTo>
                <a:lnTo>
                  <a:pt x="3536213" y="1389481"/>
                </a:lnTo>
                <a:lnTo>
                  <a:pt x="3606844" y="1389202"/>
                </a:lnTo>
                <a:lnTo>
                  <a:pt x="3662838" y="1387244"/>
                </a:lnTo>
                <a:lnTo>
                  <a:pt x="3709488" y="1381932"/>
                </a:lnTo>
                <a:lnTo>
                  <a:pt x="3752088" y="1371587"/>
                </a:lnTo>
                <a:lnTo>
                  <a:pt x="3795761" y="1350022"/>
                </a:lnTo>
                <a:lnTo>
                  <a:pt x="3833288" y="1319863"/>
                </a:lnTo>
                <a:lnTo>
                  <a:pt x="3863448" y="1282336"/>
                </a:lnTo>
                <a:lnTo>
                  <a:pt x="3885018" y="1238669"/>
                </a:lnTo>
                <a:lnTo>
                  <a:pt x="3895359" y="1196067"/>
                </a:lnTo>
                <a:lnTo>
                  <a:pt x="3900665" y="1149616"/>
                </a:lnTo>
                <a:lnTo>
                  <a:pt x="3902621" y="1094101"/>
                </a:lnTo>
                <a:lnTo>
                  <a:pt x="3902900" y="1024407"/>
                </a:lnTo>
                <a:lnTo>
                  <a:pt x="3902894" y="365074"/>
                </a:lnTo>
                <a:lnTo>
                  <a:pt x="3902621" y="296066"/>
                </a:lnTo>
                <a:lnTo>
                  <a:pt x="3900665" y="240068"/>
                </a:lnTo>
                <a:lnTo>
                  <a:pt x="3895350" y="193388"/>
                </a:lnTo>
                <a:lnTo>
                  <a:pt x="3885018" y="150812"/>
                </a:lnTo>
                <a:lnTo>
                  <a:pt x="3863448" y="107144"/>
                </a:lnTo>
                <a:lnTo>
                  <a:pt x="3833288" y="69618"/>
                </a:lnTo>
                <a:lnTo>
                  <a:pt x="3795761" y="39459"/>
                </a:lnTo>
                <a:lnTo>
                  <a:pt x="3752088" y="17894"/>
                </a:lnTo>
                <a:lnTo>
                  <a:pt x="3709513" y="7549"/>
                </a:lnTo>
                <a:lnTo>
                  <a:pt x="3663040" y="2236"/>
                </a:lnTo>
                <a:lnTo>
                  <a:pt x="3607525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12843" y="6480759"/>
            <a:ext cx="3979100" cy="1465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50943" y="6493459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5">
                <a:moveTo>
                  <a:pt x="3537826" y="0"/>
                </a:moveTo>
                <a:lnTo>
                  <a:pt x="366699" y="0"/>
                </a:lnTo>
                <a:lnTo>
                  <a:pt x="296068" y="279"/>
                </a:lnTo>
                <a:lnTo>
                  <a:pt x="240072" y="2236"/>
                </a:lnTo>
                <a:lnTo>
                  <a:pt x="193419" y="7549"/>
                </a:lnTo>
                <a:lnTo>
                  <a:pt x="150812" y="17894"/>
                </a:lnTo>
                <a:lnTo>
                  <a:pt x="107146" y="39459"/>
                </a:lnTo>
                <a:lnTo>
                  <a:pt x="69622" y="69618"/>
                </a:lnTo>
                <a:lnTo>
                  <a:pt x="39464" y="107144"/>
                </a:lnTo>
                <a:lnTo>
                  <a:pt x="17894" y="150812"/>
                </a:lnTo>
                <a:lnTo>
                  <a:pt x="7546" y="193413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4"/>
                </a:lnTo>
                <a:lnTo>
                  <a:pt x="6" y="1024407"/>
                </a:lnTo>
                <a:lnTo>
                  <a:pt x="279" y="1093415"/>
                </a:lnTo>
                <a:lnTo>
                  <a:pt x="2236" y="1149413"/>
                </a:lnTo>
                <a:lnTo>
                  <a:pt x="7555" y="1196093"/>
                </a:lnTo>
                <a:lnTo>
                  <a:pt x="17894" y="1238669"/>
                </a:lnTo>
                <a:lnTo>
                  <a:pt x="39464" y="1282336"/>
                </a:lnTo>
                <a:lnTo>
                  <a:pt x="69622" y="1319863"/>
                </a:lnTo>
                <a:lnTo>
                  <a:pt x="107146" y="1350022"/>
                </a:lnTo>
                <a:lnTo>
                  <a:pt x="150812" y="1371587"/>
                </a:lnTo>
                <a:lnTo>
                  <a:pt x="193394" y="1381932"/>
                </a:lnTo>
                <a:lnTo>
                  <a:pt x="239871" y="1387244"/>
                </a:lnTo>
                <a:lnTo>
                  <a:pt x="295387" y="1389202"/>
                </a:lnTo>
                <a:lnTo>
                  <a:pt x="365086" y="1389481"/>
                </a:lnTo>
                <a:lnTo>
                  <a:pt x="3536213" y="1389481"/>
                </a:lnTo>
                <a:lnTo>
                  <a:pt x="3606844" y="1389202"/>
                </a:lnTo>
                <a:lnTo>
                  <a:pt x="3662838" y="1387244"/>
                </a:lnTo>
                <a:lnTo>
                  <a:pt x="3709488" y="1381932"/>
                </a:lnTo>
                <a:lnTo>
                  <a:pt x="3752088" y="1371587"/>
                </a:lnTo>
                <a:lnTo>
                  <a:pt x="3795761" y="1350022"/>
                </a:lnTo>
                <a:lnTo>
                  <a:pt x="3833288" y="1319863"/>
                </a:lnTo>
                <a:lnTo>
                  <a:pt x="3863448" y="1282336"/>
                </a:lnTo>
                <a:lnTo>
                  <a:pt x="3885018" y="1238669"/>
                </a:lnTo>
                <a:lnTo>
                  <a:pt x="3895359" y="1196067"/>
                </a:lnTo>
                <a:lnTo>
                  <a:pt x="3900665" y="1149616"/>
                </a:lnTo>
                <a:lnTo>
                  <a:pt x="3902621" y="1094101"/>
                </a:lnTo>
                <a:lnTo>
                  <a:pt x="3902900" y="1024407"/>
                </a:lnTo>
                <a:lnTo>
                  <a:pt x="3902894" y="365074"/>
                </a:lnTo>
                <a:lnTo>
                  <a:pt x="3902621" y="296066"/>
                </a:lnTo>
                <a:lnTo>
                  <a:pt x="3900665" y="240068"/>
                </a:lnTo>
                <a:lnTo>
                  <a:pt x="3895350" y="193388"/>
                </a:lnTo>
                <a:lnTo>
                  <a:pt x="3885018" y="150812"/>
                </a:lnTo>
                <a:lnTo>
                  <a:pt x="3863448" y="107144"/>
                </a:lnTo>
                <a:lnTo>
                  <a:pt x="3833288" y="69618"/>
                </a:lnTo>
                <a:lnTo>
                  <a:pt x="3795761" y="39459"/>
                </a:lnTo>
                <a:lnTo>
                  <a:pt x="3752088" y="17894"/>
                </a:lnTo>
                <a:lnTo>
                  <a:pt x="3709513" y="7549"/>
                </a:lnTo>
                <a:lnTo>
                  <a:pt x="3663040" y="2236"/>
                </a:lnTo>
                <a:lnTo>
                  <a:pt x="3607525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2855" y="4893259"/>
            <a:ext cx="3979100" cy="1465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50943" y="4905959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6" y="0"/>
                </a:moveTo>
                <a:lnTo>
                  <a:pt x="366699" y="0"/>
                </a:lnTo>
                <a:lnTo>
                  <a:pt x="296068" y="279"/>
                </a:lnTo>
                <a:lnTo>
                  <a:pt x="240074" y="2236"/>
                </a:lnTo>
                <a:lnTo>
                  <a:pt x="193424" y="7549"/>
                </a:lnTo>
                <a:lnTo>
                  <a:pt x="150825" y="17894"/>
                </a:lnTo>
                <a:lnTo>
                  <a:pt x="107151" y="39459"/>
                </a:lnTo>
                <a:lnTo>
                  <a:pt x="69624" y="69618"/>
                </a:lnTo>
                <a:lnTo>
                  <a:pt x="39464" y="107144"/>
                </a:lnTo>
                <a:lnTo>
                  <a:pt x="17894" y="150812"/>
                </a:lnTo>
                <a:lnTo>
                  <a:pt x="7546" y="193413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4"/>
                </a:lnTo>
                <a:lnTo>
                  <a:pt x="6" y="1024407"/>
                </a:lnTo>
                <a:lnTo>
                  <a:pt x="279" y="1093415"/>
                </a:lnTo>
                <a:lnTo>
                  <a:pt x="2236" y="1149413"/>
                </a:lnTo>
                <a:lnTo>
                  <a:pt x="7555" y="1196093"/>
                </a:lnTo>
                <a:lnTo>
                  <a:pt x="17894" y="1238669"/>
                </a:lnTo>
                <a:lnTo>
                  <a:pt x="39464" y="1282336"/>
                </a:lnTo>
                <a:lnTo>
                  <a:pt x="69624" y="1319863"/>
                </a:lnTo>
                <a:lnTo>
                  <a:pt x="107151" y="1350022"/>
                </a:lnTo>
                <a:lnTo>
                  <a:pt x="150825" y="1371587"/>
                </a:lnTo>
                <a:lnTo>
                  <a:pt x="193399" y="1381932"/>
                </a:lnTo>
                <a:lnTo>
                  <a:pt x="239872" y="1387244"/>
                </a:lnTo>
                <a:lnTo>
                  <a:pt x="295387" y="1389202"/>
                </a:lnTo>
                <a:lnTo>
                  <a:pt x="365086" y="1389481"/>
                </a:lnTo>
                <a:lnTo>
                  <a:pt x="3536213" y="1389481"/>
                </a:lnTo>
                <a:lnTo>
                  <a:pt x="3606845" y="1389202"/>
                </a:lnTo>
                <a:lnTo>
                  <a:pt x="3662840" y="1387244"/>
                </a:lnTo>
                <a:lnTo>
                  <a:pt x="3709493" y="1381932"/>
                </a:lnTo>
                <a:lnTo>
                  <a:pt x="3752100" y="1371587"/>
                </a:lnTo>
                <a:lnTo>
                  <a:pt x="3795766" y="1350022"/>
                </a:lnTo>
                <a:lnTo>
                  <a:pt x="3833290" y="1319863"/>
                </a:lnTo>
                <a:lnTo>
                  <a:pt x="3863448" y="1282336"/>
                </a:lnTo>
                <a:lnTo>
                  <a:pt x="3885018" y="1238669"/>
                </a:lnTo>
                <a:lnTo>
                  <a:pt x="3895366" y="1196067"/>
                </a:lnTo>
                <a:lnTo>
                  <a:pt x="3900676" y="1149616"/>
                </a:lnTo>
                <a:lnTo>
                  <a:pt x="3902633" y="1094101"/>
                </a:lnTo>
                <a:lnTo>
                  <a:pt x="3902913" y="1024407"/>
                </a:lnTo>
                <a:lnTo>
                  <a:pt x="3902906" y="365074"/>
                </a:lnTo>
                <a:lnTo>
                  <a:pt x="3902633" y="296066"/>
                </a:lnTo>
                <a:lnTo>
                  <a:pt x="3900676" y="240068"/>
                </a:lnTo>
                <a:lnTo>
                  <a:pt x="3895357" y="193388"/>
                </a:lnTo>
                <a:lnTo>
                  <a:pt x="3885018" y="150812"/>
                </a:lnTo>
                <a:lnTo>
                  <a:pt x="3863448" y="107144"/>
                </a:lnTo>
                <a:lnTo>
                  <a:pt x="3833290" y="69618"/>
                </a:lnTo>
                <a:lnTo>
                  <a:pt x="3795766" y="39459"/>
                </a:lnTo>
                <a:lnTo>
                  <a:pt x="3752100" y="17894"/>
                </a:lnTo>
                <a:lnTo>
                  <a:pt x="3709519" y="7549"/>
                </a:lnTo>
                <a:lnTo>
                  <a:pt x="3663041" y="2236"/>
                </a:lnTo>
                <a:lnTo>
                  <a:pt x="3607525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61000" y="3721100"/>
            <a:ext cx="2082800" cy="374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Noto Sans Mono CJK JP Regular"/>
                <a:cs typeface="Noto Sans Mono CJK JP Regular"/>
              </a:rPr>
              <a:t>container</a:t>
            </a:r>
            <a:endParaRPr sz="3600">
              <a:latin typeface="Noto Sans Mono CJK JP Regular"/>
              <a:cs typeface="Noto Sans Mono CJK JP Regular"/>
            </a:endParaRPr>
          </a:p>
          <a:p>
            <a:pPr marL="12700" marR="5080">
              <a:lnSpc>
                <a:spcPts val="12500"/>
              </a:lnSpc>
              <a:spcBef>
                <a:spcPts val="1780"/>
              </a:spcBef>
            </a:pPr>
            <a:r>
              <a:rPr sz="3600" dirty="0">
                <a:latin typeface="Noto Sans Mono CJK JP Regular"/>
                <a:cs typeface="Noto Sans Mono CJK JP Regular"/>
              </a:rPr>
              <a:t>container  container</a:t>
            </a:r>
            <a:endParaRPr sz="36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1617" y="2942958"/>
            <a:ext cx="4601565" cy="5366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39717" y="2955658"/>
            <a:ext cx="4525645" cy="5290185"/>
          </a:xfrm>
          <a:custGeom>
            <a:avLst/>
            <a:gdLst/>
            <a:ahLst/>
            <a:cxnLst/>
            <a:rect l="l" t="t" r="r" b="b"/>
            <a:pathLst>
              <a:path w="4525645" h="5290184">
                <a:moveTo>
                  <a:pt x="4160291" y="0"/>
                </a:moveTo>
                <a:lnTo>
                  <a:pt x="366699" y="0"/>
                </a:lnTo>
                <a:lnTo>
                  <a:pt x="296066" y="279"/>
                </a:lnTo>
                <a:lnTo>
                  <a:pt x="240068" y="2236"/>
                </a:lnTo>
                <a:lnTo>
                  <a:pt x="193413" y="7549"/>
                </a:lnTo>
                <a:lnTo>
                  <a:pt x="150812" y="17894"/>
                </a:lnTo>
                <a:lnTo>
                  <a:pt x="107144" y="39459"/>
                </a:lnTo>
                <a:lnTo>
                  <a:pt x="69618" y="69618"/>
                </a:lnTo>
                <a:lnTo>
                  <a:pt x="39459" y="107144"/>
                </a:lnTo>
                <a:lnTo>
                  <a:pt x="17894" y="150812"/>
                </a:lnTo>
                <a:lnTo>
                  <a:pt x="7546" y="193413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4"/>
                </a:lnTo>
                <a:lnTo>
                  <a:pt x="6" y="4925009"/>
                </a:lnTo>
                <a:lnTo>
                  <a:pt x="279" y="4994017"/>
                </a:lnTo>
                <a:lnTo>
                  <a:pt x="2236" y="5050015"/>
                </a:lnTo>
                <a:lnTo>
                  <a:pt x="7555" y="5096694"/>
                </a:lnTo>
                <a:lnTo>
                  <a:pt x="17894" y="5139270"/>
                </a:lnTo>
                <a:lnTo>
                  <a:pt x="39459" y="5182938"/>
                </a:lnTo>
                <a:lnTo>
                  <a:pt x="69618" y="5220465"/>
                </a:lnTo>
                <a:lnTo>
                  <a:pt x="107144" y="5250624"/>
                </a:lnTo>
                <a:lnTo>
                  <a:pt x="150812" y="5272189"/>
                </a:lnTo>
                <a:lnTo>
                  <a:pt x="193388" y="5282534"/>
                </a:lnTo>
                <a:lnTo>
                  <a:pt x="239864" y="5287846"/>
                </a:lnTo>
                <a:lnTo>
                  <a:pt x="295380" y="5289803"/>
                </a:lnTo>
                <a:lnTo>
                  <a:pt x="365074" y="5290083"/>
                </a:lnTo>
                <a:lnTo>
                  <a:pt x="4158665" y="5290083"/>
                </a:lnTo>
                <a:lnTo>
                  <a:pt x="4229299" y="5289803"/>
                </a:lnTo>
                <a:lnTo>
                  <a:pt x="4285297" y="5287846"/>
                </a:lnTo>
                <a:lnTo>
                  <a:pt x="4331951" y="5282534"/>
                </a:lnTo>
                <a:lnTo>
                  <a:pt x="4374553" y="5272189"/>
                </a:lnTo>
                <a:lnTo>
                  <a:pt x="4418220" y="5250624"/>
                </a:lnTo>
                <a:lnTo>
                  <a:pt x="4455747" y="5220465"/>
                </a:lnTo>
                <a:lnTo>
                  <a:pt x="4485906" y="5182938"/>
                </a:lnTo>
                <a:lnTo>
                  <a:pt x="4507471" y="5139270"/>
                </a:lnTo>
                <a:lnTo>
                  <a:pt x="4517819" y="5096669"/>
                </a:lnTo>
                <a:lnTo>
                  <a:pt x="4523128" y="5050218"/>
                </a:lnTo>
                <a:lnTo>
                  <a:pt x="4525086" y="4994702"/>
                </a:lnTo>
                <a:lnTo>
                  <a:pt x="4525365" y="4925009"/>
                </a:lnTo>
                <a:lnTo>
                  <a:pt x="4525359" y="365074"/>
                </a:lnTo>
                <a:lnTo>
                  <a:pt x="4525086" y="296066"/>
                </a:lnTo>
                <a:lnTo>
                  <a:pt x="4523128" y="240068"/>
                </a:lnTo>
                <a:lnTo>
                  <a:pt x="4517810" y="193388"/>
                </a:lnTo>
                <a:lnTo>
                  <a:pt x="4507471" y="150812"/>
                </a:lnTo>
                <a:lnTo>
                  <a:pt x="4485906" y="107144"/>
                </a:lnTo>
                <a:lnTo>
                  <a:pt x="4455747" y="69618"/>
                </a:lnTo>
                <a:lnTo>
                  <a:pt x="4418220" y="39459"/>
                </a:lnTo>
                <a:lnTo>
                  <a:pt x="4374553" y="17894"/>
                </a:lnTo>
                <a:lnTo>
                  <a:pt x="4331977" y="7549"/>
                </a:lnTo>
                <a:lnTo>
                  <a:pt x="4285500" y="2236"/>
                </a:lnTo>
                <a:lnTo>
                  <a:pt x="4229985" y="279"/>
                </a:lnTo>
                <a:lnTo>
                  <a:pt x="4160291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75300" y="698500"/>
            <a:ext cx="18542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/>
              <a:t>Pod</a:t>
            </a:r>
            <a:endParaRPr sz="9600"/>
          </a:p>
        </p:txBody>
      </p:sp>
      <p:sp>
        <p:nvSpPr>
          <p:cNvPr id="5" name="object 5"/>
          <p:cNvSpPr/>
          <p:nvPr/>
        </p:nvSpPr>
        <p:spPr>
          <a:xfrm>
            <a:off x="4512843" y="3305759"/>
            <a:ext cx="3979100" cy="1465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0943" y="3318459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6" y="0"/>
                </a:moveTo>
                <a:lnTo>
                  <a:pt x="366699" y="0"/>
                </a:lnTo>
                <a:lnTo>
                  <a:pt x="296068" y="279"/>
                </a:lnTo>
                <a:lnTo>
                  <a:pt x="240072" y="2236"/>
                </a:lnTo>
                <a:lnTo>
                  <a:pt x="193419" y="7549"/>
                </a:lnTo>
                <a:lnTo>
                  <a:pt x="150812" y="17894"/>
                </a:lnTo>
                <a:lnTo>
                  <a:pt x="107146" y="39459"/>
                </a:lnTo>
                <a:lnTo>
                  <a:pt x="69622" y="69618"/>
                </a:lnTo>
                <a:lnTo>
                  <a:pt x="39464" y="107144"/>
                </a:lnTo>
                <a:lnTo>
                  <a:pt x="17894" y="150812"/>
                </a:lnTo>
                <a:lnTo>
                  <a:pt x="7546" y="193413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4"/>
                </a:lnTo>
                <a:lnTo>
                  <a:pt x="6" y="1024407"/>
                </a:lnTo>
                <a:lnTo>
                  <a:pt x="279" y="1093415"/>
                </a:lnTo>
                <a:lnTo>
                  <a:pt x="2236" y="1149413"/>
                </a:lnTo>
                <a:lnTo>
                  <a:pt x="7555" y="1196093"/>
                </a:lnTo>
                <a:lnTo>
                  <a:pt x="17894" y="1238669"/>
                </a:lnTo>
                <a:lnTo>
                  <a:pt x="39464" y="1282336"/>
                </a:lnTo>
                <a:lnTo>
                  <a:pt x="69622" y="1319863"/>
                </a:lnTo>
                <a:lnTo>
                  <a:pt x="107146" y="1350022"/>
                </a:lnTo>
                <a:lnTo>
                  <a:pt x="150812" y="1371587"/>
                </a:lnTo>
                <a:lnTo>
                  <a:pt x="193394" y="1381932"/>
                </a:lnTo>
                <a:lnTo>
                  <a:pt x="239871" y="1387244"/>
                </a:lnTo>
                <a:lnTo>
                  <a:pt x="295387" y="1389202"/>
                </a:lnTo>
                <a:lnTo>
                  <a:pt x="365086" y="1389481"/>
                </a:lnTo>
                <a:lnTo>
                  <a:pt x="3536213" y="1389481"/>
                </a:lnTo>
                <a:lnTo>
                  <a:pt x="3606844" y="1389202"/>
                </a:lnTo>
                <a:lnTo>
                  <a:pt x="3662838" y="1387244"/>
                </a:lnTo>
                <a:lnTo>
                  <a:pt x="3709488" y="1381932"/>
                </a:lnTo>
                <a:lnTo>
                  <a:pt x="3752088" y="1371587"/>
                </a:lnTo>
                <a:lnTo>
                  <a:pt x="3795761" y="1350022"/>
                </a:lnTo>
                <a:lnTo>
                  <a:pt x="3833288" y="1319863"/>
                </a:lnTo>
                <a:lnTo>
                  <a:pt x="3863448" y="1282336"/>
                </a:lnTo>
                <a:lnTo>
                  <a:pt x="3885018" y="1238669"/>
                </a:lnTo>
                <a:lnTo>
                  <a:pt x="3895359" y="1196067"/>
                </a:lnTo>
                <a:lnTo>
                  <a:pt x="3900665" y="1149616"/>
                </a:lnTo>
                <a:lnTo>
                  <a:pt x="3902621" y="1094101"/>
                </a:lnTo>
                <a:lnTo>
                  <a:pt x="3902900" y="1024407"/>
                </a:lnTo>
                <a:lnTo>
                  <a:pt x="3902894" y="365074"/>
                </a:lnTo>
                <a:lnTo>
                  <a:pt x="3902621" y="296066"/>
                </a:lnTo>
                <a:lnTo>
                  <a:pt x="3900665" y="240068"/>
                </a:lnTo>
                <a:lnTo>
                  <a:pt x="3895350" y="193388"/>
                </a:lnTo>
                <a:lnTo>
                  <a:pt x="3885018" y="150812"/>
                </a:lnTo>
                <a:lnTo>
                  <a:pt x="3863448" y="107144"/>
                </a:lnTo>
                <a:lnTo>
                  <a:pt x="3833288" y="69618"/>
                </a:lnTo>
                <a:lnTo>
                  <a:pt x="3795761" y="39459"/>
                </a:lnTo>
                <a:lnTo>
                  <a:pt x="3752088" y="17894"/>
                </a:lnTo>
                <a:lnTo>
                  <a:pt x="3709513" y="7549"/>
                </a:lnTo>
                <a:lnTo>
                  <a:pt x="3663040" y="2236"/>
                </a:lnTo>
                <a:lnTo>
                  <a:pt x="3607525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61000" y="3721100"/>
            <a:ext cx="208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Noto Sans Mono CJK JP Regular"/>
                <a:cs typeface="Noto Sans Mono CJK JP Regular"/>
              </a:rPr>
              <a:t>container</a:t>
            </a:r>
            <a:endParaRPr sz="3600">
              <a:latin typeface="Noto Sans Mono CJK JP Regular"/>
              <a:cs typeface="Noto Sans Mono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12843" y="6480759"/>
            <a:ext cx="3979100" cy="1465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0943" y="6493459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5">
                <a:moveTo>
                  <a:pt x="3537826" y="0"/>
                </a:moveTo>
                <a:lnTo>
                  <a:pt x="366699" y="0"/>
                </a:lnTo>
                <a:lnTo>
                  <a:pt x="296068" y="279"/>
                </a:lnTo>
                <a:lnTo>
                  <a:pt x="240072" y="2236"/>
                </a:lnTo>
                <a:lnTo>
                  <a:pt x="193419" y="7549"/>
                </a:lnTo>
                <a:lnTo>
                  <a:pt x="150812" y="17894"/>
                </a:lnTo>
                <a:lnTo>
                  <a:pt x="107146" y="39459"/>
                </a:lnTo>
                <a:lnTo>
                  <a:pt x="69622" y="69618"/>
                </a:lnTo>
                <a:lnTo>
                  <a:pt x="39464" y="107144"/>
                </a:lnTo>
                <a:lnTo>
                  <a:pt x="17894" y="150812"/>
                </a:lnTo>
                <a:lnTo>
                  <a:pt x="7546" y="193413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4"/>
                </a:lnTo>
                <a:lnTo>
                  <a:pt x="6" y="1024407"/>
                </a:lnTo>
                <a:lnTo>
                  <a:pt x="279" y="1093415"/>
                </a:lnTo>
                <a:lnTo>
                  <a:pt x="2236" y="1149413"/>
                </a:lnTo>
                <a:lnTo>
                  <a:pt x="7555" y="1196093"/>
                </a:lnTo>
                <a:lnTo>
                  <a:pt x="17894" y="1238669"/>
                </a:lnTo>
                <a:lnTo>
                  <a:pt x="39464" y="1282336"/>
                </a:lnTo>
                <a:lnTo>
                  <a:pt x="69622" y="1319863"/>
                </a:lnTo>
                <a:lnTo>
                  <a:pt x="107146" y="1350022"/>
                </a:lnTo>
                <a:lnTo>
                  <a:pt x="150812" y="1371587"/>
                </a:lnTo>
                <a:lnTo>
                  <a:pt x="193394" y="1381932"/>
                </a:lnTo>
                <a:lnTo>
                  <a:pt x="239871" y="1387244"/>
                </a:lnTo>
                <a:lnTo>
                  <a:pt x="295387" y="1389202"/>
                </a:lnTo>
                <a:lnTo>
                  <a:pt x="365086" y="1389481"/>
                </a:lnTo>
                <a:lnTo>
                  <a:pt x="3536213" y="1389481"/>
                </a:lnTo>
                <a:lnTo>
                  <a:pt x="3606844" y="1389202"/>
                </a:lnTo>
                <a:lnTo>
                  <a:pt x="3662838" y="1387244"/>
                </a:lnTo>
                <a:lnTo>
                  <a:pt x="3709488" y="1381932"/>
                </a:lnTo>
                <a:lnTo>
                  <a:pt x="3752088" y="1371587"/>
                </a:lnTo>
                <a:lnTo>
                  <a:pt x="3795761" y="1350022"/>
                </a:lnTo>
                <a:lnTo>
                  <a:pt x="3833288" y="1319863"/>
                </a:lnTo>
                <a:lnTo>
                  <a:pt x="3863448" y="1282336"/>
                </a:lnTo>
                <a:lnTo>
                  <a:pt x="3885018" y="1238669"/>
                </a:lnTo>
                <a:lnTo>
                  <a:pt x="3895359" y="1196067"/>
                </a:lnTo>
                <a:lnTo>
                  <a:pt x="3900665" y="1149616"/>
                </a:lnTo>
                <a:lnTo>
                  <a:pt x="3902621" y="1094101"/>
                </a:lnTo>
                <a:lnTo>
                  <a:pt x="3902900" y="1024407"/>
                </a:lnTo>
                <a:lnTo>
                  <a:pt x="3902894" y="365074"/>
                </a:lnTo>
                <a:lnTo>
                  <a:pt x="3902621" y="296066"/>
                </a:lnTo>
                <a:lnTo>
                  <a:pt x="3900665" y="240068"/>
                </a:lnTo>
                <a:lnTo>
                  <a:pt x="3895350" y="193388"/>
                </a:lnTo>
                <a:lnTo>
                  <a:pt x="3885018" y="150812"/>
                </a:lnTo>
                <a:lnTo>
                  <a:pt x="3863448" y="107144"/>
                </a:lnTo>
                <a:lnTo>
                  <a:pt x="3833288" y="69618"/>
                </a:lnTo>
                <a:lnTo>
                  <a:pt x="3795761" y="39459"/>
                </a:lnTo>
                <a:lnTo>
                  <a:pt x="3752088" y="17894"/>
                </a:lnTo>
                <a:lnTo>
                  <a:pt x="3709513" y="7549"/>
                </a:lnTo>
                <a:lnTo>
                  <a:pt x="3663040" y="2236"/>
                </a:lnTo>
                <a:lnTo>
                  <a:pt x="3607525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61000" y="6896100"/>
            <a:ext cx="208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Noto Sans Mono CJK JP Regular"/>
                <a:cs typeface="Noto Sans Mono CJK JP Regular"/>
              </a:rPr>
              <a:t>container</a:t>
            </a:r>
            <a:endParaRPr sz="3600">
              <a:latin typeface="Noto Sans Mono CJK JP Regular"/>
              <a:cs typeface="Noto Sans Mono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12855" y="4893259"/>
            <a:ext cx="3979100" cy="1465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50943" y="4905959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6" y="0"/>
                </a:moveTo>
                <a:lnTo>
                  <a:pt x="366699" y="0"/>
                </a:lnTo>
                <a:lnTo>
                  <a:pt x="296068" y="279"/>
                </a:lnTo>
                <a:lnTo>
                  <a:pt x="240074" y="2236"/>
                </a:lnTo>
                <a:lnTo>
                  <a:pt x="193424" y="7549"/>
                </a:lnTo>
                <a:lnTo>
                  <a:pt x="150825" y="17894"/>
                </a:lnTo>
                <a:lnTo>
                  <a:pt x="107151" y="39459"/>
                </a:lnTo>
                <a:lnTo>
                  <a:pt x="69624" y="69618"/>
                </a:lnTo>
                <a:lnTo>
                  <a:pt x="39464" y="107144"/>
                </a:lnTo>
                <a:lnTo>
                  <a:pt x="17894" y="150812"/>
                </a:lnTo>
                <a:lnTo>
                  <a:pt x="7546" y="193413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4"/>
                </a:lnTo>
                <a:lnTo>
                  <a:pt x="6" y="1024407"/>
                </a:lnTo>
                <a:lnTo>
                  <a:pt x="279" y="1093415"/>
                </a:lnTo>
                <a:lnTo>
                  <a:pt x="2236" y="1149413"/>
                </a:lnTo>
                <a:lnTo>
                  <a:pt x="7555" y="1196093"/>
                </a:lnTo>
                <a:lnTo>
                  <a:pt x="17894" y="1238669"/>
                </a:lnTo>
                <a:lnTo>
                  <a:pt x="39464" y="1282336"/>
                </a:lnTo>
                <a:lnTo>
                  <a:pt x="69624" y="1319863"/>
                </a:lnTo>
                <a:lnTo>
                  <a:pt x="107151" y="1350022"/>
                </a:lnTo>
                <a:lnTo>
                  <a:pt x="150825" y="1371587"/>
                </a:lnTo>
                <a:lnTo>
                  <a:pt x="193399" y="1381932"/>
                </a:lnTo>
                <a:lnTo>
                  <a:pt x="239872" y="1387244"/>
                </a:lnTo>
                <a:lnTo>
                  <a:pt x="295387" y="1389202"/>
                </a:lnTo>
                <a:lnTo>
                  <a:pt x="365086" y="1389481"/>
                </a:lnTo>
                <a:lnTo>
                  <a:pt x="3536213" y="1389481"/>
                </a:lnTo>
                <a:lnTo>
                  <a:pt x="3606845" y="1389202"/>
                </a:lnTo>
                <a:lnTo>
                  <a:pt x="3662840" y="1387244"/>
                </a:lnTo>
                <a:lnTo>
                  <a:pt x="3709493" y="1381932"/>
                </a:lnTo>
                <a:lnTo>
                  <a:pt x="3752100" y="1371587"/>
                </a:lnTo>
                <a:lnTo>
                  <a:pt x="3795766" y="1350022"/>
                </a:lnTo>
                <a:lnTo>
                  <a:pt x="3833290" y="1319863"/>
                </a:lnTo>
                <a:lnTo>
                  <a:pt x="3863448" y="1282336"/>
                </a:lnTo>
                <a:lnTo>
                  <a:pt x="3885018" y="1238669"/>
                </a:lnTo>
                <a:lnTo>
                  <a:pt x="3895366" y="1196067"/>
                </a:lnTo>
                <a:lnTo>
                  <a:pt x="3900676" y="1149616"/>
                </a:lnTo>
                <a:lnTo>
                  <a:pt x="3902633" y="1094101"/>
                </a:lnTo>
                <a:lnTo>
                  <a:pt x="3902913" y="1024407"/>
                </a:lnTo>
                <a:lnTo>
                  <a:pt x="3902906" y="365074"/>
                </a:lnTo>
                <a:lnTo>
                  <a:pt x="3902633" y="296066"/>
                </a:lnTo>
                <a:lnTo>
                  <a:pt x="3900676" y="240068"/>
                </a:lnTo>
                <a:lnTo>
                  <a:pt x="3895357" y="193388"/>
                </a:lnTo>
                <a:lnTo>
                  <a:pt x="3885018" y="150812"/>
                </a:lnTo>
                <a:lnTo>
                  <a:pt x="3863448" y="107144"/>
                </a:lnTo>
                <a:lnTo>
                  <a:pt x="3833290" y="69618"/>
                </a:lnTo>
                <a:lnTo>
                  <a:pt x="3795766" y="39459"/>
                </a:lnTo>
                <a:lnTo>
                  <a:pt x="3752100" y="17894"/>
                </a:lnTo>
                <a:lnTo>
                  <a:pt x="3709519" y="7549"/>
                </a:lnTo>
                <a:lnTo>
                  <a:pt x="3663041" y="2236"/>
                </a:lnTo>
                <a:lnTo>
                  <a:pt x="3607525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61000" y="5308600"/>
            <a:ext cx="208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Noto Sans Mono CJK JP Regular"/>
                <a:cs typeface="Noto Sans Mono CJK JP Regular"/>
              </a:rPr>
              <a:t>container</a:t>
            </a:r>
            <a:endParaRPr sz="3600">
              <a:latin typeface="Noto Sans Mono CJK JP Regular"/>
              <a:cs typeface="Noto Sans Mono CJK JP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34600" y="3721100"/>
            <a:ext cx="116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Noto Sans Mono CJK JP Regular"/>
                <a:cs typeface="Noto Sans Mono CJK JP Regular"/>
              </a:rPr>
              <a:t>nginx</a:t>
            </a:r>
            <a:endParaRPr sz="3600">
              <a:latin typeface="Noto Sans Mono CJK JP Regular"/>
              <a:cs typeface="Noto Sans Mono CJK JP 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63200" y="5308600"/>
            <a:ext cx="71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Noto Sans Mono CJK JP Regular"/>
                <a:cs typeface="Noto Sans Mono CJK JP Regular"/>
              </a:rPr>
              <a:t>app</a:t>
            </a:r>
            <a:endParaRPr sz="3600">
              <a:latin typeface="Noto Sans Mono CJK JP Regular"/>
              <a:cs typeface="Noto Sans Mono CJK JP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48800" y="6896100"/>
            <a:ext cx="254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Noto Sans Mono CJK JP Regular"/>
                <a:cs typeface="Noto Sans Mono CJK JP Regular"/>
              </a:rPr>
              <a:t>redis/cache</a:t>
            </a:r>
            <a:endParaRPr sz="3600">
              <a:latin typeface="Noto Sans Mono CJK JP Regular"/>
              <a:cs typeface="Noto Sans Mono CJK JP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48900" y="2349500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Noto Sans Mono CJK JP Regular"/>
                <a:cs typeface="Noto Sans Mono CJK JP Regular"/>
              </a:rPr>
              <a:t>e.g.</a:t>
            </a:r>
            <a:endParaRPr sz="36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4191000"/>
            <a:ext cx="974090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09565" algn="l"/>
              </a:tabLst>
            </a:pPr>
            <a:r>
              <a:rPr sz="8500" b="1" spc="-530" dirty="0">
                <a:latin typeface="Arial"/>
                <a:cs typeface="Arial"/>
              </a:rPr>
              <a:t>Scheduled	together</a:t>
            </a:r>
            <a:endParaRPr sz="8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8200" y="6652259"/>
            <a:ext cx="4008120" cy="622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00" b="1" spc="-20" dirty="0">
                <a:latin typeface="Arial"/>
                <a:cs typeface="Arial"/>
              </a:rPr>
              <a:t>(“co-scheduled”)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8200" y="3051149"/>
            <a:ext cx="8787765" cy="330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  <a:tabLst>
                <a:tab pos="1655445" algn="l"/>
                <a:tab pos="3845560" algn="l"/>
                <a:tab pos="6036310" algn="l"/>
                <a:tab pos="6583680" algn="l"/>
                <a:tab pos="7679055" algn="l"/>
              </a:tabLst>
            </a:pPr>
            <a:r>
              <a:rPr sz="8600" b="1" spc="-470" dirty="0">
                <a:latin typeface="Arial"/>
                <a:cs typeface="Arial"/>
              </a:rPr>
              <a:t>Guaranteed	</a:t>
            </a:r>
            <a:r>
              <a:rPr sz="8600" b="1" spc="250" dirty="0">
                <a:latin typeface="Arial"/>
                <a:cs typeface="Arial"/>
              </a:rPr>
              <a:t>to	</a:t>
            </a:r>
            <a:r>
              <a:rPr sz="8600" b="1" spc="-525" dirty="0">
                <a:latin typeface="Arial"/>
                <a:cs typeface="Arial"/>
              </a:rPr>
              <a:t>be  </a:t>
            </a:r>
            <a:r>
              <a:rPr sz="8600" b="1" spc="-944" dirty="0">
                <a:latin typeface="Arial"/>
                <a:cs typeface="Arial"/>
              </a:rPr>
              <a:t>on	</a:t>
            </a:r>
            <a:r>
              <a:rPr sz="8600" b="1" spc="10" dirty="0">
                <a:latin typeface="Arial"/>
                <a:cs typeface="Arial"/>
              </a:rPr>
              <a:t>the	</a:t>
            </a:r>
            <a:r>
              <a:rPr sz="8600" b="1" spc="-1190" dirty="0">
                <a:latin typeface="Arial"/>
                <a:cs typeface="Arial"/>
              </a:rPr>
              <a:t>same	</a:t>
            </a:r>
            <a:r>
              <a:rPr sz="8600" b="1" spc="-825" dirty="0">
                <a:latin typeface="Arial"/>
                <a:cs typeface="Arial"/>
              </a:rPr>
              <a:t>node</a:t>
            </a:r>
            <a:endParaRPr sz="8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54776" y="6253746"/>
            <a:ext cx="2190750" cy="0"/>
          </a:xfrm>
          <a:custGeom>
            <a:avLst/>
            <a:gdLst/>
            <a:ahLst/>
            <a:cxnLst/>
            <a:rect l="l" t="t" r="r" b="b"/>
            <a:pathLst>
              <a:path w="2190750">
                <a:moveTo>
                  <a:pt x="0" y="0"/>
                </a:moveTo>
                <a:lnTo>
                  <a:pt x="2190496" y="0"/>
                </a:lnTo>
              </a:path>
            </a:pathLst>
          </a:custGeom>
          <a:ln w="5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02200" y="6652259"/>
            <a:ext cx="3510279" cy="622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00" b="1" spc="100" dirty="0">
                <a:latin typeface="Arial"/>
                <a:cs typeface="Arial"/>
              </a:rPr>
              <a:t>(“co-located”)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989" y="3822382"/>
            <a:ext cx="2212525" cy="3514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8088" y="3417189"/>
            <a:ext cx="3054083" cy="4324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7938" y="3461639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3819728"/>
                </a:lnTo>
                <a:lnTo>
                  <a:pt x="2914103" y="3889427"/>
                </a:lnTo>
                <a:lnTo>
                  <a:pt x="2912146" y="3944942"/>
                </a:lnTo>
                <a:lnTo>
                  <a:pt x="2906834" y="3991415"/>
                </a:lnTo>
                <a:lnTo>
                  <a:pt x="2896489" y="4033989"/>
                </a:lnTo>
                <a:lnTo>
                  <a:pt x="2874924" y="4077663"/>
                </a:lnTo>
                <a:lnTo>
                  <a:pt x="2844765" y="4115190"/>
                </a:lnTo>
                <a:lnTo>
                  <a:pt x="2807238" y="4145350"/>
                </a:lnTo>
                <a:lnTo>
                  <a:pt x="2763570" y="4166920"/>
                </a:lnTo>
                <a:lnTo>
                  <a:pt x="2720969" y="4177258"/>
                </a:lnTo>
                <a:lnTo>
                  <a:pt x="2674315" y="4182567"/>
                </a:lnTo>
                <a:lnTo>
                  <a:pt x="2618316" y="4184523"/>
                </a:lnTo>
                <a:lnTo>
                  <a:pt x="2547683" y="4184802"/>
                </a:lnTo>
                <a:lnTo>
                  <a:pt x="365076" y="4184802"/>
                </a:lnTo>
                <a:lnTo>
                  <a:pt x="295380" y="4184523"/>
                </a:lnTo>
                <a:lnTo>
                  <a:pt x="239864" y="4182567"/>
                </a:lnTo>
                <a:lnTo>
                  <a:pt x="193389" y="4177258"/>
                </a:lnTo>
                <a:lnTo>
                  <a:pt x="150813" y="4166920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89"/>
                </a:lnTo>
                <a:lnTo>
                  <a:pt x="7547" y="3991390"/>
                </a:lnTo>
                <a:lnTo>
                  <a:pt x="2236" y="3944739"/>
                </a:lnTo>
                <a:lnTo>
                  <a:pt x="279" y="3888741"/>
                </a:lnTo>
                <a:lnTo>
                  <a:pt x="0" y="3818102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93900" y="21971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Node</a:t>
            </a:r>
            <a:endParaRPr sz="59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84838" y="3822382"/>
            <a:ext cx="2212525" cy="3514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69934" y="3417189"/>
            <a:ext cx="3054083" cy="4324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39784" y="3461639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3819728"/>
                </a:lnTo>
                <a:lnTo>
                  <a:pt x="2914103" y="3889427"/>
                </a:lnTo>
                <a:lnTo>
                  <a:pt x="2912146" y="3944942"/>
                </a:lnTo>
                <a:lnTo>
                  <a:pt x="2906834" y="3991415"/>
                </a:lnTo>
                <a:lnTo>
                  <a:pt x="2896489" y="4033989"/>
                </a:lnTo>
                <a:lnTo>
                  <a:pt x="2874924" y="4077663"/>
                </a:lnTo>
                <a:lnTo>
                  <a:pt x="2844765" y="4115190"/>
                </a:lnTo>
                <a:lnTo>
                  <a:pt x="2807238" y="4145350"/>
                </a:lnTo>
                <a:lnTo>
                  <a:pt x="2763570" y="4166920"/>
                </a:lnTo>
                <a:lnTo>
                  <a:pt x="2720969" y="4177258"/>
                </a:lnTo>
                <a:lnTo>
                  <a:pt x="2674315" y="4182567"/>
                </a:lnTo>
                <a:lnTo>
                  <a:pt x="2618316" y="4184523"/>
                </a:lnTo>
                <a:lnTo>
                  <a:pt x="2547683" y="4184802"/>
                </a:lnTo>
                <a:lnTo>
                  <a:pt x="365076" y="4184802"/>
                </a:lnTo>
                <a:lnTo>
                  <a:pt x="295380" y="4184523"/>
                </a:lnTo>
                <a:lnTo>
                  <a:pt x="239864" y="4182567"/>
                </a:lnTo>
                <a:lnTo>
                  <a:pt x="193389" y="4177258"/>
                </a:lnTo>
                <a:lnTo>
                  <a:pt x="150813" y="4166920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89"/>
                </a:lnTo>
                <a:lnTo>
                  <a:pt x="7547" y="3991390"/>
                </a:lnTo>
                <a:lnTo>
                  <a:pt x="2236" y="3944739"/>
                </a:lnTo>
                <a:lnTo>
                  <a:pt x="279" y="3888741"/>
                </a:lnTo>
                <a:lnTo>
                  <a:pt x="0" y="3818102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486900" y="21971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Node</a:t>
            </a:r>
          </a:p>
        </p:txBody>
      </p:sp>
      <p:sp>
        <p:nvSpPr>
          <p:cNvPr id="10" name="object 10"/>
          <p:cNvSpPr/>
          <p:nvPr/>
        </p:nvSpPr>
        <p:spPr>
          <a:xfrm>
            <a:off x="5338910" y="3822382"/>
            <a:ext cx="2212525" cy="3514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4018" y="3417189"/>
            <a:ext cx="3054083" cy="4324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93868" y="3461639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3819728"/>
                </a:lnTo>
                <a:lnTo>
                  <a:pt x="2914103" y="3889427"/>
                </a:lnTo>
                <a:lnTo>
                  <a:pt x="2912146" y="3944942"/>
                </a:lnTo>
                <a:lnTo>
                  <a:pt x="2906834" y="3991415"/>
                </a:lnTo>
                <a:lnTo>
                  <a:pt x="2896489" y="4033989"/>
                </a:lnTo>
                <a:lnTo>
                  <a:pt x="2874924" y="4077663"/>
                </a:lnTo>
                <a:lnTo>
                  <a:pt x="2844765" y="4115190"/>
                </a:lnTo>
                <a:lnTo>
                  <a:pt x="2807238" y="4145350"/>
                </a:lnTo>
                <a:lnTo>
                  <a:pt x="2763570" y="4166920"/>
                </a:lnTo>
                <a:lnTo>
                  <a:pt x="2720969" y="4177258"/>
                </a:lnTo>
                <a:lnTo>
                  <a:pt x="2674315" y="4182567"/>
                </a:lnTo>
                <a:lnTo>
                  <a:pt x="2618316" y="4184523"/>
                </a:lnTo>
                <a:lnTo>
                  <a:pt x="2547683" y="4184802"/>
                </a:lnTo>
                <a:lnTo>
                  <a:pt x="365076" y="4184802"/>
                </a:lnTo>
                <a:lnTo>
                  <a:pt x="295380" y="4184523"/>
                </a:lnTo>
                <a:lnTo>
                  <a:pt x="239864" y="4182567"/>
                </a:lnTo>
                <a:lnTo>
                  <a:pt x="193389" y="4177258"/>
                </a:lnTo>
                <a:lnTo>
                  <a:pt x="150813" y="4166920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89"/>
                </a:lnTo>
                <a:lnTo>
                  <a:pt x="7547" y="3991390"/>
                </a:lnTo>
                <a:lnTo>
                  <a:pt x="2236" y="3944739"/>
                </a:lnTo>
                <a:lnTo>
                  <a:pt x="279" y="3888741"/>
                </a:lnTo>
                <a:lnTo>
                  <a:pt x="0" y="3818102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40400" y="21971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Node</a:t>
            </a:r>
            <a:endParaRPr sz="59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989" y="3822382"/>
            <a:ext cx="2212525" cy="3514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8088" y="3417189"/>
            <a:ext cx="3054083" cy="4324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7938" y="3461639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3819728"/>
                </a:lnTo>
                <a:lnTo>
                  <a:pt x="2914103" y="3889427"/>
                </a:lnTo>
                <a:lnTo>
                  <a:pt x="2912146" y="3944942"/>
                </a:lnTo>
                <a:lnTo>
                  <a:pt x="2906834" y="3991415"/>
                </a:lnTo>
                <a:lnTo>
                  <a:pt x="2896489" y="4033989"/>
                </a:lnTo>
                <a:lnTo>
                  <a:pt x="2874924" y="4077663"/>
                </a:lnTo>
                <a:lnTo>
                  <a:pt x="2844765" y="4115190"/>
                </a:lnTo>
                <a:lnTo>
                  <a:pt x="2807238" y="4145350"/>
                </a:lnTo>
                <a:lnTo>
                  <a:pt x="2763570" y="4166920"/>
                </a:lnTo>
                <a:lnTo>
                  <a:pt x="2720969" y="4177258"/>
                </a:lnTo>
                <a:lnTo>
                  <a:pt x="2674315" y="4182567"/>
                </a:lnTo>
                <a:lnTo>
                  <a:pt x="2618316" y="4184523"/>
                </a:lnTo>
                <a:lnTo>
                  <a:pt x="2547683" y="4184802"/>
                </a:lnTo>
                <a:lnTo>
                  <a:pt x="365076" y="4184802"/>
                </a:lnTo>
                <a:lnTo>
                  <a:pt x="295380" y="4184523"/>
                </a:lnTo>
                <a:lnTo>
                  <a:pt x="239864" y="4182567"/>
                </a:lnTo>
                <a:lnTo>
                  <a:pt x="193389" y="4177258"/>
                </a:lnTo>
                <a:lnTo>
                  <a:pt x="150813" y="4166920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89"/>
                </a:lnTo>
                <a:lnTo>
                  <a:pt x="7547" y="3991390"/>
                </a:lnTo>
                <a:lnTo>
                  <a:pt x="2236" y="3944739"/>
                </a:lnTo>
                <a:lnTo>
                  <a:pt x="279" y="3888741"/>
                </a:lnTo>
                <a:lnTo>
                  <a:pt x="0" y="3818102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93900" y="21971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Node</a:t>
            </a:r>
          </a:p>
        </p:txBody>
      </p:sp>
      <p:sp>
        <p:nvSpPr>
          <p:cNvPr id="6" name="object 6"/>
          <p:cNvSpPr/>
          <p:nvPr/>
        </p:nvSpPr>
        <p:spPr>
          <a:xfrm>
            <a:off x="9724394" y="3780535"/>
            <a:ext cx="997419" cy="1580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69934" y="3417189"/>
            <a:ext cx="3054083" cy="4324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39784" y="3461639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3819728"/>
                </a:lnTo>
                <a:lnTo>
                  <a:pt x="2914103" y="3889427"/>
                </a:lnTo>
                <a:lnTo>
                  <a:pt x="2912146" y="3944942"/>
                </a:lnTo>
                <a:lnTo>
                  <a:pt x="2906834" y="3991415"/>
                </a:lnTo>
                <a:lnTo>
                  <a:pt x="2896489" y="4033989"/>
                </a:lnTo>
                <a:lnTo>
                  <a:pt x="2874924" y="4077663"/>
                </a:lnTo>
                <a:lnTo>
                  <a:pt x="2844765" y="4115190"/>
                </a:lnTo>
                <a:lnTo>
                  <a:pt x="2807238" y="4145350"/>
                </a:lnTo>
                <a:lnTo>
                  <a:pt x="2763570" y="4166920"/>
                </a:lnTo>
                <a:lnTo>
                  <a:pt x="2720969" y="4177258"/>
                </a:lnTo>
                <a:lnTo>
                  <a:pt x="2674315" y="4182567"/>
                </a:lnTo>
                <a:lnTo>
                  <a:pt x="2618316" y="4184523"/>
                </a:lnTo>
                <a:lnTo>
                  <a:pt x="2547683" y="4184802"/>
                </a:lnTo>
                <a:lnTo>
                  <a:pt x="365076" y="4184802"/>
                </a:lnTo>
                <a:lnTo>
                  <a:pt x="295380" y="4184523"/>
                </a:lnTo>
                <a:lnTo>
                  <a:pt x="239864" y="4182567"/>
                </a:lnTo>
                <a:lnTo>
                  <a:pt x="193389" y="4177258"/>
                </a:lnTo>
                <a:lnTo>
                  <a:pt x="150813" y="4166920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89"/>
                </a:lnTo>
                <a:lnTo>
                  <a:pt x="7547" y="3991390"/>
                </a:lnTo>
                <a:lnTo>
                  <a:pt x="2236" y="3944739"/>
                </a:lnTo>
                <a:lnTo>
                  <a:pt x="279" y="3888741"/>
                </a:lnTo>
                <a:lnTo>
                  <a:pt x="0" y="3818102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86900" y="21971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Node</a:t>
            </a:r>
            <a:endParaRPr sz="5900">
              <a:latin typeface="Noto Sans Mono CJK JP Regular"/>
              <a:cs typeface="Noto Sans Mono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53765" y="3837400"/>
            <a:ext cx="1035699" cy="1644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4018" y="3417189"/>
            <a:ext cx="3054083" cy="4324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93868" y="3461639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3819728"/>
                </a:lnTo>
                <a:lnTo>
                  <a:pt x="2914103" y="3889427"/>
                </a:lnTo>
                <a:lnTo>
                  <a:pt x="2912146" y="3944942"/>
                </a:lnTo>
                <a:lnTo>
                  <a:pt x="2906834" y="3991415"/>
                </a:lnTo>
                <a:lnTo>
                  <a:pt x="2896489" y="4033989"/>
                </a:lnTo>
                <a:lnTo>
                  <a:pt x="2874924" y="4077663"/>
                </a:lnTo>
                <a:lnTo>
                  <a:pt x="2844765" y="4115190"/>
                </a:lnTo>
                <a:lnTo>
                  <a:pt x="2807238" y="4145350"/>
                </a:lnTo>
                <a:lnTo>
                  <a:pt x="2763570" y="4166920"/>
                </a:lnTo>
                <a:lnTo>
                  <a:pt x="2720969" y="4177258"/>
                </a:lnTo>
                <a:lnTo>
                  <a:pt x="2674315" y="4182567"/>
                </a:lnTo>
                <a:lnTo>
                  <a:pt x="2618316" y="4184523"/>
                </a:lnTo>
                <a:lnTo>
                  <a:pt x="2547683" y="4184802"/>
                </a:lnTo>
                <a:lnTo>
                  <a:pt x="365076" y="4184802"/>
                </a:lnTo>
                <a:lnTo>
                  <a:pt x="295380" y="4184523"/>
                </a:lnTo>
                <a:lnTo>
                  <a:pt x="239864" y="4182567"/>
                </a:lnTo>
                <a:lnTo>
                  <a:pt x="193389" y="4177258"/>
                </a:lnTo>
                <a:lnTo>
                  <a:pt x="150813" y="4166920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89"/>
                </a:lnTo>
                <a:lnTo>
                  <a:pt x="7547" y="3991390"/>
                </a:lnTo>
                <a:lnTo>
                  <a:pt x="2236" y="3944739"/>
                </a:lnTo>
                <a:lnTo>
                  <a:pt x="279" y="3888741"/>
                </a:lnTo>
                <a:lnTo>
                  <a:pt x="0" y="3818102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40400" y="21971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Node</a:t>
            </a:r>
            <a:endParaRPr sz="5900">
              <a:latin typeface="Noto Sans Mono CJK JP Regular"/>
              <a:cs typeface="Noto Sans Mono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03530" y="3683000"/>
            <a:ext cx="1529740" cy="19300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54600" y="5575300"/>
            <a:ext cx="1524000" cy="19300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24600" y="5575300"/>
            <a:ext cx="1524000" cy="19300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12300" y="5600700"/>
            <a:ext cx="1473200" cy="185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17800" y="8107680"/>
            <a:ext cx="7569200" cy="104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 marR="5080" indent="-685800">
              <a:lnSpc>
                <a:spcPct val="123500"/>
              </a:lnSpc>
              <a:spcBef>
                <a:spcPts val="95"/>
              </a:spcBef>
              <a:tabLst>
                <a:tab pos="1383665" algn="l"/>
                <a:tab pos="1898014" algn="l"/>
                <a:tab pos="2240915" algn="l"/>
                <a:tab pos="2755265" algn="l"/>
                <a:tab pos="3269615" algn="l"/>
                <a:tab pos="3955415" algn="l"/>
                <a:tab pos="4812665" algn="l"/>
                <a:tab pos="5498465" algn="l"/>
              </a:tabLst>
            </a:pPr>
            <a:r>
              <a:rPr sz="2700" b="1" spc="-280" dirty="0">
                <a:latin typeface="Arial"/>
                <a:cs typeface="Arial"/>
              </a:rPr>
              <a:t>Depends	</a:t>
            </a:r>
            <a:r>
              <a:rPr sz="2700" b="1" spc="-300" dirty="0">
                <a:latin typeface="Arial"/>
                <a:cs typeface="Arial"/>
              </a:rPr>
              <a:t>on	</a:t>
            </a:r>
            <a:r>
              <a:rPr sz="2700" b="1" spc="-190" dirty="0">
                <a:latin typeface="Arial"/>
                <a:cs typeface="Arial"/>
              </a:rPr>
              <a:t>each	</a:t>
            </a:r>
            <a:r>
              <a:rPr sz="2700" b="1" spc="-105" dirty="0">
                <a:latin typeface="Arial"/>
                <a:cs typeface="Arial"/>
              </a:rPr>
              <a:t>node’s	</a:t>
            </a:r>
            <a:r>
              <a:rPr sz="2700" b="1" spc="-80" dirty="0">
                <a:latin typeface="Arial"/>
                <a:cs typeface="Arial"/>
              </a:rPr>
              <a:t>resource	</a:t>
            </a:r>
            <a:r>
              <a:rPr sz="2700" b="1" spc="185" dirty="0">
                <a:latin typeface="Arial"/>
                <a:cs typeface="Arial"/>
              </a:rPr>
              <a:t>availability  </a:t>
            </a:r>
            <a:r>
              <a:rPr sz="2700" b="1" spc="-254" dirty="0">
                <a:latin typeface="Arial"/>
                <a:cs typeface="Arial"/>
              </a:rPr>
              <a:t>and	</a:t>
            </a:r>
            <a:r>
              <a:rPr sz="2700" b="1" spc="-190" dirty="0">
                <a:latin typeface="Arial"/>
                <a:cs typeface="Arial"/>
              </a:rPr>
              <a:t>each	</a:t>
            </a:r>
            <a:r>
              <a:rPr sz="2700" b="1" spc="-90" dirty="0">
                <a:latin typeface="Arial"/>
                <a:cs typeface="Arial"/>
              </a:rPr>
              <a:t>pod’s	</a:t>
            </a:r>
            <a:r>
              <a:rPr sz="2700" b="1" spc="-80" dirty="0">
                <a:latin typeface="Arial"/>
                <a:cs typeface="Arial"/>
              </a:rPr>
              <a:t>resource	requirements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100" y="3485908"/>
            <a:ext cx="9051290" cy="317373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39700" indent="-127000">
              <a:lnSpc>
                <a:spcPct val="100000"/>
              </a:lnSpc>
              <a:spcBef>
                <a:spcPts val="1310"/>
              </a:spcBef>
              <a:buSzPct val="97590"/>
              <a:buChar char="•"/>
              <a:tabLst>
                <a:tab pos="279400" algn="l"/>
                <a:tab pos="1340485" algn="l"/>
                <a:tab pos="2667635" algn="l"/>
                <a:tab pos="4260215" algn="l"/>
              </a:tabLst>
            </a:pPr>
            <a:r>
              <a:rPr sz="4150" b="1" spc="-525" dirty="0">
                <a:latin typeface="Arial"/>
                <a:cs typeface="Arial"/>
              </a:rPr>
              <a:t>You	</a:t>
            </a:r>
            <a:r>
              <a:rPr sz="4150" b="1" spc="-565" dirty="0">
                <a:latin typeface="Arial"/>
                <a:cs typeface="Arial"/>
              </a:rPr>
              <a:t>know	</a:t>
            </a:r>
            <a:r>
              <a:rPr sz="4150" b="1" spc="-170" dirty="0">
                <a:latin typeface="Arial"/>
                <a:cs typeface="Arial"/>
              </a:rPr>
              <a:t>about	</a:t>
            </a:r>
            <a:r>
              <a:rPr sz="4150" b="1" spc="-10" dirty="0">
                <a:latin typeface="Arial"/>
                <a:cs typeface="Arial"/>
              </a:rPr>
              <a:t>containers</a:t>
            </a:r>
            <a:endParaRPr sz="4150">
              <a:latin typeface="Arial"/>
              <a:cs typeface="Arial"/>
            </a:endParaRPr>
          </a:p>
          <a:p>
            <a:pPr marL="139700" indent="-127000">
              <a:lnSpc>
                <a:spcPct val="100000"/>
              </a:lnSpc>
              <a:spcBef>
                <a:spcPts val="1220"/>
              </a:spcBef>
              <a:buSzPct val="97590"/>
              <a:buChar char="•"/>
              <a:tabLst>
                <a:tab pos="279400" algn="l"/>
                <a:tab pos="1340485" algn="l"/>
                <a:tab pos="2667635" algn="l"/>
                <a:tab pos="4260215" algn="l"/>
              </a:tabLst>
            </a:pPr>
            <a:r>
              <a:rPr sz="4150" b="1" spc="-525" dirty="0">
                <a:latin typeface="Arial"/>
                <a:cs typeface="Arial"/>
              </a:rPr>
              <a:t>You	</a:t>
            </a:r>
            <a:r>
              <a:rPr sz="4150" b="1" spc="-565" dirty="0">
                <a:latin typeface="Arial"/>
                <a:cs typeface="Arial"/>
              </a:rPr>
              <a:t>know	</a:t>
            </a:r>
            <a:r>
              <a:rPr sz="4150" b="1" spc="-170" dirty="0">
                <a:latin typeface="Arial"/>
                <a:cs typeface="Arial"/>
              </a:rPr>
              <a:t>about	</a:t>
            </a:r>
            <a:r>
              <a:rPr sz="4150" b="1" spc="50" dirty="0">
                <a:latin typeface="Arial"/>
                <a:cs typeface="Arial"/>
              </a:rPr>
              <a:t>orchestration</a:t>
            </a:r>
            <a:endParaRPr sz="4150">
              <a:latin typeface="Arial"/>
              <a:cs typeface="Arial"/>
            </a:endParaRPr>
          </a:p>
          <a:p>
            <a:pPr marL="139700" marR="5080" indent="-127000">
              <a:lnSpc>
                <a:spcPct val="124300"/>
              </a:lnSpc>
              <a:spcBef>
                <a:spcPts val="10"/>
              </a:spcBef>
              <a:buSzPct val="97590"/>
              <a:buChar char="•"/>
              <a:tabLst>
                <a:tab pos="279400" algn="l"/>
                <a:tab pos="1340485" algn="l"/>
                <a:tab pos="2667635" algn="l"/>
                <a:tab pos="2793365" algn="l"/>
                <a:tab pos="4260215" algn="l"/>
                <a:tab pos="5321935" algn="l"/>
                <a:tab pos="7445375" algn="l"/>
                <a:tab pos="8507095" algn="l"/>
              </a:tabLst>
            </a:pPr>
            <a:r>
              <a:rPr sz="4150" b="1" spc="-525" dirty="0">
                <a:latin typeface="Arial"/>
                <a:cs typeface="Arial"/>
              </a:rPr>
              <a:t>You	</a:t>
            </a:r>
            <a:r>
              <a:rPr sz="4150" b="1" spc="-565" dirty="0">
                <a:latin typeface="Arial"/>
                <a:cs typeface="Arial"/>
              </a:rPr>
              <a:t>know	</a:t>
            </a:r>
            <a:r>
              <a:rPr sz="4150" b="1" spc="-170" dirty="0">
                <a:latin typeface="Arial"/>
                <a:cs typeface="Arial"/>
              </a:rPr>
              <a:t>about	</a:t>
            </a:r>
            <a:r>
              <a:rPr sz="4150" b="1" spc="15" dirty="0">
                <a:latin typeface="Arial"/>
                <a:cs typeface="Arial"/>
              </a:rPr>
              <a:t>the	</a:t>
            </a:r>
            <a:r>
              <a:rPr sz="4150" b="1" spc="145" dirty="0">
                <a:latin typeface="Arial"/>
                <a:cs typeface="Arial"/>
              </a:rPr>
              <a:t>painful	</a:t>
            </a:r>
            <a:r>
              <a:rPr sz="4150" b="1" spc="320" dirty="0">
                <a:latin typeface="Arial"/>
                <a:cs typeface="Arial"/>
              </a:rPr>
              <a:t>art	</a:t>
            </a:r>
            <a:r>
              <a:rPr sz="4150" b="1" spc="100" dirty="0">
                <a:latin typeface="Arial"/>
                <a:cs typeface="Arial"/>
              </a:rPr>
              <a:t>of  </a:t>
            </a:r>
            <a:r>
              <a:rPr sz="4150" b="1" spc="-90" dirty="0">
                <a:latin typeface="Arial"/>
                <a:cs typeface="Arial"/>
              </a:rPr>
              <a:t>deploying		</a:t>
            </a:r>
            <a:r>
              <a:rPr sz="4150" b="1" spc="290" dirty="0">
                <a:latin typeface="Arial"/>
                <a:cs typeface="Arial"/>
              </a:rPr>
              <a:t>stuff</a:t>
            </a:r>
            <a:endParaRPr sz="41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0" y="1358900"/>
            <a:ext cx="533400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b="1" spc="-580" dirty="0">
                <a:latin typeface="Arial"/>
                <a:cs typeface="Arial"/>
              </a:rPr>
              <a:t>Assumptions</a:t>
            </a:r>
            <a:endParaRPr sz="7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6641" y="5600700"/>
            <a:ext cx="2007235" cy="0"/>
          </a:xfrm>
          <a:custGeom>
            <a:avLst/>
            <a:gdLst/>
            <a:ahLst/>
            <a:cxnLst/>
            <a:rect l="l" t="t" r="r" b="b"/>
            <a:pathLst>
              <a:path w="2007234">
                <a:moveTo>
                  <a:pt x="0" y="0"/>
                </a:moveTo>
                <a:lnTo>
                  <a:pt x="2007019" y="0"/>
                </a:lnTo>
              </a:path>
            </a:pathLst>
          </a:custGeom>
          <a:ln w="635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7298" y="4880724"/>
            <a:ext cx="2829483" cy="2622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5398" y="4893436"/>
            <a:ext cx="2753360" cy="2546350"/>
          </a:xfrm>
          <a:custGeom>
            <a:avLst/>
            <a:gdLst/>
            <a:ahLst/>
            <a:cxnLst/>
            <a:rect l="l" t="t" r="r" b="b"/>
            <a:pathLst>
              <a:path w="2753360" h="2546350">
                <a:moveTo>
                  <a:pt x="2539453" y="0"/>
                </a:moveTo>
                <a:lnTo>
                  <a:pt x="214782" y="0"/>
                </a:lnTo>
                <a:lnTo>
                  <a:pt x="173410" y="163"/>
                </a:lnTo>
                <a:lnTo>
                  <a:pt x="113284" y="4420"/>
                </a:lnTo>
                <a:lnTo>
                  <a:pt x="62751" y="23109"/>
                </a:lnTo>
                <a:lnTo>
                  <a:pt x="23109" y="62751"/>
                </a:lnTo>
                <a:lnTo>
                  <a:pt x="4418" y="113284"/>
                </a:lnTo>
                <a:lnTo>
                  <a:pt x="162" y="173410"/>
                </a:lnTo>
                <a:lnTo>
                  <a:pt x="0" y="213829"/>
                </a:lnTo>
                <a:lnTo>
                  <a:pt x="3" y="2331961"/>
                </a:lnTo>
                <a:lnTo>
                  <a:pt x="177" y="2372782"/>
                </a:lnTo>
                <a:lnTo>
                  <a:pt x="4423" y="2432522"/>
                </a:lnTo>
                <a:lnTo>
                  <a:pt x="23109" y="2483039"/>
                </a:lnTo>
                <a:lnTo>
                  <a:pt x="62751" y="2522681"/>
                </a:lnTo>
                <a:lnTo>
                  <a:pt x="113269" y="2541371"/>
                </a:lnTo>
                <a:lnTo>
                  <a:pt x="173008" y="2545627"/>
                </a:lnTo>
                <a:lnTo>
                  <a:pt x="213829" y="2545791"/>
                </a:lnTo>
                <a:lnTo>
                  <a:pt x="2538501" y="2545791"/>
                </a:lnTo>
                <a:lnTo>
                  <a:pt x="2579873" y="2545627"/>
                </a:lnTo>
                <a:lnTo>
                  <a:pt x="2639994" y="2541371"/>
                </a:lnTo>
                <a:lnTo>
                  <a:pt x="2690521" y="2522681"/>
                </a:lnTo>
                <a:lnTo>
                  <a:pt x="2730172" y="2483039"/>
                </a:lnTo>
                <a:lnTo>
                  <a:pt x="2748865" y="2432507"/>
                </a:lnTo>
                <a:lnTo>
                  <a:pt x="2753121" y="2372380"/>
                </a:lnTo>
                <a:lnTo>
                  <a:pt x="2753283" y="2331961"/>
                </a:lnTo>
                <a:lnTo>
                  <a:pt x="2753280" y="213829"/>
                </a:lnTo>
                <a:lnTo>
                  <a:pt x="2753106" y="173008"/>
                </a:lnTo>
                <a:lnTo>
                  <a:pt x="2748859" y="113269"/>
                </a:lnTo>
                <a:lnTo>
                  <a:pt x="2730172" y="62751"/>
                </a:lnTo>
                <a:lnTo>
                  <a:pt x="2690521" y="23109"/>
                </a:lnTo>
                <a:lnTo>
                  <a:pt x="2640009" y="4420"/>
                </a:lnTo>
                <a:lnTo>
                  <a:pt x="2580274" y="163"/>
                </a:lnTo>
                <a:lnTo>
                  <a:pt x="2539453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4992" y="3409251"/>
            <a:ext cx="3054083" cy="4324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4842" y="3453688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3819728"/>
                </a:lnTo>
                <a:lnTo>
                  <a:pt x="2914103" y="3889427"/>
                </a:lnTo>
                <a:lnTo>
                  <a:pt x="2912146" y="3944942"/>
                </a:lnTo>
                <a:lnTo>
                  <a:pt x="2906834" y="3991415"/>
                </a:lnTo>
                <a:lnTo>
                  <a:pt x="2896489" y="4033989"/>
                </a:lnTo>
                <a:lnTo>
                  <a:pt x="2874924" y="4077663"/>
                </a:lnTo>
                <a:lnTo>
                  <a:pt x="2844765" y="4115190"/>
                </a:lnTo>
                <a:lnTo>
                  <a:pt x="2807238" y="4145350"/>
                </a:lnTo>
                <a:lnTo>
                  <a:pt x="2763570" y="4166920"/>
                </a:lnTo>
                <a:lnTo>
                  <a:pt x="2720969" y="4177258"/>
                </a:lnTo>
                <a:lnTo>
                  <a:pt x="2674315" y="4182567"/>
                </a:lnTo>
                <a:lnTo>
                  <a:pt x="2618316" y="4184523"/>
                </a:lnTo>
                <a:lnTo>
                  <a:pt x="2547683" y="4184802"/>
                </a:lnTo>
                <a:lnTo>
                  <a:pt x="365076" y="4184802"/>
                </a:lnTo>
                <a:lnTo>
                  <a:pt x="295380" y="4184523"/>
                </a:lnTo>
                <a:lnTo>
                  <a:pt x="239864" y="4182567"/>
                </a:lnTo>
                <a:lnTo>
                  <a:pt x="193389" y="4177258"/>
                </a:lnTo>
                <a:lnTo>
                  <a:pt x="150813" y="4166920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89"/>
                </a:lnTo>
                <a:lnTo>
                  <a:pt x="7547" y="3991390"/>
                </a:lnTo>
                <a:lnTo>
                  <a:pt x="2236" y="3944739"/>
                </a:lnTo>
                <a:lnTo>
                  <a:pt x="279" y="3888741"/>
                </a:lnTo>
                <a:lnTo>
                  <a:pt x="0" y="3818102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76700" y="21844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Node</a:t>
            </a:r>
            <a:endParaRPr sz="59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85724" y="3393376"/>
            <a:ext cx="3054083" cy="4324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5574" y="3437826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3819728"/>
                </a:lnTo>
                <a:lnTo>
                  <a:pt x="2914103" y="3889427"/>
                </a:lnTo>
                <a:lnTo>
                  <a:pt x="2912146" y="3944942"/>
                </a:lnTo>
                <a:lnTo>
                  <a:pt x="2906834" y="3991415"/>
                </a:lnTo>
                <a:lnTo>
                  <a:pt x="2896489" y="4033989"/>
                </a:lnTo>
                <a:lnTo>
                  <a:pt x="2874924" y="4077663"/>
                </a:lnTo>
                <a:lnTo>
                  <a:pt x="2844765" y="4115190"/>
                </a:lnTo>
                <a:lnTo>
                  <a:pt x="2807238" y="4145350"/>
                </a:lnTo>
                <a:lnTo>
                  <a:pt x="2763570" y="4166920"/>
                </a:lnTo>
                <a:lnTo>
                  <a:pt x="2720969" y="4177258"/>
                </a:lnTo>
                <a:lnTo>
                  <a:pt x="2674315" y="4182567"/>
                </a:lnTo>
                <a:lnTo>
                  <a:pt x="2618316" y="4184523"/>
                </a:lnTo>
                <a:lnTo>
                  <a:pt x="2547683" y="4184802"/>
                </a:lnTo>
                <a:lnTo>
                  <a:pt x="365076" y="4184802"/>
                </a:lnTo>
                <a:lnTo>
                  <a:pt x="295380" y="4184523"/>
                </a:lnTo>
                <a:lnTo>
                  <a:pt x="239864" y="4182567"/>
                </a:lnTo>
                <a:lnTo>
                  <a:pt x="193389" y="4177258"/>
                </a:lnTo>
                <a:lnTo>
                  <a:pt x="150813" y="4166920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89"/>
                </a:lnTo>
                <a:lnTo>
                  <a:pt x="7547" y="3991390"/>
                </a:lnTo>
                <a:lnTo>
                  <a:pt x="2236" y="3944739"/>
                </a:lnTo>
                <a:lnTo>
                  <a:pt x="279" y="3888741"/>
                </a:lnTo>
                <a:lnTo>
                  <a:pt x="0" y="3818102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505700" y="2171700"/>
            <a:ext cx="1524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Node</a:t>
            </a:r>
          </a:p>
        </p:txBody>
      </p:sp>
      <p:sp>
        <p:nvSpPr>
          <p:cNvPr id="10" name="object 10"/>
          <p:cNvSpPr/>
          <p:nvPr/>
        </p:nvSpPr>
        <p:spPr>
          <a:xfrm>
            <a:off x="6798017" y="3608146"/>
            <a:ext cx="2829483" cy="16294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36117" y="3620846"/>
            <a:ext cx="2753360" cy="1553845"/>
          </a:xfrm>
          <a:custGeom>
            <a:avLst/>
            <a:gdLst/>
            <a:ahLst/>
            <a:cxnLst/>
            <a:rect l="l" t="t" r="r" b="b"/>
            <a:pathLst>
              <a:path w="2753359" h="1553845">
                <a:moveTo>
                  <a:pt x="2539453" y="0"/>
                </a:moveTo>
                <a:lnTo>
                  <a:pt x="214782" y="0"/>
                </a:lnTo>
                <a:lnTo>
                  <a:pt x="173410" y="163"/>
                </a:lnTo>
                <a:lnTo>
                  <a:pt x="113283" y="4420"/>
                </a:lnTo>
                <a:lnTo>
                  <a:pt x="62751" y="23109"/>
                </a:lnTo>
                <a:lnTo>
                  <a:pt x="23109" y="62751"/>
                </a:lnTo>
                <a:lnTo>
                  <a:pt x="4418" y="113284"/>
                </a:lnTo>
                <a:lnTo>
                  <a:pt x="162" y="173410"/>
                </a:lnTo>
                <a:lnTo>
                  <a:pt x="0" y="213829"/>
                </a:lnTo>
                <a:lnTo>
                  <a:pt x="3" y="1339456"/>
                </a:lnTo>
                <a:lnTo>
                  <a:pt x="177" y="1380284"/>
                </a:lnTo>
                <a:lnTo>
                  <a:pt x="4423" y="1440024"/>
                </a:lnTo>
                <a:lnTo>
                  <a:pt x="23109" y="1490536"/>
                </a:lnTo>
                <a:lnTo>
                  <a:pt x="62751" y="1530187"/>
                </a:lnTo>
                <a:lnTo>
                  <a:pt x="113269" y="1548878"/>
                </a:lnTo>
                <a:lnTo>
                  <a:pt x="173008" y="1553135"/>
                </a:lnTo>
                <a:lnTo>
                  <a:pt x="213829" y="1553298"/>
                </a:lnTo>
                <a:lnTo>
                  <a:pt x="2538501" y="1553298"/>
                </a:lnTo>
                <a:lnTo>
                  <a:pt x="2579873" y="1553135"/>
                </a:lnTo>
                <a:lnTo>
                  <a:pt x="2639999" y="1548878"/>
                </a:lnTo>
                <a:lnTo>
                  <a:pt x="2690531" y="1530187"/>
                </a:lnTo>
                <a:lnTo>
                  <a:pt x="2730174" y="1490536"/>
                </a:lnTo>
                <a:lnTo>
                  <a:pt x="2748865" y="1440009"/>
                </a:lnTo>
                <a:lnTo>
                  <a:pt x="2753121" y="1379888"/>
                </a:lnTo>
                <a:lnTo>
                  <a:pt x="2753283" y="1339456"/>
                </a:lnTo>
                <a:lnTo>
                  <a:pt x="2753280" y="213829"/>
                </a:lnTo>
                <a:lnTo>
                  <a:pt x="2753106" y="173008"/>
                </a:lnTo>
                <a:lnTo>
                  <a:pt x="2748859" y="113269"/>
                </a:lnTo>
                <a:lnTo>
                  <a:pt x="2730174" y="62751"/>
                </a:lnTo>
                <a:lnTo>
                  <a:pt x="2690531" y="23109"/>
                </a:lnTo>
                <a:lnTo>
                  <a:pt x="2640014" y="4420"/>
                </a:lnTo>
                <a:lnTo>
                  <a:pt x="2580275" y="163"/>
                </a:lnTo>
                <a:lnTo>
                  <a:pt x="2539453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02322" y="3931828"/>
            <a:ext cx="2620860" cy="9821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0422" y="3944530"/>
            <a:ext cx="2545080" cy="906144"/>
          </a:xfrm>
          <a:custGeom>
            <a:avLst/>
            <a:gdLst/>
            <a:ahLst/>
            <a:cxnLst/>
            <a:rect l="l" t="t" r="r" b="b"/>
            <a:pathLst>
              <a:path w="2545079" h="906145">
                <a:moveTo>
                  <a:pt x="2306650" y="0"/>
                </a:moveTo>
                <a:lnTo>
                  <a:pt x="239090" y="0"/>
                </a:lnTo>
                <a:lnTo>
                  <a:pt x="193035" y="182"/>
                </a:lnTo>
                <a:lnTo>
                  <a:pt x="126110" y="4918"/>
                </a:lnTo>
                <a:lnTo>
                  <a:pt x="69866" y="25719"/>
                </a:lnTo>
                <a:lnTo>
                  <a:pt x="25732" y="69853"/>
                </a:lnTo>
                <a:lnTo>
                  <a:pt x="4921" y="126099"/>
                </a:lnTo>
                <a:lnTo>
                  <a:pt x="182" y="192583"/>
                </a:lnTo>
                <a:lnTo>
                  <a:pt x="0" y="238023"/>
                </a:lnTo>
                <a:lnTo>
                  <a:pt x="4" y="667892"/>
                </a:lnTo>
                <a:lnTo>
                  <a:pt x="182" y="712893"/>
                </a:lnTo>
                <a:lnTo>
                  <a:pt x="4927" y="779835"/>
                </a:lnTo>
                <a:lnTo>
                  <a:pt x="25732" y="836068"/>
                </a:lnTo>
                <a:lnTo>
                  <a:pt x="69866" y="880198"/>
                </a:lnTo>
                <a:lnTo>
                  <a:pt x="126093" y="901005"/>
                </a:lnTo>
                <a:lnTo>
                  <a:pt x="192590" y="905746"/>
                </a:lnTo>
                <a:lnTo>
                  <a:pt x="238036" y="905929"/>
                </a:lnTo>
                <a:lnTo>
                  <a:pt x="2305583" y="905929"/>
                </a:lnTo>
                <a:lnTo>
                  <a:pt x="2351638" y="905746"/>
                </a:lnTo>
                <a:lnTo>
                  <a:pt x="2418563" y="901005"/>
                </a:lnTo>
                <a:lnTo>
                  <a:pt x="2474812" y="880198"/>
                </a:lnTo>
                <a:lnTo>
                  <a:pt x="2518943" y="836068"/>
                </a:lnTo>
                <a:lnTo>
                  <a:pt x="2539751" y="779819"/>
                </a:lnTo>
                <a:lnTo>
                  <a:pt x="2544491" y="713338"/>
                </a:lnTo>
                <a:lnTo>
                  <a:pt x="2544673" y="667892"/>
                </a:lnTo>
                <a:lnTo>
                  <a:pt x="2544669" y="238023"/>
                </a:lnTo>
                <a:lnTo>
                  <a:pt x="2544491" y="193028"/>
                </a:lnTo>
                <a:lnTo>
                  <a:pt x="2539745" y="126082"/>
                </a:lnTo>
                <a:lnTo>
                  <a:pt x="2518943" y="69853"/>
                </a:lnTo>
                <a:lnTo>
                  <a:pt x="2474812" y="25719"/>
                </a:lnTo>
                <a:lnTo>
                  <a:pt x="2418580" y="4918"/>
                </a:lnTo>
                <a:lnTo>
                  <a:pt x="2352088" y="182"/>
                </a:lnTo>
                <a:lnTo>
                  <a:pt x="230665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83500" y="4279900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container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81603" y="5103670"/>
            <a:ext cx="2620860" cy="9821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19703" y="5116372"/>
            <a:ext cx="2545080" cy="906144"/>
          </a:xfrm>
          <a:custGeom>
            <a:avLst/>
            <a:gdLst/>
            <a:ahLst/>
            <a:cxnLst/>
            <a:rect l="l" t="t" r="r" b="b"/>
            <a:pathLst>
              <a:path w="2545079" h="906145">
                <a:moveTo>
                  <a:pt x="2306637" y="0"/>
                </a:moveTo>
                <a:lnTo>
                  <a:pt x="239090" y="0"/>
                </a:lnTo>
                <a:lnTo>
                  <a:pt x="193035" y="182"/>
                </a:lnTo>
                <a:lnTo>
                  <a:pt x="126110" y="4923"/>
                </a:lnTo>
                <a:lnTo>
                  <a:pt x="69860" y="25730"/>
                </a:lnTo>
                <a:lnTo>
                  <a:pt x="25730" y="69860"/>
                </a:lnTo>
                <a:lnTo>
                  <a:pt x="4921" y="126110"/>
                </a:lnTo>
                <a:lnTo>
                  <a:pt x="182" y="192590"/>
                </a:lnTo>
                <a:lnTo>
                  <a:pt x="0" y="238036"/>
                </a:lnTo>
                <a:lnTo>
                  <a:pt x="4" y="667905"/>
                </a:lnTo>
                <a:lnTo>
                  <a:pt x="182" y="712901"/>
                </a:lnTo>
                <a:lnTo>
                  <a:pt x="4927" y="779846"/>
                </a:lnTo>
                <a:lnTo>
                  <a:pt x="25730" y="836075"/>
                </a:lnTo>
                <a:lnTo>
                  <a:pt x="69860" y="880209"/>
                </a:lnTo>
                <a:lnTo>
                  <a:pt x="126093" y="901010"/>
                </a:lnTo>
                <a:lnTo>
                  <a:pt x="192585" y="905746"/>
                </a:lnTo>
                <a:lnTo>
                  <a:pt x="238023" y="905929"/>
                </a:lnTo>
                <a:lnTo>
                  <a:pt x="2305583" y="905929"/>
                </a:lnTo>
                <a:lnTo>
                  <a:pt x="2351638" y="905746"/>
                </a:lnTo>
                <a:lnTo>
                  <a:pt x="2418563" y="901010"/>
                </a:lnTo>
                <a:lnTo>
                  <a:pt x="2474807" y="880209"/>
                </a:lnTo>
                <a:lnTo>
                  <a:pt x="2518941" y="836075"/>
                </a:lnTo>
                <a:lnTo>
                  <a:pt x="2539751" y="779830"/>
                </a:lnTo>
                <a:lnTo>
                  <a:pt x="2544491" y="713345"/>
                </a:lnTo>
                <a:lnTo>
                  <a:pt x="2544673" y="667905"/>
                </a:lnTo>
                <a:lnTo>
                  <a:pt x="2544669" y="238036"/>
                </a:lnTo>
                <a:lnTo>
                  <a:pt x="2544491" y="193035"/>
                </a:lnTo>
                <a:lnTo>
                  <a:pt x="2539745" y="126093"/>
                </a:lnTo>
                <a:lnTo>
                  <a:pt x="2518941" y="69860"/>
                </a:lnTo>
                <a:lnTo>
                  <a:pt x="2474807" y="25730"/>
                </a:lnTo>
                <a:lnTo>
                  <a:pt x="2418580" y="4923"/>
                </a:lnTo>
                <a:lnTo>
                  <a:pt x="2352082" y="182"/>
                </a:lnTo>
                <a:lnTo>
                  <a:pt x="2306637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92600" y="5435600"/>
            <a:ext cx="9969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Noto Sans Mono CJK JP Regular"/>
                <a:cs typeface="Noto Sans Mono CJK JP Regular"/>
              </a:rPr>
              <a:t>container</a:t>
            </a:r>
            <a:endParaRPr sz="1700">
              <a:latin typeface="Noto Sans Mono CJK JP Regular"/>
              <a:cs typeface="Noto Sans Mono CJK JP 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81603" y="6297660"/>
            <a:ext cx="2620860" cy="9821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19703" y="6310350"/>
            <a:ext cx="2545080" cy="906144"/>
          </a:xfrm>
          <a:custGeom>
            <a:avLst/>
            <a:gdLst/>
            <a:ahLst/>
            <a:cxnLst/>
            <a:rect l="l" t="t" r="r" b="b"/>
            <a:pathLst>
              <a:path w="2545079" h="906145">
                <a:moveTo>
                  <a:pt x="2306637" y="0"/>
                </a:moveTo>
                <a:lnTo>
                  <a:pt x="239090" y="0"/>
                </a:lnTo>
                <a:lnTo>
                  <a:pt x="193035" y="182"/>
                </a:lnTo>
                <a:lnTo>
                  <a:pt x="126110" y="4923"/>
                </a:lnTo>
                <a:lnTo>
                  <a:pt x="69860" y="25732"/>
                </a:lnTo>
                <a:lnTo>
                  <a:pt x="25730" y="69866"/>
                </a:lnTo>
                <a:lnTo>
                  <a:pt x="4921" y="126110"/>
                </a:lnTo>
                <a:lnTo>
                  <a:pt x="182" y="192590"/>
                </a:lnTo>
                <a:lnTo>
                  <a:pt x="0" y="238036"/>
                </a:lnTo>
                <a:lnTo>
                  <a:pt x="4" y="667905"/>
                </a:lnTo>
                <a:lnTo>
                  <a:pt x="182" y="712906"/>
                </a:lnTo>
                <a:lnTo>
                  <a:pt x="4927" y="779848"/>
                </a:lnTo>
                <a:lnTo>
                  <a:pt x="25730" y="836081"/>
                </a:lnTo>
                <a:lnTo>
                  <a:pt x="69860" y="880211"/>
                </a:lnTo>
                <a:lnTo>
                  <a:pt x="126093" y="901017"/>
                </a:lnTo>
                <a:lnTo>
                  <a:pt x="192585" y="905759"/>
                </a:lnTo>
                <a:lnTo>
                  <a:pt x="238023" y="905941"/>
                </a:lnTo>
                <a:lnTo>
                  <a:pt x="2305583" y="905941"/>
                </a:lnTo>
                <a:lnTo>
                  <a:pt x="2351638" y="905759"/>
                </a:lnTo>
                <a:lnTo>
                  <a:pt x="2418563" y="901017"/>
                </a:lnTo>
                <a:lnTo>
                  <a:pt x="2474807" y="880211"/>
                </a:lnTo>
                <a:lnTo>
                  <a:pt x="2518941" y="836081"/>
                </a:lnTo>
                <a:lnTo>
                  <a:pt x="2539751" y="779831"/>
                </a:lnTo>
                <a:lnTo>
                  <a:pt x="2544491" y="713351"/>
                </a:lnTo>
                <a:lnTo>
                  <a:pt x="2544673" y="667905"/>
                </a:lnTo>
                <a:lnTo>
                  <a:pt x="2544669" y="238036"/>
                </a:lnTo>
                <a:lnTo>
                  <a:pt x="2544491" y="193035"/>
                </a:lnTo>
                <a:lnTo>
                  <a:pt x="2539745" y="126093"/>
                </a:lnTo>
                <a:lnTo>
                  <a:pt x="2518941" y="69866"/>
                </a:lnTo>
                <a:lnTo>
                  <a:pt x="2474807" y="25732"/>
                </a:lnTo>
                <a:lnTo>
                  <a:pt x="2418580" y="4923"/>
                </a:lnTo>
                <a:lnTo>
                  <a:pt x="2352082" y="182"/>
                </a:lnTo>
                <a:lnTo>
                  <a:pt x="2306637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41800" y="6629400"/>
            <a:ext cx="11112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Noto Sans Mono CJK JP Regular"/>
                <a:cs typeface="Noto Sans Mono CJK JP Regular"/>
              </a:rPr>
              <a:t>container</a:t>
            </a:r>
            <a:endParaRPr sz="19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7298" y="4880724"/>
            <a:ext cx="2829483" cy="2622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5398" y="4893436"/>
            <a:ext cx="2753360" cy="2546350"/>
          </a:xfrm>
          <a:custGeom>
            <a:avLst/>
            <a:gdLst/>
            <a:ahLst/>
            <a:cxnLst/>
            <a:rect l="l" t="t" r="r" b="b"/>
            <a:pathLst>
              <a:path w="2753360" h="2546350">
                <a:moveTo>
                  <a:pt x="2539453" y="0"/>
                </a:moveTo>
                <a:lnTo>
                  <a:pt x="214782" y="0"/>
                </a:lnTo>
                <a:lnTo>
                  <a:pt x="173410" y="163"/>
                </a:lnTo>
                <a:lnTo>
                  <a:pt x="113284" y="4420"/>
                </a:lnTo>
                <a:lnTo>
                  <a:pt x="62751" y="23109"/>
                </a:lnTo>
                <a:lnTo>
                  <a:pt x="23109" y="62751"/>
                </a:lnTo>
                <a:lnTo>
                  <a:pt x="4418" y="113284"/>
                </a:lnTo>
                <a:lnTo>
                  <a:pt x="162" y="173410"/>
                </a:lnTo>
                <a:lnTo>
                  <a:pt x="0" y="213829"/>
                </a:lnTo>
                <a:lnTo>
                  <a:pt x="3" y="2331961"/>
                </a:lnTo>
                <a:lnTo>
                  <a:pt x="177" y="2372782"/>
                </a:lnTo>
                <a:lnTo>
                  <a:pt x="4423" y="2432522"/>
                </a:lnTo>
                <a:lnTo>
                  <a:pt x="23109" y="2483039"/>
                </a:lnTo>
                <a:lnTo>
                  <a:pt x="62751" y="2522681"/>
                </a:lnTo>
                <a:lnTo>
                  <a:pt x="113269" y="2541371"/>
                </a:lnTo>
                <a:lnTo>
                  <a:pt x="173008" y="2545627"/>
                </a:lnTo>
                <a:lnTo>
                  <a:pt x="213829" y="2545791"/>
                </a:lnTo>
                <a:lnTo>
                  <a:pt x="2538501" y="2545791"/>
                </a:lnTo>
                <a:lnTo>
                  <a:pt x="2579873" y="2545627"/>
                </a:lnTo>
                <a:lnTo>
                  <a:pt x="2639994" y="2541371"/>
                </a:lnTo>
                <a:lnTo>
                  <a:pt x="2690521" y="2522681"/>
                </a:lnTo>
                <a:lnTo>
                  <a:pt x="2730172" y="2483039"/>
                </a:lnTo>
                <a:lnTo>
                  <a:pt x="2748865" y="2432507"/>
                </a:lnTo>
                <a:lnTo>
                  <a:pt x="2753121" y="2372380"/>
                </a:lnTo>
                <a:lnTo>
                  <a:pt x="2753283" y="2331961"/>
                </a:lnTo>
                <a:lnTo>
                  <a:pt x="2753280" y="213829"/>
                </a:lnTo>
                <a:lnTo>
                  <a:pt x="2753106" y="173008"/>
                </a:lnTo>
                <a:lnTo>
                  <a:pt x="2748859" y="113269"/>
                </a:lnTo>
                <a:lnTo>
                  <a:pt x="2730172" y="62751"/>
                </a:lnTo>
                <a:lnTo>
                  <a:pt x="2690521" y="23109"/>
                </a:lnTo>
                <a:lnTo>
                  <a:pt x="2640009" y="4420"/>
                </a:lnTo>
                <a:lnTo>
                  <a:pt x="2580274" y="163"/>
                </a:lnTo>
                <a:lnTo>
                  <a:pt x="2539453" y="0"/>
                </a:lnTo>
                <a:close/>
              </a:path>
            </a:pathLst>
          </a:custGeom>
          <a:solidFill>
            <a:srgbClr val="51A7F9">
              <a:alpha val="1438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4992" y="3409251"/>
            <a:ext cx="3054083" cy="4324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4842" y="3453688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3819728"/>
                </a:lnTo>
                <a:lnTo>
                  <a:pt x="2914103" y="3889427"/>
                </a:lnTo>
                <a:lnTo>
                  <a:pt x="2912146" y="3944942"/>
                </a:lnTo>
                <a:lnTo>
                  <a:pt x="2906834" y="3991415"/>
                </a:lnTo>
                <a:lnTo>
                  <a:pt x="2896489" y="4033989"/>
                </a:lnTo>
                <a:lnTo>
                  <a:pt x="2874924" y="4077663"/>
                </a:lnTo>
                <a:lnTo>
                  <a:pt x="2844765" y="4115190"/>
                </a:lnTo>
                <a:lnTo>
                  <a:pt x="2807238" y="4145350"/>
                </a:lnTo>
                <a:lnTo>
                  <a:pt x="2763570" y="4166920"/>
                </a:lnTo>
                <a:lnTo>
                  <a:pt x="2720969" y="4177258"/>
                </a:lnTo>
                <a:lnTo>
                  <a:pt x="2674315" y="4182567"/>
                </a:lnTo>
                <a:lnTo>
                  <a:pt x="2618316" y="4184523"/>
                </a:lnTo>
                <a:lnTo>
                  <a:pt x="2547683" y="4184802"/>
                </a:lnTo>
                <a:lnTo>
                  <a:pt x="365076" y="4184802"/>
                </a:lnTo>
                <a:lnTo>
                  <a:pt x="295380" y="4184523"/>
                </a:lnTo>
                <a:lnTo>
                  <a:pt x="239864" y="4182567"/>
                </a:lnTo>
                <a:lnTo>
                  <a:pt x="193389" y="4177258"/>
                </a:lnTo>
                <a:lnTo>
                  <a:pt x="150813" y="4166920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89"/>
                </a:lnTo>
                <a:lnTo>
                  <a:pt x="7547" y="3991390"/>
                </a:lnTo>
                <a:lnTo>
                  <a:pt x="2236" y="3944739"/>
                </a:lnTo>
                <a:lnTo>
                  <a:pt x="279" y="3888741"/>
                </a:lnTo>
                <a:lnTo>
                  <a:pt x="0" y="3818102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85724" y="3393376"/>
            <a:ext cx="3054083" cy="4324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5574" y="3437826"/>
            <a:ext cx="2914650" cy="4185285"/>
          </a:xfrm>
          <a:custGeom>
            <a:avLst/>
            <a:gdLst/>
            <a:ahLst/>
            <a:cxnLst/>
            <a:rect l="l" t="t" r="r" b="b"/>
            <a:pathLst>
              <a:path w="2914650" h="418528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3819728"/>
                </a:lnTo>
                <a:lnTo>
                  <a:pt x="2914103" y="3889427"/>
                </a:lnTo>
                <a:lnTo>
                  <a:pt x="2912146" y="3944942"/>
                </a:lnTo>
                <a:lnTo>
                  <a:pt x="2906834" y="3991415"/>
                </a:lnTo>
                <a:lnTo>
                  <a:pt x="2896489" y="4033989"/>
                </a:lnTo>
                <a:lnTo>
                  <a:pt x="2874924" y="4077663"/>
                </a:lnTo>
                <a:lnTo>
                  <a:pt x="2844765" y="4115190"/>
                </a:lnTo>
                <a:lnTo>
                  <a:pt x="2807238" y="4145350"/>
                </a:lnTo>
                <a:lnTo>
                  <a:pt x="2763570" y="4166920"/>
                </a:lnTo>
                <a:lnTo>
                  <a:pt x="2720969" y="4177258"/>
                </a:lnTo>
                <a:lnTo>
                  <a:pt x="2674315" y="4182567"/>
                </a:lnTo>
                <a:lnTo>
                  <a:pt x="2618316" y="4184523"/>
                </a:lnTo>
                <a:lnTo>
                  <a:pt x="2547683" y="4184802"/>
                </a:lnTo>
                <a:lnTo>
                  <a:pt x="365076" y="4184802"/>
                </a:lnTo>
                <a:lnTo>
                  <a:pt x="295380" y="4184523"/>
                </a:lnTo>
                <a:lnTo>
                  <a:pt x="239864" y="4182567"/>
                </a:lnTo>
                <a:lnTo>
                  <a:pt x="193389" y="4177258"/>
                </a:lnTo>
                <a:lnTo>
                  <a:pt x="150813" y="4166920"/>
                </a:lnTo>
                <a:lnTo>
                  <a:pt x="107144" y="4145350"/>
                </a:lnTo>
                <a:lnTo>
                  <a:pt x="69617" y="4115190"/>
                </a:lnTo>
                <a:lnTo>
                  <a:pt x="39458" y="4077663"/>
                </a:lnTo>
                <a:lnTo>
                  <a:pt x="17890" y="4033989"/>
                </a:lnTo>
                <a:lnTo>
                  <a:pt x="7547" y="3991390"/>
                </a:lnTo>
                <a:lnTo>
                  <a:pt x="2236" y="3944739"/>
                </a:lnTo>
                <a:lnTo>
                  <a:pt x="279" y="3888741"/>
                </a:lnTo>
                <a:lnTo>
                  <a:pt x="0" y="3818102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76700" y="2171700"/>
            <a:ext cx="4953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1065" algn="l"/>
              </a:tabLst>
            </a:pPr>
            <a:r>
              <a:rPr sz="5900" dirty="0"/>
              <a:t>Node	Node</a:t>
            </a:r>
            <a:endParaRPr sz="5900"/>
          </a:p>
        </p:txBody>
      </p:sp>
      <p:sp>
        <p:nvSpPr>
          <p:cNvPr id="9" name="object 9"/>
          <p:cNvSpPr/>
          <p:nvPr/>
        </p:nvSpPr>
        <p:spPr>
          <a:xfrm>
            <a:off x="6798017" y="3608146"/>
            <a:ext cx="2829483" cy="16294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36117" y="3620846"/>
            <a:ext cx="2753360" cy="1553845"/>
          </a:xfrm>
          <a:custGeom>
            <a:avLst/>
            <a:gdLst/>
            <a:ahLst/>
            <a:cxnLst/>
            <a:rect l="l" t="t" r="r" b="b"/>
            <a:pathLst>
              <a:path w="2753359" h="1553845">
                <a:moveTo>
                  <a:pt x="2539453" y="0"/>
                </a:moveTo>
                <a:lnTo>
                  <a:pt x="214782" y="0"/>
                </a:lnTo>
                <a:lnTo>
                  <a:pt x="173410" y="163"/>
                </a:lnTo>
                <a:lnTo>
                  <a:pt x="113283" y="4420"/>
                </a:lnTo>
                <a:lnTo>
                  <a:pt x="62751" y="23109"/>
                </a:lnTo>
                <a:lnTo>
                  <a:pt x="23109" y="62751"/>
                </a:lnTo>
                <a:lnTo>
                  <a:pt x="4418" y="113284"/>
                </a:lnTo>
                <a:lnTo>
                  <a:pt x="162" y="173410"/>
                </a:lnTo>
                <a:lnTo>
                  <a:pt x="0" y="213829"/>
                </a:lnTo>
                <a:lnTo>
                  <a:pt x="3" y="1339456"/>
                </a:lnTo>
                <a:lnTo>
                  <a:pt x="177" y="1380284"/>
                </a:lnTo>
                <a:lnTo>
                  <a:pt x="4423" y="1440024"/>
                </a:lnTo>
                <a:lnTo>
                  <a:pt x="23109" y="1490536"/>
                </a:lnTo>
                <a:lnTo>
                  <a:pt x="62751" y="1530187"/>
                </a:lnTo>
                <a:lnTo>
                  <a:pt x="113269" y="1548878"/>
                </a:lnTo>
                <a:lnTo>
                  <a:pt x="173008" y="1553135"/>
                </a:lnTo>
                <a:lnTo>
                  <a:pt x="213829" y="1553298"/>
                </a:lnTo>
                <a:lnTo>
                  <a:pt x="2538501" y="1553298"/>
                </a:lnTo>
                <a:lnTo>
                  <a:pt x="2579873" y="1553135"/>
                </a:lnTo>
                <a:lnTo>
                  <a:pt x="2639999" y="1548878"/>
                </a:lnTo>
                <a:lnTo>
                  <a:pt x="2690531" y="1530187"/>
                </a:lnTo>
                <a:lnTo>
                  <a:pt x="2730174" y="1490536"/>
                </a:lnTo>
                <a:lnTo>
                  <a:pt x="2748865" y="1440009"/>
                </a:lnTo>
                <a:lnTo>
                  <a:pt x="2753121" y="1379888"/>
                </a:lnTo>
                <a:lnTo>
                  <a:pt x="2753283" y="1339456"/>
                </a:lnTo>
                <a:lnTo>
                  <a:pt x="2753280" y="213829"/>
                </a:lnTo>
                <a:lnTo>
                  <a:pt x="2753106" y="173008"/>
                </a:lnTo>
                <a:lnTo>
                  <a:pt x="2748859" y="113269"/>
                </a:lnTo>
                <a:lnTo>
                  <a:pt x="2730174" y="62751"/>
                </a:lnTo>
                <a:lnTo>
                  <a:pt x="2690531" y="23109"/>
                </a:lnTo>
                <a:lnTo>
                  <a:pt x="2640014" y="4420"/>
                </a:lnTo>
                <a:lnTo>
                  <a:pt x="2580275" y="163"/>
                </a:lnTo>
                <a:lnTo>
                  <a:pt x="2539453" y="0"/>
                </a:lnTo>
                <a:close/>
              </a:path>
            </a:pathLst>
          </a:custGeom>
          <a:solidFill>
            <a:srgbClr val="51A7F9">
              <a:alpha val="1438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2322" y="3931828"/>
            <a:ext cx="2620860" cy="9821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40422" y="3944530"/>
            <a:ext cx="2545080" cy="906144"/>
          </a:xfrm>
          <a:custGeom>
            <a:avLst/>
            <a:gdLst/>
            <a:ahLst/>
            <a:cxnLst/>
            <a:rect l="l" t="t" r="r" b="b"/>
            <a:pathLst>
              <a:path w="2545079" h="906145">
                <a:moveTo>
                  <a:pt x="2306650" y="0"/>
                </a:moveTo>
                <a:lnTo>
                  <a:pt x="239090" y="0"/>
                </a:lnTo>
                <a:lnTo>
                  <a:pt x="193035" y="182"/>
                </a:lnTo>
                <a:lnTo>
                  <a:pt x="126110" y="4918"/>
                </a:lnTo>
                <a:lnTo>
                  <a:pt x="69866" y="25719"/>
                </a:lnTo>
                <a:lnTo>
                  <a:pt x="25732" y="69853"/>
                </a:lnTo>
                <a:lnTo>
                  <a:pt x="4921" y="126099"/>
                </a:lnTo>
                <a:lnTo>
                  <a:pt x="182" y="192583"/>
                </a:lnTo>
                <a:lnTo>
                  <a:pt x="0" y="238023"/>
                </a:lnTo>
                <a:lnTo>
                  <a:pt x="4" y="667892"/>
                </a:lnTo>
                <a:lnTo>
                  <a:pt x="182" y="712893"/>
                </a:lnTo>
                <a:lnTo>
                  <a:pt x="4927" y="779835"/>
                </a:lnTo>
                <a:lnTo>
                  <a:pt x="25732" y="836068"/>
                </a:lnTo>
                <a:lnTo>
                  <a:pt x="69866" y="880198"/>
                </a:lnTo>
                <a:lnTo>
                  <a:pt x="126093" y="901005"/>
                </a:lnTo>
                <a:lnTo>
                  <a:pt x="192590" y="905746"/>
                </a:lnTo>
                <a:lnTo>
                  <a:pt x="238036" y="905929"/>
                </a:lnTo>
                <a:lnTo>
                  <a:pt x="2305583" y="905929"/>
                </a:lnTo>
                <a:lnTo>
                  <a:pt x="2351638" y="905746"/>
                </a:lnTo>
                <a:lnTo>
                  <a:pt x="2418563" y="901005"/>
                </a:lnTo>
                <a:lnTo>
                  <a:pt x="2474812" y="880198"/>
                </a:lnTo>
                <a:lnTo>
                  <a:pt x="2518943" y="836068"/>
                </a:lnTo>
                <a:lnTo>
                  <a:pt x="2539751" y="779819"/>
                </a:lnTo>
                <a:lnTo>
                  <a:pt x="2544491" y="713338"/>
                </a:lnTo>
                <a:lnTo>
                  <a:pt x="2544673" y="667892"/>
                </a:lnTo>
                <a:lnTo>
                  <a:pt x="2544669" y="238023"/>
                </a:lnTo>
                <a:lnTo>
                  <a:pt x="2544491" y="193028"/>
                </a:lnTo>
                <a:lnTo>
                  <a:pt x="2539745" y="126082"/>
                </a:lnTo>
                <a:lnTo>
                  <a:pt x="2518943" y="69853"/>
                </a:lnTo>
                <a:lnTo>
                  <a:pt x="2474812" y="25719"/>
                </a:lnTo>
                <a:lnTo>
                  <a:pt x="2418580" y="4918"/>
                </a:lnTo>
                <a:lnTo>
                  <a:pt x="2352088" y="182"/>
                </a:lnTo>
                <a:lnTo>
                  <a:pt x="2306650" y="0"/>
                </a:lnTo>
                <a:close/>
              </a:path>
            </a:pathLst>
          </a:custGeom>
          <a:solidFill>
            <a:srgbClr val="F39019">
              <a:alpha val="23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96200" y="4275454"/>
            <a:ext cx="1028700" cy="3194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container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81603" y="5103670"/>
            <a:ext cx="2620860" cy="9821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19703" y="5116372"/>
            <a:ext cx="2545080" cy="906144"/>
          </a:xfrm>
          <a:custGeom>
            <a:avLst/>
            <a:gdLst/>
            <a:ahLst/>
            <a:cxnLst/>
            <a:rect l="l" t="t" r="r" b="b"/>
            <a:pathLst>
              <a:path w="2545079" h="906145">
                <a:moveTo>
                  <a:pt x="2306637" y="0"/>
                </a:moveTo>
                <a:lnTo>
                  <a:pt x="239090" y="0"/>
                </a:lnTo>
                <a:lnTo>
                  <a:pt x="193035" y="182"/>
                </a:lnTo>
                <a:lnTo>
                  <a:pt x="126110" y="4923"/>
                </a:lnTo>
                <a:lnTo>
                  <a:pt x="69860" y="25730"/>
                </a:lnTo>
                <a:lnTo>
                  <a:pt x="25730" y="69860"/>
                </a:lnTo>
                <a:lnTo>
                  <a:pt x="4921" y="126110"/>
                </a:lnTo>
                <a:lnTo>
                  <a:pt x="182" y="192590"/>
                </a:lnTo>
                <a:lnTo>
                  <a:pt x="0" y="238036"/>
                </a:lnTo>
                <a:lnTo>
                  <a:pt x="4" y="667905"/>
                </a:lnTo>
                <a:lnTo>
                  <a:pt x="182" y="712901"/>
                </a:lnTo>
                <a:lnTo>
                  <a:pt x="4927" y="779846"/>
                </a:lnTo>
                <a:lnTo>
                  <a:pt x="25730" y="836075"/>
                </a:lnTo>
                <a:lnTo>
                  <a:pt x="69860" y="880209"/>
                </a:lnTo>
                <a:lnTo>
                  <a:pt x="126093" y="901010"/>
                </a:lnTo>
                <a:lnTo>
                  <a:pt x="192585" y="905746"/>
                </a:lnTo>
                <a:lnTo>
                  <a:pt x="238023" y="905929"/>
                </a:lnTo>
                <a:lnTo>
                  <a:pt x="2305583" y="905929"/>
                </a:lnTo>
                <a:lnTo>
                  <a:pt x="2351638" y="905746"/>
                </a:lnTo>
                <a:lnTo>
                  <a:pt x="2418563" y="901010"/>
                </a:lnTo>
                <a:lnTo>
                  <a:pt x="2474807" y="880209"/>
                </a:lnTo>
                <a:lnTo>
                  <a:pt x="2518941" y="836075"/>
                </a:lnTo>
                <a:lnTo>
                  <a:pt x="2539751" y="779830"/>
                </a:lnTo>
                <a:lnTo>
                  <a:pt x="2544491" y="713345"/>
                </a:lnTo>
                <a:lnTo>
                  <a:pt x="2544673" y="667905"/>
                </a:lnTo>
                <a:lnTo>
                  <a:pt x="2544669" y="238036"/>
                </a:lnTo>
                <a:lnTo>
                  <a:pt x="2544491" y="193035"/>
                </a:lnTo>
                <a:lnTo>
                  <a:pt x="2539745" y="126093"/>
                </a:lnTo>
                <a:lnTo>
                  <a:pt x="2518941" y="69860"/>
                </a:lnTo>
                <a:lnTo>
                  <a:pt x="2474807" y="25730"/>
                </a:lnTo>
                <a:lnTo>
                  <a:pt x="2418580" y="4923"/>
                </a:lnTo>
                <a:lnTo>
                  <a:pt x="2352082" y="182"/>
                </a:lnTo>
                <a:lnTo>
                  <a:pt x="2306637" y="0"/>
                </a:lnTo>
                <a:close/>
              </a:path>
            </a:pathLst>
          </a:custGeom>
          <a:solidFill>
            <a:srgbClr val="F39019">
              <a:alpha val="23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1603" y="6297660"/>
            <a:ext cx="2620860" cy="9821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19703" y="6310350"/>
            <a:ext cx="2545080" cy="906144"/>
          </a:xfrm>
          <a:custGeom>
            <a:avLst/>
            <a:gdLst/>
            <a:ahLst/>
            <a:cxnLst/>
            <a:rect l="l" t="t" r="r" b="b"/>
            <a:pathLst>
              <a:path w="2545079" h="906145">
                <a:moveTo>
                  <a:pt x="2306637" y="0"/>
                </a:moveTo>
                <a:lnTo>
                  <a:pt x="239090" y="0"/>
                </a:lnTo>
                <a:lnTo>
                  <a:pt x="193035" y="182"/>
                </a:lnTo>
                <a:lnTo>
                  <a:pt x="126110" y="4923"/>
                </a:lnTo>
                <a:lnTo>
                  <a:pt x="69860" y="25732"/>
                </a:lnTo>
                <a:lnTo>
                  <a:pt x="25730" y="69866"/>
                </a:lnTo>
                <a:lnTo>
                  <a:pt x="4921" y="126110"/>
                </a:lnTo>
                <a:lnTo>
                  <a:pt x="182" y="192590"/>
                </a:lnTo>
                <a:lnTo>
                  <a:pt x="0" y="238036"/>
                </a:lnTo>
                <a:lnTo>
                  <a:pt x="4" y="667905"/>
                </a:lnTo>
                <a:lnTo>
                  <a:pt x="182" y="712906"/>
                </a:lnTo>
                <a:lnTo>
                  <a:pt x="4927" y="779848"/>
                </a:lnTo>
                <a:lnTo>
                  <a:pt x="25730" y="836081"/>
                </a:lnTo>
                <a:lnTo>
                  <a:pt x="69860" y="880211"/>
                </a:lnTo>
                <a:lnTo>
                  <a:pt x="126093" y="901017"/>
                </a:lnTo>
                <a:lnTo>
                  <a:pt x="192585" y="905759"/>
                </a:lnTo>
                <a:lnTo>
                  <a:pt x="238023" y="905941"/>
                </a:lnTo>
                <a:lnTo>
                  <a:pt x="2305583" y="905941"/>
                </a:lnTo>
                <a:lnTo>
                  <a:pt x="2351638" y="905759"/>
                </a:lnTo>
                <a:lnTo>
                  <a:pt x="2418563" y="901017"/>
                </a:lnTo>
                <a:lnTo>
                  <a:pt x="2474807" y="880211"/>
                </a:lnTo>
                <a:lnTo>
                  <a:pt x="2518941" y="836081"/>
                </a:lnTo>
                <a:lnTo>
                  <a:pt x="2539751" y="779831"/>
                </a:lnTo>
                <a:lnTo>
                  <a:pt x="2544491" y="713351"/>
                </a:lnTo>
                <a:lnTo>
                  <a:pt x="2544673" y="667905"/>
                </a:lnTo>
                <a:lnTo>
                  <a:pt x="2544669" y="238036"/>
                </a:lnTo>
                <a:lnTo>
                  <a:pt x="2544491" y="193035"/>
                </a:lnTo>
                <a:lnTo>
                  <a:pt x="2539745" y="126093"/>
                </a:lnTo>
                <a:lnTo>
                  <a:pt x="2518941" y="69866"/>
                </a:lnTo>
                <a:lnTo>
                  <a:pt x="2474807" y="25732"/>
                </a:lnTo>
                <a:lnTo>
                  <a:pt x="2418580" y="4923"/>
                </a:lnTo>
                <a:lnTo>
                  <a:pt x="2352082" y="182"/>
                </a:lnTo>
                <a:lnTo>
                  <a:pt x="2306637" y="0"/>
                </a:lnTo>
                <a:close/>
              </a:path>
            </a:pathLst>
          </a:custGeom>
          <a:solidFill>
            <a:srgbClr val="F39019">
              <a:alpha val="23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41800" y="6629400"/>
            <a:ext cx="11112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Noto Sans Mono CJK JP Regular"/>
                <a:cs typeface="Noto Sans Mono CJK JP Regular"/>
              </a:rPr>
              <a:t>container</a:t>
            </a:r>
            <a:endParaRPr sz="1900">
              <a:latin typeface="Noto Sans Mono CJK JP Regular"/>
              <a:cs typeface="Noto Sans Mono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4229100"/>
            <a:ext cx="13004800" cy="134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24180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799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41600" y="3900543"/>
            <a:ext cx="8267700" cy="1819910"/>
          </a:xfrm>
          <a:prstGeom prst="rect">
            <a:avLst/>
          </a:prstGeom>
        </p:spPr>
        <p:txBody>
          <a:bodyPr vert="horz" wrap="square" lIns="0" tIns="506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85"/>
              </a:spcBef>
              <a:tabLst>
                <a:tab pos="1885314" algn="l"/>
                <a:tab pos="3758565" algn="l"/>
                <a:tab pos="6006465" algn="l"/>
              </a:tabLst>
            </a:pPr>
            <a:r>
              <a:rPr sz="5900" b="1" spc="-85" dirty="0">
                <a:latin typeface="Arial"/>
                <a:cs typeface="Arial"/>
              </a:rPr>
              <a:t>This	</a:t>
            </a:r>
            <a:r>
              <a:rPr sz="5900" b="1" spc="570" dirty="0">
                <a:latin typeface="Arial"/>
                <a:cs typeface="Arial"/>
              </a:rPr>
              <a:t>will	</a:t>
            </a:r>
            <a:r>
              <a:rPr sz="5900" b="1" spc="-1120" dirty="0">
                <a:latin typeface="Arial"/>
                <a:cs typeface="Arial"/>
              </a:rPr>
              <a:t>NEVER	</a:t>
            </a:r>
            <a:r>
              <a:rPr sz="5900" b="1" spc="-550" dirty="0">
                <a:latin typeface="Arial"/>
                <a:cs typeface="Arial"/>
              </a:rPr>
              <a:t>happen</a:t>
            </a:r>
            <a:endParaRPr sz="5900">
              <a:latin typeface="Arial"/>
              <a:cs typeface="Arial"/>
            </a:endParaRPr>
          </a:p>
          <a:p>
            <a:pPr marL="1663700">
              <a:lnSpc>
                <a:spcPct val="100000"/>
              </a:lnSpc>
              <a:spcBef>
                <a:spcPts val="1120"/>
              </a:spcBef>
            </a:pPr>
            <a:r>
              <a:rPr sz="1700" dirty="0">
                <a:latin typeface="Noto Sans Mono CJK JP Regular"/>
                <a:cs typeface="Noto Sans Mono CJK JP Regular"/>
              </a:rPr>
              <a:t>container</a:t>
            </a:r>
            <a:endParaRPr sz="17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1727200"/>
            <a:ext cx="522605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="1" spc="-165" dirty="0">
                <a:latin typeface="Arial"/>
                <a:cs typeface="Arial"/>
              </a:rPr>
              <a:t>Miscellaneous</a:t>
            </a:r>
            <a:endParaRPr sz="6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9010" y="3723640"/>
            <a:ext cx="10247630" cy="175260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594995" indent="-582295">
              <a:lnSpc>
                <a:spcPct val="100000"/>
              </a:lnSpc>
              <a:spcBef>
                <a:spcPts val="1380"/>
              </a:spcBef>
              <a:buChar char="•"/>
              <a:tabLst>
                <a:tab pos="594995" algn="l"/>
                <a:tab pos="595630" algn="l"/>
                <a:tab pos="2055495" algn="l"/>
                <a:tab pos="3223895" algn="l"/>
                <a:tab pos="4392295" algn="l"/>
                <a:tab pos="5560695" algn="l"/>
                <a:tab pos="6729095" algn="l"/>
                <a:tab pos="7605395" algn="l"/>
              </a:tabLst>
            </a:pPr>
            <a:r>
              <a:rPr sz="4600" b="1" spc="-450" dirty="0">
                <a:latin typeface="Arial"/>
                <a:cs typeface="Arial"/>
              </a:rPr>
              <a:t>Each	</a:t>
            </a:r>
            <a:r>
              <a:rPr sz="4600" b="1" spc="-509" dirty="0">
                <a:latin typeface="Arial"/>
                <a:cs typeface="Arial"/>
              </a:rPr>
              <a:t>pod	</a:t>
            </a:r>
            <a:r>
              <a:rPr sz="4600" b="1" spc="-345" dirty="0">
                <a:latin typeface="Arial"/>
                <a:cs typeface="Arial"/>
              </a:rPr>
              <a:t>has	</a:t>
            </a:r>
            <a:r>
              <a:rPr sz="4600" b="1" spc="509" dirty="0">
                <a:latin typeface="Arial"/>
                <a:cs typeface="Arial"/>
              </a:rPr>
              <a:t>its	</a:t>
            </a:r>
            <a:r>
              <a:rPr sz="4600" b="1" spc="-770" dirty="0">
                <a:latin typeface="Arial"/>
                <a:cs typeface="Arial"/>
              </a:rPr>
              <a:t>own	</a:t>
            </a:r>
            <a:r>
              <a:rPr sz="4600" b="1" spc="125" dirty="0">
                <a:latin typeface="Arial"/>
                <a:cs typeface="Arial"/>
              </a:rPr>
              <a:t>IP	</a:t>
            </a:r>
            <a:r>
              <a:rPr sz="4600" b="1" spc="-225" dirty="0">
                <a:latin typeface="Arial"/>
                <a:cs typeface="Arial"/>
              </a:rPr>
              <a:t>address</a:t>
            </a:r>
            <a:endParaRPr sz="4600">
              <a:latin typeface="Arial"/>
              <a:cs typeface="Arial"/>
            </a:endParaRPr>
          </a:p>
          <a:p>
            <a:pPr marL="594995" indent="-582295">
              <a:lnSpc>
                <a:spcPct val="100000"/>
              </a:lnSpc>
              <a:spcBef>
                <a:spcPts val="1280"/>
              </a:spcBef>
              <a:buChar char="•"/>
              <a:tabLst>
                <a:tab pos="594995" algn="l"/>
                <a:tab pos="595630" algn="l"/>
                <a:tab pos="2055495" algn="l"/>
                <a:tab pos="3223895" algn="l"/>
                <a:tab pos="5852795" algn="l"/>
                <a:tab pos="6729095" algn="l"/>
                <a:tab pos="7605395" algn="l"/>
              </a:tabLst>
            </a:pPr>
            <a:r>
              <a:rPr sz="4600" b="1" spc="-515" dirty="0">
                <a:latin typeface="Arial"/>
                <a:cs typeface="Arial"/>
              </a:rPr>
              <a:t>Pods	</a:t>
            </a:r>
            <a:r>
              <a:rPr sz="4600" b="1" spc="-5" dirty="0">
                <a:latin typeface="Arial"/>
                <a:cs typeface="Arial"/>
              </a:rPr>
              <a:t>are	</a:t>
            </a:r>
            <a:r>
              <a:rPr sz="4600" b="1" spc="-195" dirty="0">
                <a:latin typeface="Arial"/>
                <a:cs typeface="Arial"/>
              </a:rPr>
              <a:t>expected	</a:t>
            </a:r>
            <a:r>
              <a:rPr sz="4600" b="1" spc="125" dirty="0">
                <a:latin typeface="Arial"/>
                <a:cs typeface="Arial"/>
              </a:rPr>
              <a:t>to	</a:t>
            </a:r>
            <a:r>
              <a:rPr sz="4600" b="1" spc="-385" dirty="0">
                <a:latin typeface="Arial"/>
                <a:cs typeface="Arial"/>
              </a:rPr>
              <a:t>be	</a:t>
            </a:r>
            <a:r>
              <a:rPr sz="4600" b="1" spc="110" dirty="0">
                <a:latin typeface="Arial"/>
                <a:cs typeface="Arial"/>
              </a:rPr>
              <a:t>stateless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700" y="3759200"/>
            <a:ext cx="96647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22465" algn="l"/>
              </a:tabLst>
            </a:pPr>
            <a:r>
              <a:rPr sz="13800" b="1" spc="-114" dirty="0">
                <a:solidFill>
                  <a:srgbClr val="C82506"/>
                </a:solidFill>
                <a:latin typeface="Arial"/>
                <a:cs typeface="Arial"/>
              </a:rPr>
              <a:t>Replica	</a:t>
            </a:r>
            <a:r>
              <a:rPr sz="13800" b="1" spc="-260" dirty="0">
                <a:solidFill>
                  <a:srgbClr val="C82506"/>
                </a:solidFill>
                <a:latin typeface="Arial"/>
                <a:cs typeface="Arial"/>
              </a:rPr>
              <a:t>Set</a:t>
            </a:r>
            <a:endParaRPr sz="1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3050870"/>
            <a:ext cx="7682865" cy="330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8800" marR="5080" indent="-546100">
              <a:lnSpc>
                <a:spcPct val="125000"/>
              </a:lnSpc>
              <a:spcBef>
                <a:spcPts val="95"/>
              </a:spcBef>
              <a:tabLst>
                <a:tab pos="2746375" algn="l"/>
                <a:tab pos="3293745" algn="l"/>
                <a:tab pos="6575425" algn="l"/>
              </a:tabLst>
            </a:pPr>
            <a:r>
              <a:rPr sz="8600" b="1" spc="-860" dirty="0">
                <a:latin typeface="Arial"/>
                <a:cs typeface="Arial"/>
              </a:rPr>
              <a:t>Keeps	</a:t>
            </a:r>
            <a:r>
              <a:rPr sz="8600" b="1" spc="190" dirty="0">
                <a:latin typeface="Arial"/>
                <a:cs typeface="Arial"/>
              </a:rPr>
              <a:t>track	</a:t>
            </a:r>
            <a:r>
              <a:rPr sz="8600" b="1" spc="195" dirty="0">
                <a:latin typeface="Arial"/>
                <a:cs typeface="Arial"/>
              </a:rPr>
              <a:t>of  </a:t>
            </a:r>
            <a:r>
              <a:rPr sz="8600" b="1" spc="-1110" dirty="0">
                <a:latin typeface="Arial"/>
                <a:cs typeface="Arial"/>
              </a:rPr>
              <a:t>Pod	</a:t>
            </a:r>
            <a:r>
              <a:rPr sz="8600" b="1" spc="240" dirty="0">
                <a:latin typeface="Arial"/>
                <a:cs typeface="Arial"/>
              </a:rPr>
              <a:t>replicas</a:t>
            </a:r>
            <a:endParaRPr sz="8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0330" y="152356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0180" y="156801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32300" y="431800"/>
            <a:ext cx="41465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265" algn="l"/>
              </a:tabLst>
            </a:pPr>
            <a:r>
              <a:rPr sz="5900" dirty="0">
                <a:latin typeface="Noto Sans Mono CJK JP Regular"/>
                <a:cs typeface="Noto Sans Mono CJK JP Regular"/>
              </a:rPr>
              <a:t>Replica	Set</a:t>
            </a:r>
            <a:endParaRPr sz="59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5900" y="16713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6700" y="2120900"/>
            <a:ext cx="1104900" cy="138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0330" y="152356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0180" y="156801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2300" y="431800"/>
            <a:ext cx="41465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265" algn="l"/>
              </a:tabLst>
            </a:pPr>
            <a:r>
              <a:rPr dirty="0"/>
              <a:t>Replica	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5900" y="16713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6700" y="2120900"/>
            <a:ext cx="1104900" cy="138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3135" y="4673250"/>
            <a:ext cx="2212525" cy="3514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0320" y="4417809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5" h="1139189">
                <a:moveTo>
                  <a:pt x="0" y="0"/>
                </a:moveTo>
                <a:lnTo>
                  <a:pt x="2432519" y="0"/>
                </a:lnTo>
                <a:lnTo>
                  <a:pt x="2432519" y="1139063"/>
                </a:lnTo>
                <a:lnTo>
                  <a:pt x="0" y="11390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A</a:t>
            </a:r>
            <a:endParaRPr sz="5900">
              <a:latin typeface="Noto Sans Mono CJK JP Regular"/>
              <a:cs typeface="Noto Sans Mono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28382" y="3648951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89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23640" y="4411179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2"/>
                </a:lnTo>
                <a:lnTo>
                  <a:pt x="134188" y="116916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0330" y="152356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0180" y="156801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2300" y="431800"/>
            <a:ext cx="41465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265" algn="l"/>
              </a:tabLst>
            </a:pPr>
            <a:r>
              <a:rPr dirty="0"/>
              <a:t>Replica	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5900" y="16713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6700" y="2120900"/>
            <a:ext cx="1104900" cy="138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3135" y="4673250"/>
            <a:ext cx="2212525" cy="3514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0320" y="4417809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5" h="1139189">
                <a:moveTo>
                  <a:pt x="0" y="0"/>
                </a:moveTo>
                <a:lnTo>
                  <a:pt x="2432519" y="0"/>
                </a:lnTo>
                <a:lnTo>
                  <a:pt x="2432519" y="1139063"/>
                </a:lnTo>
                <a:lnTo>
                  <a:pt x="0" y="11390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A</a:t>
            </a:r>
            <a:endParaRPr sz="5900">
              <a:latin typeface="Noto Sans Mono CJK JP Regular"/>
              <a:cs typeface="Noto Sans Mono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28382" y="3648951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89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23640" y="4411179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2"/>
                </a:lnTo>
                <a:lnTo>
                  <a:pt x="134188" y="116916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68430" y="4343400"/>
            <a:ext cx="3267925" cy="4123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86146" y="4417809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07" y="0"/>
                </a:lnTo>
                <a:lnTo>
                  <a:pt x="2432507" y="1139063"/>
                </a:lnTo>
                <a:lnTo>
                  <a:pt x="0" y="11390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86146" y="4508500"/>
            <a:ext cx="243268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B</a:t>
            </a:r>
            <a:endParaRPr sz="5900">
              <a:latin typeface="Noto Sans Mono CJK JP Regular"/>
              <a:cs typeface="Noto Sans Mono CJK JP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04178" y="3661943"/>
            <a:ext cx="0" cy="732790"/>
          </a:xfrm>
          <a:custGeom>
            <a:avLst/>
            <a:gdLst/>
            <a:ahLst/>
            <a:cxnLst/>
            <a:rect l="l" t="t" r="r" b="b"/>
            <a:pathLst>
              <a:path h="732789">
                <a:moveTo>
                  <a:pt x="0" y="0"/>
                </a:moveTo>
                <a:lnTo>
                  <a:pt x="0" y="7321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3217" y="43814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0330" y="152356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0180" y="156801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2300" y="431800"/>
            <a:ext cx="41465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265" algn="l"/>
              </a:tabLst>
            </a:pPr>
            <a:r>
              <a:rPr dirty="0"/>
              <a:t>Replica	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5900" y="16713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6700" y="2120900"/>
            <a:ext cx="1104900" cy="138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2386" y="4673250"/>
            <a:ext cx="2209266" cy="3514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15489" y="4417809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19" y="0"/>
                </a:lnTo>
                <a:lnTo>
                  <a:pt x="2432519" y="1139063"/>
                </a:lnTo>
                <a:lnTo>
                  <a:pt x="0" y="11390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377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C</a:t>
            </a:r>
            <a:endParaRPr sz="5900">
              <a:latin typeface="Noto Sans Mono CJK JP Regular"/>
              <a:cs typeface="Noto Sans Mono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15404" y="3656038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59" y="803474"/>
                </a:lnTo>
                <a:lnTo>
                  <a:pt x="2908697" y="80686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95561" y="4400765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600" y="0"/>
                </a:moveTo>
                <a:lnTo>
                  <a:pt x="0" y="117487"/>
                </a:lnTo>
                <a:lnTo>
                  <a:pt x="133781" y="91325"/>
                </a:lnTo>
                <a:lnTo>
                  <a:pt x="32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13135" y="4673250"/>
            <a:ext cx="2212525" cy="3514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60320" y="4417809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5" h="1139189">
                <a:moveTo>
                  <a:pt x="0" y="0"/>
                </a:moveTo>
                <a:lnTo>
                  <a:pt x="2432519" y="0"/>
                </a:lnTo>
                <a:lnTo>
                  <a:pt x="2432519" y="1139063"/>
                </a:lnTo>
                <a:lnTo>
                  <a:pt x="0" y="11390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734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A</a:t>
            </a:r>
            <a:endParaRPr sz="5900">
              <a:latin typeface="Noto Sans Mono CJK JP Regular"/>
              <a:cs typeface="Noto Sans Mono CJK JP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28382" y="3648951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89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23640" y="4411179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2"/>
                </a:lnTo>
                <a:lnTo>
                  <a:pt x="134188" y="116916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68430" y="4343400"/>
            <a:ext cx="3267925" cy="4123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86146" y="4417809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07" y="0"/>
                </a:lnTo>
                <a:lnTo>
                  <a:pt x="2432507" y="1139063"/>
                </a:lnTo>
                <a:lnTo>
                  <a:pt x="0" y="11390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86146" y="4508500"/>
            <a:ext cx="243268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B</a:t>
            </a:r>
            <a:endParaRPr sz="5900">
              <a:latin typeface="Noto Sans Mono CJK JP Regular"/>
              <a:cs typeface="Noto Sans Mono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04178" y="3661943"/>
            <a:ext cx="0" cy="732790"/>
          </a:xfrm>
          <a:custGeom>
            <a:avLst/>
            <a:gdLst/>
            <a:ahLst/>
            <a:cxnLst/>
            <a:rect l="l" t="t" r="r" b="b"/>
            <a:pathLst>
              <a:path h="732789">
                <a:moveTo>
                  <a:pt x="0" y="0"/>
                </a:moveTo>
                <a:lnTo>
                  <a:pt x="0" y="7321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43217" y="43814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0330" y="152356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0180" y="156801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2300" y="431800"/>
            <a:ext cx="41465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265" algn="l"/>
              </a:tabLst>
            </a:pPr>
            <a:r>
              <a:rPr dirty="0"/>
              <a:t>Replica	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5900" y="16713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6700" y="2120900"/>
            <a:ext cx="1104900" cy="138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2386" y="4673250"/>
            <a:ext cx="2209266" cy="3514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15489" y="4417809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19" y="0"/>
                </a:lnTo>
                <a:lnTo>
                  <a:pt x="2432519" y="1139063"/>
                </a:lnTo>
                <a:lnTo>
                  <a:pt x="0" y="11390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377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C</a:t>
            </a:r>
            <a:endParaRPr sz="5900">
              <a:latin typeface="Noto Sans Mono CJK JP Regular"/>
              <a:cs typeface="Noto Sans Mono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15404" y="3656038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59" y="803474"/>
                </a:lnTo>
                <a:lnTo>
                  <a:pt x="2908697" y="80686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95561" y="4400765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600" y="0"/>
                </a:moveTo>
                <a:lnTo>
                  <a:pt x="0" y="117487"/>
                </a:lnTo>
                <a:lnTo>
                  <a:pt x="133781" y="91325"/>
                </a:lnTo>
                <a:lnTo>
                  <a:pt x="32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13135" y="4673250"/>
            <a:ext cx="2212525" cy="3514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60320" y="4417809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5" h="1139189">
                <a:moveTo>
                  <a:pt x="0" y="0"/>
                </a:moveTo>
                <a:lnTo>
                  <a:pt x="2432519" y="0"/>
                </a:lnTo>
                <a:lnTo>
                  <a:pt x="2432519" y="1139063"/>
                </a:lnTo>
                <a:lnTo>
                  <a:pt x="0" y="11390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734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A</a:t>
            </a:r>
            <a:endParaRPr sz="5900">
              <a:latin typeface="Noto Sans Mono CJK JP Regular"/>
              <a:cs typeface="Noto Sans Mono CJK JP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28382" y="3648951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89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23640" y="4411179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2"/>
                </a:lnTo>
                <a:lnTo>
                  <a:pt x="134188" y="116916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68430" y="4343400"/>
            <a:ext cx="3267925" cy="4123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86146" y="4417809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07" y="0"/>
                </a:lnTo>
                <a:lnTo>
                  <a:pt x="2432507" y="1139063"/>
                </a:lnTo>
                <a:lnTo>
                  <a:pt x="0" y="11390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86146" y="4508500"/>
            <a:ext cx="243268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B</a:t>
            </a:r>
            <a:endParaRPr sz="5900">
              <a:latin typeface="Noto Sans Mono CJK JP Regular"/>
              <a:cs typeface="Noto Sans Mono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04178" y="3661943"/>
            <a:ext cx="0" cy="732790"/>
          </a:xfrm>
          <a:custGeom>
            <a:avLst/>
            <a:gdLst/>
            <a:ahLst/>
            <a:cxnLst/>
            <a:rect l="l" t="t" r="r" b="b"/>
            <a:pathLst>
              <a:path h="732789">
                <a:moveTo>
                  <a:pt x="0" y="0"/>
                </a:moveTo>
                <a:lnTo>
                  <a:pt x="0" y="7321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43217" y="43814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36000" y="6007100"/>
            <a:ext cx="2044700" cy="158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7400" y="5626100"/>
            <a:ext cx="635000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600" b="1" spc="-1085" dirty="0">
                <a:latin typeface="Arial"/>
                <a:cs typeface="Arial"/>
              </a:rPr>
              <a:t>Docker</a:t>
            </a:r>
            <a:endParaRPr sz="16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0500" y="825500"/>
            <a:ext cx="5003800" cy="492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0330" y="152356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0180" y="156801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2300" y="431800"/>
            <a:ext cx="41465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265" algn="l"/>
              </a:tabLst>
            </a:pPr>
            <a:r>
              <a:rPr dirty="0"/>
              <a:t>Replica	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5900" y="16713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6700" y="2120900"/>
            <a:ext cx="1104900" cy="138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3135" y="4673250"/>
            <a:ext cx="2212525" cy="3514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0320" y="4417809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5" h="1139189">
                <a:moveTo>
                  <a:pt x="0" y="0"/>
                </a:moveTo>
                <a:lnTo>
                  <a:pt x="2432519" y="0"/>
                </a:lnTo>
                <a:lnTo>
                  <a:pt x="2432519" y="1139063"/>
                </a:lnTo>
                <a:lnTo>
                  <a:pt x="0" y="11390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A</a:t>
            </a:r>
            <a:endParaRPr sz="5900">
              <a:latin typeface="Noto Sans Mono CJK JP Regular"/>
              <a:cs typeface="Noto Sans Mono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28382" y="3648951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89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23640" y="4411179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2"/>
                </a:lnTo>
                <a:lnTo>
                  <a:pt x="134188" y="116916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68430" y="4343400"/>
            <a:ext cx="3267925" cy="4123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86146" y="4417809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07" y="0"/>
                </a:lnTo>
                <a:lnTo>
                  <a:pt x="2432507" y="1139063"/>
                </a:lnTo>
                <a:lnTo>
                  <a:pt x="0" y="11390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86146" y="4508500"/>
            <a:ext cx="243268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B</a:t>
            </a:r>
            <a:endParaRPr sz="5900">
              <a:latin typeface="Noto Sans Mono CJK JP Regular"/>
              <a:cs typeface="Noto Sans Mono CJK JP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04178" y="3661943"/>
            <a:ext cx="0" cy="732790"/>
          </a:xfrm>
          <a:custGeom>
            <a:avLst/>
            <a:gdLst/>
            <a:ahLst/>
            <a:cxnLst/>
            <a:rect l="l" t="t" r="r" b="b"/>
            <a:pathLst>
              <a:path h="732789">
                <a:moveTo>
                  <a:pt x="0" y="0"/>
                </a:moveTo>
                <a:lnTo>
                  <a:pt x="0" y="7321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3217" y="43814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0330" y="152356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0180" y="156801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2300" y="431800"/>
            <a:ext cx="41465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265" algn="l"/>
              </a:tabLst>
            </a:pPr>
            <a:r>
              <a:rPr dirty="0"/>
              <a:t>Replica	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5900" y="16713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6700" y="2120900"/>
            <a:ext cx="1104900" cy="138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3135" y="4673250"/>
            <a:ext cx="2212525" cy="3514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0320" y="4417809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5" h="1139189">
                <a:moveTo>
                  <a:pt x="0" y="0"/>
                </a:moveTo>
                <a:lnTo>
                  <a:pt x="2432519" y="0"/>
                </a:lnTo>
                <a:lnTo>
                  <a:pt x="2432519" y="1139063"/>
                </a:lnTo>
                <a:lnTo>
                  <a:pt x="0" y="11390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0" y="45085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A</a:t>
            </a:r>
            <a:endParaRPr sz="5900">
              <a:latin typeface="Noto Sans Mono CJK JP Regular"/>
              <a:cs typeface="Noto Sans Mono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28382" y="3648951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89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23640" y="4411179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2"/>
                </a:lnTo>
                <a:lnTo>
                  <a:pt x="134188" y="116916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68430" y="4343400"/>
            <a:ext cx="3267925" cy="4123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86146" y="4417809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07" y="0"/>
                </a:lnTo>
                <a:lnTo>
                  <a:pt x="2432507" y="1139063"/>
                </a:lnTo>
                <a:lnTo>
                  <a:pt x="0" y="11390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86146" y="4508500"/>
            <a:ext cx="243268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B</a:t>
            </a:r>
            <a:endParaRPr sz="5900">
              <a:latin typeface="Noto Sans Mono CJK JP Regular"/>
              <a:cs typeface="Noto Sans Mono CJK JP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04178" y="3661943"/>
            <a:ext cx="0" cy="732790"/>
          </a:xfrm>
          <a:custGeom>
            <a:avLst/>
            <a:gdLst/>
            <a:ahLst/>
            <a:cxnLst/>
            <a:rect l="l" t="t" r="r" b="b"/>
            <a:pathLst>
              <a:path h="732789">
                <a:moveTo>
                  <a:pt x="0" y="0"/>
                </a:moveTo>
                <a:lnTo>
                  <a:pt x="0" y="7321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3217" y="43814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600" y="4343400"/>
            <a:ext cx="3263112" cy="4123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15489" y="4417809"/>
            <a:ext cx="2432685" cy="1139190"/>
          </a:xfrm>
          <a:custGeom>
            <a:avLst/>
            <a:gdLst/>
            <a:ahLst/>
            <a:cxnLst/>
            <a:rect l="l" t="t" r="r" b="b"/>
            <a:pathLst>
              <a:path w="2432684" h="1139189">
                <a:moveTo>
                  <a:pt x="0" y="0"/>
                </a:moveTo>
                <a:lnTo>
                  <a:pt x="2432519" y="0"/>
                </a:lnTo>
                <a:lnTo>
                  <a:pt x="2432519" y="1139063"/>
                </a:lnTo>
                <a:lnTo>
                  <a:pt x="0" y="11390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515489" y="4508500"/>
            <a:ext cx="243268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D</a:t>
            </a:r>
            <a:endParaRPr sz="5900">
              <a:latin typeface="Noto Sans Mono CJK JP Regular"/>
              <a:cs typeface="Noto Sans Mono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15404" y="3656038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59" y="803474"/>
                </a:lnTo>
                <a:lnTo>
                  <a:pt x="2908697" y="80686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95561" y="4400765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600" y="0"/>
                </a:moveTo>
                <a:lnTo>
                  <a:pt x="0" y="117487"/>
                </a:lnTo>
                <a:lnTo>
                  <a:pt x="133781" y="91325"/>
                </a:lnTo>
                <a:lnTo>
                  <a:pt x="32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3759200"/>
            <a:ext cx="87884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spc="-1000" dirty="0">
                <a:solidFill>
                  <a:srgbClr val="C82506"/>
                </a:solidFill>
                <a:latin typeface="Arial"/>
                <a:cs typeface="Arial"/>
              </a:rPr>
              <a:t>Deployment</a:t>
            </a:r>
            <a:endParaRPr sz="1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3131820"/>
            <a:ext cx="1003935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marR="5080" indent="-520700">
              <a:lnSpc>
                <a:spcPct val="123500"/>
              </a:lnSpc>
              <a:spcBef>
                <a:spcPts val="100"/>
              </a:spcBef>
              <a:tabLst>
                <a:tab pos="3695065" algn="l"/>
                <a:tab pos="4228465" algn="l"/>
                <a:tab pos="8444865" algn="l"/>
              </a:tabLst>
            </a:pPr>
            <a:r>
              <a:rPr sz="8300" b="1" spc="-925" dirty="0">
                <a:latin typeface="Arial"/>
                <a:cs typeface="Arial"/>
              </a:rPr>
              <a:t>Manages	</a:t>
            </a:r>
            <a:r>
              <a:rPr sz="8300" b="1" spc="-70" dirty="0">
                <a:latin typeface="Arial"/>
                <a:cs typeface="Arial"/>
              </a:rPr>
              <a:t>Replica	</a:t>
            </a:r>
            <a:r>
              <a:rPr sz="8300" b="1" spc="-130" dirty="0">
                <a:latin typeface="Arial"/>
                <a:cs typeface="Arial"/>
              </a:rPr>
              <a:t>Set  </a:t>
            </a:r>
            <a:r>
              <a:rPr sz="8300" b="1" spc="270" dirty="0">
                <a:latin typeface="Arial"/>
                <a:cs typeface="Arial"/>
              </a:rPr>
              <a:t>state	</a:t>
            </a:r>
            <a:r>
              <a:rPr sz="8300" b="1" spc="290" dirty="0">
                <a:latin typeface="Arial"/>
                <a:cs typeface="Arial"/>
              </a:rPr>
              <a:t>transitions</a:t>
            </a:r>
            <a:endParaRPr sz="8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0" y="1947659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0" y="199210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22900" y="21031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0" y="1947659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0" y="199210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22900" y="21031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6714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6564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41500" y="4978400"/>
            <a:ext cx="3079750" cy="195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Noto Sans Mono CJK JP Regular"/>
                <a:cs typeface="Noto Sans Mono CJK JP Regular"/>
              </a:rPr>
              <a:t>Replica	Set	A</a:t>
            </a:r>
            <a:endParaRPr sz="3700">
              <a:latin typeface="Noto Sans Mono CJK JP Regular"/>
              <a:cs typeface="Noto Sans Mono CJK JP Regular"/>
            </a:endParaRPr>
          </a:p>
          <a:p>
            <a:pPr marL="342900" marR="1122680">
              <a:lnSpc>
                <a:spcPct val="123200"/>
              </a:lnSpc>
              <a:spcBef>
                <a:spcPts val="3919"/>
              </a:spcBef>
              <a:tabLst>
                <a:tab pos="1802764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2500" y="6479781"/>
            <a:ext cx="1101087" cy="1391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6604" y="4089679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89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21849" y="4851895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2"/>
                </a:lnTo>
                <a:lnTo>
                  <a:pt x="134200" y="116928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0" y="1947659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0" y="199210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22900" y="21031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6714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6564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41500" y="4978400"/>
            <a:ext cx="3079750" cy="195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Noto Sans Mono CJK JP Regular"/>
                <a:cs typeface="Noto Sans Mono CJK JP Regular"/>
              </a:rPr>
              <a:t>Replica	Set	A</a:t>
            </a:r>
            <a:endParaRPr sz="3700">
              <a:latin typeface="Noto Sans Mono CJK JP Regular"/>
              <a:cs typeface="Noto Sans Mono CJK JP Regular"/>
            </a:endParaRPr>
          </a:p>
          <a:p>
            <a:pPr marL="342900" marR="1122680">
              <a:lnSpc>
                <a:spcPct val="123200"/>
              </a:lnSpc>
              <a:spcBef>
                <a:spcPts val="3919"/>
              </a:spcBef>
              <a:tabLst>
                <a:tab pos="1802764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2500" y="6479781"/>
            <a:ext cx="1101087" cy="1391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6604" y="4089679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89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21849" y="4851895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2"/>
                </a:lnTo>
                <a:lnTo>
                  <a:pt x="134200" y="116928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782" y="2719933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07" y="0"/>
                </a:moveTo>
                <a:lnTo>
                  <a:pt x="769607" y="202780"/>
                </a:lnTo>
                <a:lnTo>
                  <a:pt x="0" y="202780"/>
                </a:lnTo>
                <a:lnTo>
                  <a:pt x="0" y="393636"/>
                </a:lnTo>
                <a:lnTo>
                  <a:pt x="769607" y="393636"/>
                </a:lnTo>
                <a:lnTo>
                  <a:pt x="769607" y="596417"/>
                </a:lnTo>
                <a:lnTo>
                  <a:pt x="1270000" y="298208"/>
                </a:lnTo>
                <a:lnTo>
                  <a:pt x="769607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4266" y="2433243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6" y="0"/>
                </a:lnTo>
                <a:lnTo>
                  <a:pt x="2619453" y="285"/>
                </a:lnTo>
                <a:lnTo>
                  <a:pt x="2676085" y="2281"/>
                </a:lnTo>
                <a:lnTo>
                  <a:pt x="2723494" y="7699"/>
                </a:lnTo>
                <a:lnTo>
                  <a:pt x="2766923" y="18249"/>
                </a:lnTo>
                <a:lnTo>
                  <a:pt x="2811468" y="40250"/>
                </a:lnTo>
                <a:lnTo>
                  <a:pt x="2849746" y="71015"/>
                </a:lnTo>
                <a:lnTo>
                  <a:pt x="2880509" y="109295"/>
                </a:lnTo>
                <a:lnTo>
                  <a:pt x="2902508" y="153841"/>
                </a:lnTo>
                <a:lnTo>
                  <a:pt x="2913059" y="197297"/>
                </a:lnTo>
                <a:lnTo>
                  <a:pt x="2918477" y="244886"/>
                </a:lnTo>
                <a:lnTo>
                  <a:pt x="2920473" y="302008"/>
                </a:lnTo>
                <a:lnTo>
                  <a:pt x="2920758" y="374060"/>
                </a:lnTo>
                <a:lnTo>
                  <a:pt x="2920758" y="797382"/>
                </a:lnTo>
                <a:lnTo>
                  <a:pt x="2920473" y="868477"/>
                </a:lnTo>
                <a:lnTo>
                  <a:pt x="2918477" y="925108"/>
                </a:lnTo>
                <a:lnTo>
                  <a:pt x="2913059" y="972516"/>
                </a:lnTo>
                <a:lnTo>
                  <a:pt x="2902508" y="1015946"/>
                </a:lnTo>
                <a:lnTo>
                  <a:pt x="2880509" y="1060491"/>
                </a:lnTo>
                <a:lnTo>
                  <a:pt x="2849746" y="1098771"/>
                </a:lnTo>
                <a:lnTo>
                  <a:pt x="2811468" y="1129537"/>
                </a:lnTo>
                <a:lnTo>
                  <a:pt x="2766923" y="1151538"/>
                </a:lnTo>
                <a:lnTo>
                  <a:pt x="2723468" y="1162088"/>
                </a:lnTo>
                <a:lnTo>
                  <a:pt x="2675878" y="1167505"/>
                </a:lnTo>
                <a:lnTo>
                  <a:pt x="2618756" y="1169501"/>
                </a:lnTo>
                <a:lnTo>
                  <a:pt x="2546705" y="1169786"/>
                </a:lnTo>
                <a:lnTo>
                  <a:pt x="372404" y="1169786"/>
                </a:lnTo>
                <a:lnTo>
                  <a:pt x="301309" y="1169501"/>
                </a:lnTo>
                <a:lnTo>
                  <a:pt x="244679" y="1167505"/>
                </a:lnTo>
                <a:lnTo>
                  <a:pt x="197271" y="1162088"/>
                </a:lnTo>
                <a:lnTo>
                  <a:pt x="153841" y="1151538"/>
                </a:lnTo>
                <a:lnTo>
                  <a:pt x="109295" y="1129537"/>
                </a:lnTo>
                <a:lnTo>
                  <a:pt x="71015" y="1098771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Change</a:t>
            </a:r>
            <a:r>
              <a:rPr sz="1800" spc="-5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some</a:t>
            </a:r>
            <a:r>
              <a:rPr sz="1800" spc="-5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settings,  please!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0" y="1947659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0" y="199210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3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replicas: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6714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6564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41500" y="4978400"/>
            <a:ext cx="3079750" cy="195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Noto Sans Mono CJK JP Regular"/>
                <a:cs typeface="Noto Sans Mono CJK JP Regular"/>
              </a:rPr>
              <a:t>Replica	Set	A</a:t>
            </a:r>
            <a:endParaRPr sz="3700">
              <a:latin typeface="Noto Sans Mono CJK JP Regular"/>
              <a:cs typeface="Noto Sans Mono CJK JP Regular"/>
            </a:endParaRPr>
          </a:p>
          <a:p>
            <a:pPr marL="342900" marR="1122680">
              <a:lnSpc>
                <a:spcPct val="123200"/>
              </a:lnSpc>
              <a:spcBef>
                <a:spcPts val="3919"/>
              </a:spcBef>
              <a:tabLst>
                <a:tab pos="1802764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500" y="6479781"/>
            <a:ext cx="1101087" cy="1391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6604" y="4089679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89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1849" y="4851895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2"/>
                </a:lnTo>
                <a:lnTo>
                  <a:pt x="134200" y="116928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41642" y="2106536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130" dirty="0">
                <a:solidFill>
                  <a:srgbClr val="C82506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43782" y="2719933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07" y="0"/>
                </a:moveTo>
                <a:lnTo>
                  <a:pt x="769607" y="202780"/>
                </a:lnTo>
                <a:lnTo>
                  <a:pt x="0" y="202780"/>
                </a:lnTo>
                <a:lnTo>
                  <a:pt x="0" y="393636"/>
                </a:lnTo>
                <a:lnTo>
                  <a:pt x="769607" y="393636"/>
                </a:lnTo>
                <a:lnTo>
                  <a:pt x="769607" y="596417"/>
                </a:lnTo>
                <a:lnTo>
                  <a:pt x="1270000" y="298208"/>
                </a:lnTo>
                <a:lnTo>
                  <a:pt x="769607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4266" y="2433243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6" y="0"/>
                </a:lnTo>
                <a:lnTo>
                  <a:pt x="2619453" y="285"/>
                </a:lnTo>
                <a:lnTo>
                  <a:pt x="2676085" y="2281"/>
                </a:lnTo>
                <a:lnTo>
                  <a:pt x="2723494" y="7699"/>
                </a:lnTo>
                <a:lnTo>
                  <a:pt x="2766923" y="18249"/>
                </a:lnTo>
                <a:lnTo>
                  <a:pt x="2811468" y="40250"/>
                </a:lnTo>
                <a:lnTo>
                  <a:pt x="2849746" y="71015"/>
                </a:lnTo>
                <a:lnTo>
                  <a:pt x="2880509" y="109295"/>
                </a:lnTo>
                <a:lnTo>
                  <a:pt x="2902508" y="153841"/>
                </a:lnTo>
                <a:lnTo>
                  <a:pt x="2913059" y="197297"/>
                </a:lnTo>
                <a:lnTo>
                  <a:pt x="2918477" y="244886"/>
                </a:lnTo>
                <a:lnTo>
                  <a:pt x="2920473" y="302008"/>
                </a:lnTo>
                <a:lnTo>
                  <a:pt x="2920758" y="374060"/>
                </a:lnTo>
                <a:lnTo>
                  <a:pt x="2920758" y="797382"/>
                </a:lnTo>
                <a:lnTo>
                  <a:pt x="2920473" y="868477"/>
                </a:lnTo>
                <a:lnTo>
                  <a:pt x="2918477" y="925108"/>
                </a:lnTo>
                <a:lnTo>
                  <a:pt x="2913059" y="972516"/>
                </a:lnTo>
                <a:lnTo>
                  <a:pt x="2902508" y="1015946"/>
                </a:lnTo>
                <a:lnTo>
                  <a:pt x="2880509" y="1060491"/>
                </a:lnTo>
                <a:lnTo>
                  <a:pt x="2849746" y="1098771"/>
                </a:lnTo>
                <a:lnTo>
                  <a:pt x="2811468" y="1129537"/>
                </a:lnTo>
                <a:lnTo>
                  <a:pt x="2766923" y="1151538"/>
                </a:lnTo>
                <a:lnTo>
                  <a:pt x="2723468" y="1162088"/>
                </a:lnTo>
                <a:lnTo>
                  <a:pt x="2675878" y="1167505"/>
                </a:lnTo>
                <a:lnTo>
                  <a:pt x="2618756" y="1169501"/>
                </a:lnTo>
                <a:lnTo>
                  <a:pt x="2546705" y="1169786"/>
                </a:lnTo>
                <a:lnTo>
                  <a:pt x="372404" y="1169786"/>
                </a:lnTo>
                <a:lnTo>
                  <a:pt x="301309" y="1169501"/>
                </a:lnTo>
                <a:lnTo>
                  <a:pt x="244679" y="1167505"/>
                </a:lnTo>
                <a:lnTo>
                  <a:pt x="197271" y="1162088"/>
                </a:lnTo>
                <a:lnTo>
                  <a:pt x="153841" y="1151538"/>
                </a:lnTo>
                <a:lnTo>
                  <a:pt x="109295" y="1129537"/>
                </a:lnTo>
                <a:lnTo>
                  <a:pt x="71015" y="1098771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Change</a:t>
            </a:r>
            <a:r>
              <a:rPr sz="1800" spc="-5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some</a:t>
            </a:r>
            <a:r>
              <a:rPr sz="1800" spc="-5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settings,  please!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0" y="1947659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0" y="199210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3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replicas: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6714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6564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41500" y="4978400"/>
            <a:ext cx="3079750" cy="195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Noto Sans Mono CJK JP Regular"/>
                <a:cs typeface="Noto Sans Mono CJK JP Regular"/>
              </a:rPr>
              <a:t>Replica	Set	A</a:t>
            </a:r>
            <a:endParaRPr sz="3700">
              <a:latin typeface="Noto Sans Mono CJK JP Regular"/>
              <a:cs typeface="Noto Sans Mono CJK JP Regular"/>
            </a:endParaRPr>
          </a:p>
          <a:p>
            <a:pPr marL="342900" marR="1122680">
              <a:lnSpc>
                <a:spcPct val="123200"/>
              </a:lnSpc>
              <a:spcBef>
                <a:spcPts val="3919"/>
              </a:spcBef>
              <a:tabLst>
                <a:tab pos="1802764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500" y="6479781"/>
            <a:ext cx="1101087" cy="1391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6604" y="4089679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89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1849" y="4851895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2"/>
                </a:lnTo>
                <a:lnTo>
                  <a:pt x="134200" y="116928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13614" y="4096753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59" y="803474"/>
                </a:lnTo>
                <a:lnTo>
                  <a:pt x="2908697" y="80686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93783" y="4841481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8" y="0"/>
                </a:moveTo>
                <a:lnTo>
                  <a:pt x="0" y="117487"/>
                </a:lnTo>
                <a:lnTo>
                  <a:pt x="133781" y="91338"/>
                </a:lnTo>
                <a:lnTo>
                  <a:pt x="32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42808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12658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80400" y="4953000"/>
            <a:ext cx="3079750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Noto Sans Mono CJK JP Regular"/>
                <a:cs typeface="Noto Sans Mono CJK JP Regular"/>
              </a:rPr>
              <a:t>Replica	Set	B</a:t>
            </a:r>
            <a:endParaRPr sz="3700">
              <a:latin typeface="Noto Sans Mono CJK JP Regular"/>
              <a:cs typeface="Noto Sans Mono CJK JP Regular"/>
            </a:endParaRPr>
          </a:p>
          <a:p>
            <a:pPr marL="342900" marR="1122680">
              <a:lnSpc>
                <a:spcPct val="123200"/>
              </a:lnSpc>
              <a:spcBef>
                <a:spcPts val="4120"/>
              </a:spcBef>
              <a:tabLst>
                <a:tab pos="1802764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2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931400" y="6479781"/>
            <a:ext cx="1092200" cy="1391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41642" y="2106536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130" dirty="0">
                <a:solidFill>
                  <a:srgbClr val="C82506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43782" y="2719933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07" y="0"/>
                </a:moveTo>
                <a:lnTo>
                  <a:pt x="769607" y="202780"/>
                </a:lnTo>
                <a:lnTo>
                  <a:pt x="0" y="202780"/>
                </a:lnTo>
                <a:lnTo>
                  <a:pt x="0" y="393636"/>
                </a:lnTo>
                <a:lnTo>
                  <a:pt x="769607" y="393636"/>
                </a:lnTo>
                <a:lnTo>
                  <a:pt x="769607" y="596417"/>
                </a:lnTo>
                <a:lnTo>
                  <a:pt x="1270000" y="298208"/>
                </a:lnTo>
                <a:lnTo>
                  <a:pt x="769607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4266" y="2433243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6" y="0"/>
                </a:lnTo>
                <a:lnTo>
                  <a:pt x="2619453" y="285"/>
                </a:lnTo>
                <a:lnTo>
                  <a:pt x="2676085" y="2281"/>
                </a:lnTo>
                <a:lnTo>
                  <a:pt x="2723494" y="7699"/>
                </a:lnTo>
                <a:lnTo>
                  <a:pt x="2766923" y="18249"/>
                </a:lnTo>
                <a:lnTo>
                  <a:pt x="2811468" y="40250"/>
                </a:lnTo>
                <a:lnTo>
                  <a:pt x="2849746" y="71015"/>
                </a:lnTo>
                <a:lnTo>
                  <a:pt x="2880509" y="109295"/>
                </a:lnTo>
                <a:lnTo>
                  <a:pt x="2902508" y="153841"/>
                </a:lnTo>
                <a:lnTo>
                  <a:pt x="2913059" y="197297"/>
                </a:lnTo>
                <a:lnTo>
                  <a:pt x="2918477" y="244886"/>
                </a:lnTo>
                <a:lnTo>
                  <a:pt x="2920473" y="302008"/>
                </a:lnTo>
                <a:lnTo>
                  <a:pt x="2920758" y="374060"/>
                </a:lnTo>
                <a:lnTo>
                  <a:pt x="2920758" y="797382"/>
                </a:lnTo>
                <a:lnTo>
                  <a:pt x="2920473" y="868477"/>
                </a:lnTo>
                <a:lnTo>
                  <a:pt x="2918477" y="925108"/>
                </a:lnTo>
                <a:lnTo>
                  <a:pt x="2913059" y="972516"/>
                </a:lnTo>
                <a:lnTo>
                  <a:pt x="2902508" y="1015946"/>
                </a:lnTo>
                <a:lnTo>
                  <a:pt x="2880509" y="1060491"/>
                </a:lnTo>
                <a:lnTo>
                  <a:pt x="2849746" y="1098771"/>
                </a:lnTo>
                <a:lnTo>
                  <a:pt x="2811468" y="1129537"/>
                </a:lnTo>
                <a:lnTo>
                  <a:pt x="2766923" y="1151538"/>
                </a:lnTo>
                <a:lnTo>
                  <a:pt x="2723468" y="1162088"/>
                </a:lnTo>
                <a:lnTo>
                  <a:pt x="2675878" y="1167505"/>
                </a:lnTo>
                <a:lnTo>
                  <a:pt x="2618756" y="1169501"/>
                </a:lnTo>
                <a:lnTo>
                  <a:pt x="2546705" y="1169786"/>
                </a:lnTo>
                <a:lnTo>
                  <a:pt x="372404" y="1169786"/>
                </a:lnTo>
                <a:lnTo>
                  <a:pt x="301309" y="1169501"/>
                </a:lnTo>
                <a:lnTo>
                  <a:pt x="244679" y="1167505"/>
                </a:lnTo>
                <a:lnTo>
                  <a:pt x="197271" y="1162088"/>
                </a:lnTo>
                <a:lnTo>
                  <a:pt x="153841" y="1151538"/>
                </a:lnTo>
                <a:lnTo>
                  <a:pt x="109295" y="1129537"/>
                </a:lnTo>
                <a:lnTo>
                  <a:pt x="71015" y="1098771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Change</a:t>
            </a:r>
            <a:r>
              <a:rPr sz="1800" spc="-5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some</a:t>
            </a:r>
            <a:r>
              <a:rPr sz="1800" spc="-5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settings,  please!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0" y="1947659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0" y="199210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3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replicas: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6714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6564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41500" y="4978400"/>
            <a:ext cx="30797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Noto Sans Mono CJK JP Regular"/>
                <a:cs typeface="Noto Sans Mono CJK JP Regular"/>
              </a:rPr>
              <a:t>Replica	Set	A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4400" y="6112192"/>
            <a:ext cx="1606550" cy="83946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  <a:tabLst>
                <a:tab pos="14598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</a:t>
            </a:r>
            <a:endParaRPr sz="23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2500" y="6479781"/>
            <a:ext cx="1101087" cy="1391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6604" y="4089679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89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1849" y="4851895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2"/>
                </a:lnTo>
                <a:lnTo>
                  <a:pt x="134200" y="116928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13614" y="4096753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59" y="803474"/>
                </a:lnTo>
                <a:lnTo>
                  <a:pt x="2908697" y="80686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93783" y="4841481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8" y="0"/>
                </a:moveTo>
                <a:lnTo>
                  <a:pt x="0" y="117487"/>
                </a:lnTo>
                <a:lnTo>
                  <a:pt x="133781" y="91338"/>
                </a:lnTo>
                <a:lnTo>
                  <a:pt x="32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808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12658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80400" y="4953000"/>
            <a:ext cx="3079750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Noto Sans Mono CJK JP Regular"/>
                <a:cs typeface="Noto Sans Mono CJK JP Regular"/>
              </a:rPr>
              <a:t>Replica	Set	B</a:t>
            </a:r>
            <a:endParaRPr sz="3700">
              <a:latin typeface="Noto Sans Mono CJK JP Regular"/>
              <a:cs typeface="Noto Sans Mono CJK JP Regular"/>
            </a:endParaRPr>
          </a:p>
          <a:p>
            <a:pPr marL="342900" marR="1122680">
              <a:lnSpc>
                <a:spcPct val="123200"/>
              </a:lnSpc>
              <a:spcBef>
                <a:spcPts val="4120"/>
              </a:spcBef>
              <a:tabLst>
                <a:tab pos="1802764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2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31400" y="6479781"/>
            <a:ext cx="1092200" cy="1391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41642" y="2106536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130" dirty="0">
                <a:solidFill>
                  <a:srgbClr val="C82506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41500" y="6134100"/>
            <a:ext cx="2984500" cy="1689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43782" y="2719933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07" y="0"/>
                </a:moveTo>
                <a:lnTo>
                  <a:pt x="769607" y="202780"/>
                </a:lnTo>
                <a:lnTo>
                  <a:pt x="0" y="202780"/>
                </a:lnTo>
                <a:lnTo>
                  <a:pt x="0" y="393636"/>
                </a:lnTo>
                <a:lnTo>
                  <a:pt x="769607" y="393636"/>
                </a:lnTo>
                <a:lnTo>
                  <a:pt x="769607" y="596417"/>
                </a:lnTo>
                <a:lnTo>
                  <a:pt x="1270000" y="298208"/>
                </a:lnTo>
                <a:lnTo>
                  <a:pt x="769607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4266" y="2433243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6" y="0"/>
                </a:lnTo>
                <a:lnTo>
                  <a:pt x="2619453" y="285"/>
                </a:lnTo>
                <a:lnTo>
                  <a:pt x="2676085" y="2281"/>
                </a:lnTo>
                <a:lnTo>
                  <a:pt x="2723494" y="7699"/>
                </a:lnTo>
                <a:lnTo>
                  <a:pt x="2766923" y="18249"/>
                </a:lnTo>
                <a:lnTo>
                  <a:pt x="2811468" y="40250"/>
                </a:lnTo>
                <a:lnTo>
                  <a:pt x="2849746" y="71015"/>
                </a:lnTo>
                <a:lnTo>
                  <a:pt x="2880509" y="109295"/>
                </a:lnTo>
                <a:lnTo>
                  <a:pt x="2902508" y="153841"/>
                </a:lnTo>
                <a:lnTo>
                  <a:pt x="2913059" y="197297"/>
                </a:lnTo>
                <a:lnTo>
                  <a:pt x="2918477" y="244886"/>
                </a:lnTo>
                <a:lnTo>
                  <a:pt x="2920473" y="302008"/>
                </a:lnTo>
                <a:lnTo>
                  <a:pt x="2920758" y="374060"/>
                </a:lnTo>
                <a:lnTo>
                  <a:pt x="2920758" y="797382"/>
                </a:lnTo>
                <a:lnTo>
                  <a:pt x="2920473" y="868477"/>
                </a:lnTo>
                <a:lnTo>
                  <a:pt x="2918477" y="925108"/>
                </a:lnTo>
                <a:lnTo>
                  <a:pt x="2913059" y="972516"/>
                </a:lnTo>
                <a:lnTo>
                  <a:pt x="2902508" y="1015946"/>
                </a:lnTo>
                <a:lnTo>
                  <a:pt x="2880509" y="1060491"/>
                </a:lnTo>
                <a:lnTo>
                  <a:pt x="2849746" y="1098771"/>
                </a:lnTo>
                <a:lnTo>
                  <a:pt x="2811468" y="1129537"/>
                </a:lnTo>
                <a:lnTo>
                  <a:pt x="2766923" y="1151538"/>
                </a:lnTo>
                <a:lnTo>
                  <a:pt x="2723468" y="1162088"/>
                </a:lnTo>
                <a:lnTo>
                  <a:pt x="2675878" y="1167505"/>
                </a:lnTo>
                <a:lnTo>
                  <a:pt x="2618756" y="1169501"/>
                </a:lnTo>
                <a:lnTo>
                  <a:pt x="2546705" y="1169786"/>
                </a:lnTo>
                <a:lnTo>
                  <a:pt x="372404" y="1169786"/>
                </a:lnTo>
                <a:lnTo>
                  <a:pt x="301309" y="1169501"/>
                </a:lnTo>
                <a:lnTo>
                  <a:pt x="244679" y="1167505"/>
                </a:lnTo>
                <a:lnTo>
                  <a:pt x="197271" y="1162088"/>
                </a:lnTo>
                <a:lnTo>
                  <a:pt x="153841" y="1151538"/>
                </a:lnTo>
                <a:lnTo>
                  <a:pt x="109295" y="1129537"/>
                </a:lnTo>
                <a:lnTo>
                  <a:pt x="71015" y="1098771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Change</a:t>
            </a:r>
            <a:r>
              <a:rPr sz="1800" spc="-5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some</a:t>
            </a:r>
            <a:r>
              <a:rPr sz="1800" spc="-5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settings,  please!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0500" y="825500"/>
            <a:ext cx="5003800" cy="492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9700" y="6172200"/>
            <a:ext cx="10185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4064" algn="l"/>
                <a:tab pos="4838065" algn="l"/>
                <a:tab pos="6362065" algn="l"/>
                <a:tab pos="7886065" algn="l"/>
                <a:tab pos="8902065" algn="l"/>
              </a:tabLst>
            </a:pPr>
            <a:r>
              <a:rPr sz="4000" b="1" spc="-575" dirty="0">
                <a:latin typeface="Arial"/>
                <a:cs typeface="Arial"/>
              </a:rPr>
              <a:t>“Random	</a:t>
            </a:r>
            <a:r>
              <a:rPr sz="4000" b="1" spc="-25" dirty="0">
                <a:latin typeface="Arial"/>
                <a:cs typeface="Arial"/>
              </a:rPr>
              <a:t>containers	</a:t>
            </a:r>
            <a:r>
              <a:rPr sz="4000" b="1" spc="-180" dirty="0">
                <a:latin typeface="Arial"/>
                <a:cs typeface="Arial"/>
              </a:rPr>
              <a:t>doing	</a:t>
            </a:r>
            <a:r>
              <a:rPr sz="4000" b="1" spc="265" dirty="0">
                <a:latin typeface="Arial"/>
                <a:cs typeface="Arial"/>
              </a:rPr>
              <a:t>their	</a:t>
            </a:r>
            <a:r>
              <a:rPr sz="4000" b="1" spc="-670" dirty="0">
                <a:latin typeface="Arial"/>
                <a:cs typeface="Arial"/>
              </a:rPr>
              <a:t>own	</a:t>
            </a:r>
            <a:r>
              <a:rPr sz="4000" b="1" spc="85" dirty="0">
                <a:latin typeface="Arial"/>
                <a:cs typeface="Arial"/>
              </a:rPr>
              <a:t>sh*t”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0" y="1947659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0" y="199210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3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replicas: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13614" y="4096753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59" y="803474"/>
                </a:lnTo>
                <a:lnTo>
                  <a:pt x="2908697" y="80686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3783" y="4841481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8" y="0"/>
                </a:moveTo>
                <a:lnTo>
                  <a:pt x="0" y="117487"/>
                </a:lnTo>
                <a:lnTo>
                  <a:pt x="133781" y="91338"/>
                </a:lnTo>
                <a:lnTo>
                  <a:pt x="32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42808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12658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80400" y="4953000"/>
            <a:ext cx="3079750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831465" algn="l"/>
              </a:tabLst>
            </a:pPr>
            <a:r>
              <a:rPr sz="3700" dirty="0">
                <a:latin typeface="Noto Sans Mono CJK JP Regular"/>
                <a:cs typeface="Noto Sans Mono CJK JP Regular"/>
              </a:rPr>
              <a:t>Replica	Set	B</a:t>
            </a:r>
            <a:endParaRPr sz="3700">
              <a:latin typeface="Noto Sans Mono CJK JP Regular"/>
              <a:cs typeface="Noto Sans Mono CJK JP Regular"/>
            </a:endParaRPr>
          </a:p>
          <a:p>
            <a:pPr marL="342900" marR="1122680">
              <a:lnSpc>
                <a:spcPct val="123200"/>
              </a:lnSpc>
              <a:spcBef>
                <a:spcPts val="4120"/>
              </a:spcBef>
              <a:tabLst>
                <a:tab pos="1802764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2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31400" y="6479781"/>
            <a:ext cx="1092200" cy="1391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41642" y="2106536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130" dirty="0">
                <a:solidFill>
                  <a:srgbClr val="C82506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43782" y="2719933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07" y="0"/>
                </a:moveTo>
                <a:lnTo>
                  <a:pt x="769607" y="202780"/>
                </a:lnTo>
                <a:lnTo>
                  <a:pt x="0" y="202780"/>
                </a:lnTo>
                <a:lnTo>
                  <a:pt x="0" y="393636"/>
                </a:lnTo>
                <a:lnTo>
                  <a:pt x="769607" y="393636"/>
                </a:lnTo>
                <a:lnTo>
                  <a:pt x="769607" y="596417"/>
                </a:lnTo>
                <a:lnTo>
                  <a:pt x="1270000" y="298208"/>
                </a:lnTo>
                <a:lnTo>
                  <a:pt x="769607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4266" y="2433243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6" y="0"/>
                </a:lnTo>
                <a:lnTo>
                  <a:pt x="2619453" y="285"/>
                </a:lnTo>
                <a:lnTo>
                  <a:pt x="2676085" y="2281"/>
                </a:lnTo>
                <a:lnTo>
                  <a:pt x="2723494" y="7699"/>
                </a:lnTo>
                <a:lnTo>
                  <a:pt x="2766923" y="18249"/>
                </a:lnTo>
                <a:lnTo>
                  <a:pt x="2811468" y="40250"/>
                </a:lnTo>
                <a:lnTo>
                  <a:pt x="2849746" y="71015"/>
                </a:lnTo>
                <a:lnTo>
                  <a:pt x="2880509" y="109295"/>
                </a:lnTo>
                <a:lnTo>
                  <a:pt x="2902508" y="153841"/>
                </a:lnTo>
                <a:lnTo>
                  <a:pt x="2913059" y="197297"/>
                </a:lnTo>
                <a:lnTo>
                  <a:pt x="2918477" y="244886"/>
                </a:lnTo>
                <a:lnTo>
                  <a:pt x="2920473" y="302008"/>
                </a:lnTo>
                <a:lnTo>
                  <a:pt x="2920758" y="374060"/>
                </a:lnTo>
                <a:lnTo>
                  <a:pt x="2920758" y="797382"/>
                </a:lnTo>
                <a:lnTo>
                  <a:pt x="2920473" y="868477"/>
                </a:lnTo>
                <a:lnTo>
                  <a:pt x="2918477" y="925108"/>
                </a:lnTo>
                <a:lnTo>
                  <a:pt x="2913059" y="972516"/>
                </a:lnTo>
                <a:lnTo>
                  <a:pt x="2902508" y="1015946"/>
                </a:lnTo>
                <a:lnTo>
                  <a:pt x="2880509" y="1060491"/>
                </a:lnTo>
                <a:lnTo>
                  <a:pt x="2849746" y="1098771"/>
                </a:lnTo>
                <a:lnTo>
                  <a:pt x="2811468" y="1129537"/>
                </a:lnTo>
                <a:lnTo>
                  <a:pt x="2766923" y="1151538"/>
                </a:lnTo>
                <a:lnTo>
                  <a:pt x="2723468" y="1162088"/>
                </a:lnTo>
                <a:lnTo>
                  <a:pt x="2675878" y="1167505"/>
                </a:lnTo>
                <a:lnTo>
                  <a:pt x="2618756" y="1169501"/>
                </a:lnTo>
                <a:lnTo>
                  <a:pt x="2546705" y="1169786"/>
                </a:lnTo>
                <a:lnTo>
                  <a:pt x="372404" y="1169786"/>
                </a:lnTo>
                <a:lnTo>
                  <a:pt x="301309" y="1169501"/>
                </a:lnTo>
                <a:lnTo>
                  <a:pt x="244679" y="1167505"/>
                </a:lnTo>
                <a:lnTo>
                  <a:pt x="197271" y="1162088"/>
                </a:lnTo>
                <a:lnTo>
                  <a:pt x="153841" y="1151538"/>
                </a:lnTo>
                <a:lnTo>
                  <a:pt x="109295" y="1129537"/>
                </a:lnTo>
                <a:lnTo>
                  <a:pt x="71015" y="1098771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Change</a:t>
            </a:r>
            <a:r>
              <a:rPr sz="1800" spc="-5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some</a:t>
            </a:r>
            <a:r>
              <a:rPr sz="1800" spc="-5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settings,  please!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800" y="3178403"/>
            <a:ext cx="10355580" cy="3073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549400">
              <a:lnSpc>
                <a:spcPct val="123500"/>
              </a:lnSpc>
              <a:spcBef>
                <a:spcPts val="85"/>
              </a:spcBef>
              <a:tabLst>
                <a:tab pos="3111500" algn="l"/>
                <a:tab pos="4660900" algn="l"/>
                <a:tab pos="6727190" algn="l"/>
                <a:tab pos="7759700" algn="l"/>
              </a:tabLst>
            </a:pPr>
            <a:r>
              <a:rPr sz="8100" b="1" spc="-800" dirty="0">
                <a:latin typeface="Arial"/>
                <a:cs typeface="Arial"/>
              </a:rPr>
              <a:t>Keeps	</a:t>
            </a:r>
            <a:r>
              <a:rPr sz="8100" b="1" spc="190" dirty="0">
                <a:latin typeface="Arial"/>
                <a:cs typeface="Arial"/>
              </a:rPr>
              <a:t>track	</a:t>
            </a:r>
            <a:r>
              <a:rPr sz="8100" b="1" spc="240" dirty="0">
                <a:latin typeface="Arial"/>
                <a:cs typeface="Arial"/>
              </a:rPr>
              <a:t>of  </a:t>
            </a:r>
            <a:r>
              <a:rPr sz="8100" b="1" spc="285" dirty="0">
                <a:latin typeface="Arial"/>
                <a:cs typeface="Arial"/>
              </a:rPr>
              <a:t>state</a:t>
            </a:r>
            <a:r>
              <a:rPr sz="8100" b="1" dirty="0">
                <a:latin typeface="Arial"/>
                <a:cs typeface="Arial"/>
              </a:rPr>
              <a:t>	</a:t>
            </a:r>
            <a:r>
              <a:rPr sz="8100" b="1" spc="-660" dirty="0">
                <a:latin typeface="Arial"/>
                <a:cs typeface="Arial"/>
              </a:rPr>
              <a:t>change</a:t>
            </a:r>
            <a:r>
              <a:rPr sz="8100" b="1" dirty="0">
                <a:latin typeface="Arial"/>
                <a:cs typeface="Arial"/>
              </a:rPr>
              <a:t>	</a:t>
            </a:r>
            <a:r>
              <a:rPr sz="8100" b="1" spc="204" dirty="0">
                <a:latin typeface="Arial"/>
                <a:cs typeface="Arial"/>
              </a:rPr>
              <a:t>history</a:t>
            </a:r>
            <a:endParaRPr sz="8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0" y="1947659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0" y="199210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22900" y="21031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0" y="1947659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0" y="199210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22900" y="21031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6714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6564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17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A</a:t>
            </a:r>
            <a:endParaRPr sz="5900">
              <a:latin typeface="Noto Sans Mono CJK JP Regular"/>
              <a:cs typeface="Noto Sans Mono CJK JP Regular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2500" y="6479781"/>
            <a:ext cx="1101087" cy="1391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6604" y="4089679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89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21849" y="4851895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2"/>
                </a:lnTo>
                <a:lnTo>
                  <a:pt x="134200" y="116928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0" y="1947659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0" y="199210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22900" y="2103120"/>
            <a:ext cx="16319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6714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6564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17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A</a:t>
            </a:r>
            <a:endParaRPr sz="5900">
              <a:latin typeface="Noto Sans Mono CJK JP Regular"/>
              <a:cs typeface="Noto Sans Mono CJK JP Regular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2500" y="6479781"/>
            <a:ext cx="1101087" cy="1391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6604" y="4089679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89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21849" y="4851895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2"/>
                </a:lnTo>
                <a:lnTo>
                  <a:pt x="134200" y="116928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782" y="2719933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07" y="0"/>
                </a:moveTo>
                <a:lnTo>
                  <a:pt x="769607" y="202780"/>
                </a:lnTo>
                <a:lnTo>
                  <a:pt x="0" y="202780"/>
                </a:lnTo>
                <a:lnTo>
                  <a:pt x="0" y="393636"/>
                </a:lnTo>
                <a:lnTo>
                  <a:pt x="769607" y="393636"/>
                </a:lnTo>
                <a:lnTo>
                  <a:pt x="769607" y="596417"/>
                </a:lnTo>
                <a:lnTo>
                  <a:pt x="1270000" y="298208"/>
                </a:lnTo>
                <a:lnTo>
                  <a:pt x="769607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4266" y="2433243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6" y="0"/>
                </a:lnTo>
                <a:lnTo>
                  <a:pt x="2619453" y="285"/>
                </a:lnTo>
                <a:lnTo>
                  <a:pt x="2676085" y="2281"/>
                </a:lnTo>
                <a:lnTo>
                  <a:pt x="2723494" y="7699"/>
                </a:lnTo>
                <a:lnTo>
                  <a:pt x="2766923" y="18249"/>
                </a:lnTo>
                <a:lnTo>
                  <a:pt x="2811468" y="40250"/>
                </a:lnTo>
                <a:lnTo>
                  <a:pt x="2849746" y="71015"/>
                </a:lnTo>
                <a:lnTo>
                  <a:pt x="2880509" y="109295"/>
                </a:lnTo>
                <a:lnTo>
                  <a:pt x="2902508" y="153841"/>
                </a:lnTo>
                <a:lnTo>
                  <a:pt x="2913059" y="197297"/>
                </a:lnTo>
                <a:lnTo>
                  <a:pt x="2918477" y="244886"/>
                </a:lnTo>
                <a:lnTo>
                  <a:pt x="2920473" y="302008"/>
                </a:lnTo>
                <a:lnTo>
                  <a:pt x="2920758" y="374060"/>
                </a:lnTo>
                <a:lnTo>
                  <a:pt x="2920758" y="797382"/>
                </a:lnTo>
                <a:lnTo>
                  <a:pt x="2920473" y="868477"/>
                </a:lnTo>
                <a:lnTo>
                  <a:pt x="2918477" y="925108"/>
                </a:lnTo>
                <a:lnTo>
                  <a:pt x="2913059" y="972516"/>
                </a:lnTo>
                <a:lnTo>
                  <a:pt x="2902508" y="1015946"/>
                </a:lnTo>
                <a:lnTo>
                  <a:pt x="2880509" y="1060491"/>
                </a:lnTo>
                <a:lnTo>
                  <a:pt x="2849746" y="1098771"/>
                </a:lnTo>
                <a:lnTo>
                  <a:pt x="2811468" y="1129537"/>
                </a:lnTo>
                <a:lnTo>
                  <a:pt x="2766923" y="1151538"/>
                </a:lnTo>
                <a:lnTo>
                  <a:pt x="2723468" y="1162088"/>
                </a:lnTo>
                <a:lnTo>
                  <a:pt x="2675878" y="1167505"/>
                </a:lnTo>
                <a:lnTo>
                  <a:pt x="2618756" y="1169501"/>
                </a:lnTo>
                <a:lnTo>
                  <a:pt x="2546705" y="1169786"/>
                </a:lnTo>
                <a:lnTo>
                  <a:pt x="372404" y="1169786"/>
                </a:lnTo>
                <a:lnTo>
                  <a:pt x="301309" y="1169501"/>
                </a:lnTo>
                <a:lnTo>
                  <a:pt x="244679" y="1167505"/>
                </a:lnTo>
                <a:lnTo>
                  <a:pt x="197271" y="1162088"/>
                </a:lnTo>
                <a:lnTo>
                  <a:pt x="153841" y="1151538"/>
                </a:lnTo>
                <a:lnTo>
                  <a:pt x="109295" y="1129537"/>
                </a:lnTo>
                <a:lnTo>
                  <a:pt x="71015" y="1098771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Change</a:t>
            </a:r>
            <a:r>
              <a:rPr sz="1800" spc="-5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some</a:t>
            </a:r>
            <a:r>
              <a:rPr sz="1800" spc="-5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settings,  please!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0" y="1947659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0" y="199210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3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replicas: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6714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6564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717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A</a:t>
            </a:r>
            <a:endParaRPr sz="5900">
              <a:latin typeface="Noto Sans Mono CJK JP Regular"/>
              <a:cs typeface="Noto Sans Mono CJK JP Regular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500" y="6479781"/>
            <a:ext cx="1101087" cy="1391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6604" y="4089679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89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1849" y="4851895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2"/>
                </a:lnTo>
                <a:lnTo>
                  <a:pt x="134200" y="116928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41642" y="2106536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130" dirty="0">
                <a:solidFill>
                  <a:srgbClr val="C82506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43782" y="2719933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07" y="0"/>
                </a:moveTo>
                <a:lnTo>
                  <a:pt x="769607" y="202780"/>
                </a:lnTo>
                <a:lnTo>
                  <a:pt x="0" y="202780"/>
                </a:lnTo>
                <a:lnTo>
                  <a:pt x="0" y="393636"/>
                </a:lnTo>
                <a:lnTo>
                  <a:pt x="769607" y="393636"/>
                </a:lnTo>
                <a:lnTo>
                  <a:pt x="769607" y="596417"/>
                </a:lnTo>
                <a:lnTo>
                  <a:pt x="1270000" y="298208"/>
                </a:lnTo>
                <a:lnTo>
                  <a:pt x="769607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4266" y="2433243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6" y="0"/>
                </a:lnTo>
                <a:lnTo>
                  <a:pt x="2619453" y="285"/>
                </a:lnTo>
                <a:lnTo>
                  <a:pt x="2676085" y="2281"/>
                </a:lnTo>
                <a:lnTo>
                  <a:pt x="2723494" y="7699"/>
                </a:lnTo>
                <a:lnTo>
                  <a:pt x="2766923" y="18249"/>
                </a:lnTo>
                <a:lnTo>
                  <a:pt x="2811468" y="40250"/>
                </a:lnTo>
                <a:lnTo>
                  <a:pt x="2849746" y="71015"/>
                </a:lnTo>
                <a:lnTo>
                  <a:pt x="2880509" y="109295"/>
                </a:lnTo>
                <a:lnTo>
                  <a:pt x="2902508" y="153841"/>
                </a:lnTo>
                <a:lnTo>
                  <a:pt x="2913059" y="197297"/>
                </a:lnTo>
                <a:lnTo>
                  <a:pt x="2918477" y="244886"/>
                </a:lnTo>
                <a:lnTo>
                  <a:pt x="2920473" y="302008"/>
                </a:lnTo>
                <a:lnTo>
                  <a:pt x="2920758" y="374060"/>
                </a:lnTo>
                <a:lnTo>
                  <a:pt x="2920758" y="797382"/>
                </a:lnTo>
                <a:lnTo>
                  <a:pt x="2920473" y="868477"/>
                </a:lnTo>
                <a:lnTo>
                  <a:pt x="2918477" y="925108"/>
                </a:lnTo>
                <a:lnTo>
                  <a:pt x="2913059" y="972516"/>
                </a:lnTo>
                <a:lnTo>
                  <a:pt x="2902508" y="1015946"/>
                </a:lnTo>
                <a:lnTo>
                  <a:pt x="2880509" y="1060491"/>
                </a:lnTo>
                <a:lnTo>
                  <a:pt x="2849746" y="1098771"/>
                </a:lnTo>
                <a:lnTo>
                  <a:pt x="2811468" y="1129537"/>
                </a:lnTo>
                <a:lnTo>
                  <a:pt x="2766923" y="1151538"/>
                </a:lnTo>
                <a:lnTo>
                  <a:pt x="2723468" y="1162088"/>
                </a:lnTo>
                <a:lnTo>
                  <a:pt x="2675878" y="1167505"/>
                </a:lnTo>
                <a:lnTo>
                  <a:pt x="2618756" y="1169501"/>
                </a:lnTo>
                <a:lnTo>
                  <a:pt x="2546705" y="1169786"/>
                </a:lnTo>
                <a:lnTo>
                  <a:pt x="372404" y="1169786"/>
                </a:lnTo>
                <a:lnTo>
                  <a:pt x="301309" y="1169501"/>
                </a:lnTo>
                <a:lnTo>
                  <a:pt x="244679" y="1167505"/>
                </a:lnTo>
                <a:lnTo>
                  <a:pt x="197271" y="1162088"/>
                </a:lnTo>
                <a:lnTo>
                  <a:pt x="153841" y="1151538"/>
                </a:lnTo>
                <a:lnTo>
                  <a:pt x="109295" y="1129537"/>
                </a:lnTo>
                <a:lnTo>
                  <a:pt x="71015" y="1098771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Change</a:t>
            </a:r>
            <a:r>
              <a:rPr sz="1800" spc="-5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some</a:t>
            </a:r>
            <a:r>
              <a:rPr sz="1800" spc="-5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settings,  please!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0" y="1947659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0" y="199210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3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replicas: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6714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6564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717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A</a:t>
            </a:r>
            <a:endParaRPr sz="5900">
              <a:latin typeface="Noto Sans Mono CJK JP Regular"/>
              <a:cs typeface="Noto Sans Mono CJK JP Regular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500" y="6479781"/>
            <a:ext cx="1101087" cy="1391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6604" y="4089679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89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1849" y="4851895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2"/>
                </a:lnTo>
                <a:lnTo>
                  <a:pt x="134200" y="116928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13614" y="4096753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59" y="803474"/>
                </a:lnTo>
                <a:lnTo>
                  <a:pt x="2908697" y="80686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93783" y="4841481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8" y="0"/>
                </a:moveTo>
                <a:lnTo>
                  <a:pt x="0" y="117487"/>
                </a:lnTo>
                <a:lnTo>
                  <a:pt x="133781" y="91338"/>
                </a:lnTo>
                <a:lnTo>
                  <a:pt x="32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42808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12658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6106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B</a:t>
            </a:r>
            <a:endParaRPr sz="5900">
              <a:latin typeface="Noto Sans Mono CJK JP Regular"/>
              <a:cs typeface="Noto Sans Mono CJK JP Regular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2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931400" y="6479781"/>
            <a:ext cx="1092200" cy="1391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41642" y="2106536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130" dirty="0">
                <a:solidFill>
                  <a:srgbClr val="C82506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43782" y="2719933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07" y="0"/>
                </a:moveTo>
                <a:lnTo>
                  <a:pt x="769607" y="202780"/>
                </a:lnTo>
                <a:lnTo>
                  <a:pt x="0" y="202780"/>
                </a:lnTo>
                <a:lnTo>
                  <a:pt x="0" y="393636"/>
                </a:lnTo>
                <a:lnTo>
                  <a:pt x="769607" y="393636"/>
                </a:lnTo>
                <a:lnTo>
                  <a:pt x="769607" y="596417"/>
                </a:lnTo>
                <a:lnTo>
                  <a:pt x="1270000" y="298208"/>
                </a:lnTo>
                <a:lnTo>
                  <a:pt x="769607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4266" y="2433243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6" y="0"/>
                </a:lnTo>
                <a:lnTo>
                  <a:pt x="2619453" y="285"/>
                </a:lnTo>
                <a:lnTo>
                  <a:pt x="2676085" y="2281"/>
                </a:lnTo>
                <a:lnTo>
                  <a:pt x="2723494" y="7699"/>
                </a:lnTo>
                <a:lnTo>
                  <a:pt x="2766923" y="18249"/>
                </a:lnTo>
                <a:lnTo>
                  <a:pt x="2811468" y="40250"/>
                </a:lnTo>
                <a:lnTo>
                  <a:pt x="2849746" y="71015"/>
                </a:lnTo>
                <a:lnTo>
                  <a:pt x="2880509" y="109295"/>
                </a:lnTo>
                <a:lnTo>
                  <a:pt x="2902508" y="153841"/>
                </a:lnTo>
                <a:lnTo>
                  <a:pt x="2913059" y="197297"/>
                </a:lnTo>
                <a:lnTo>
                  <a:pt x="2918477" y="244886"/>
                </a:lnTo>
                <a:lnTo>
                  <a:pt x="2920473" y="302008"/>
                </a:lnTo>
                <a:lnTo>
                  <a:pt x="2920758" y="374060"/>
                </a:lnTo>
                <a:lnTo>
                  <a:pt x="2920758" y="797382"/>
                </a:lnTo>
                <a:lnTo>
                  <a:pt x="2920473" y="868477"/>
                </a:lnTo>
                <a:lnTo>
                  <a:pt x="2918477" y="925108"/>
                </a:lnTo>
                <a:lnTo>
                  <a:pt x="2913059" y="972516"/>
                </a:lnTo>
                <a:lnTo>
                  <a:pt x="2902508" y="1015946"/>
                </a:lnTo>
                <a:lnTo>
                  <a:pt x="2880509" y="1060491"/>
                </a:lnTo>
                <a:lnTo>
                  <a:pt x="2849746" y="1098771"/>
                </a:lnTo>
                <a:lnTo>
                  <a:pt x="2811468" y="1129537"/>
                </a:lnTo>
                <a:lnTo>
                  <a:pt x="2766923" y="1151538"/>
                </a:lnTo>
                <a:lnTo>
                  <a:pt x="2723468" y="1162088"/>
                </a:lnTo>
                <a:lnTo>
                  <a:pt x="2675878" y="1167505"/>
                </a:lnTo>
                <a:lnTo>
                  <a:pt x="2618756" y="1169501"/>
                </a:lnTo>
                <a:lnTo>
                  <a:pt x="2546705" y="1169786"/>
                </a:lnTo>
                <a:lnTo>
                  <a:pt x="372404" y="1169786"/>
                </a:lnTo>
                <a:lnTo>
                  <a:pt x="301309" y="1169501"/>
                </a:lnTo>
                <a:lnTo>
                  <a:pt x="244679" y="1167505"/>
                </a:lnTo>
                <a:lnTo>
                  <a:pt x="197271" y="1162088"/>
                </a:lnTo>
                <a:lnTo>
                  <a:pt x="153841" y="1151538"/>
                </a:lnTo>
                <a:lnTo>
                  <a:pt x="109295" y="1129537"/>
                </a:lnTo>
                <a:lnTo>
                  <a:pt x="71015" y="1098771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Change</a:t>
            </a:r>
            <a:r>
              <a:rPr sz="1800" spc="-5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some</a:t>
            </a:r>
            <a:r>
              <a:rPr sz="1800" spc="-5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settings,  please!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0" y="1947659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0" y="199210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3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replicas: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6714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6564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75000" y="48006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A</a:t>
            </a:r>
            <a:endParaRPr sz="5900">
              <a:latin typeface="Noto Sans Mono CJK JP Regular"/>
              <a:cs typeface="Noto Sans Mono CJK JP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4400" y="6112192"/>
            <a:ext cx="1606550" cy="83946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  <a:tabLst>
                <a:tab pos="14598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</a:t>
            </a:r>
            <a:endParaRPr sz="23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2500" y="6479781"/>
            <a:ext cx="1101087" cy="1391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6604" y="4089679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89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1849" y="4851895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2"/>
                </a:lnTo>
                <a:lnTo>
                  <a:pt x="134200" y="116928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13614" y="4096753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59" y="803474"/>
                </a:lnTo>
                <a:lnTo>
                  <a:pt x="2908697" y="80686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93783" y="4841481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8" y="0"/>
                </a:moveTo>
                <a:lnTo>
                  <a:pt x="0" y="117487"/>
                </a:lnTo>
                <a:lnTo>
                  <a:pt x="133781" y="91338"/>
                </a:lnTo>
                <a:lnTo>
                  <a:pt x="32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808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12658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6106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B</a:t>
            </a:r>
            <a:endParaRPr sz="5900">
              <a:latin typeface="Noto Sans Mono CJK JP Regular"/>
              <a:cs typeface="Noto Sans Mono CJK JP Regular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2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31400" y="6479781"/>
            <a:ext cx="1092200" cy="1391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41642" y="2106536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130" dirty="0">
                <a:solidFill>
                  <a:srgbClr val="C82506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41500" y="6134100"/>
            <a:ext cx="2984500" cy="1689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43782" y="2719933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07" y="0"/>
                </a:moveTo>
                <a:lnTo>
                  <a:pt x="769607" y="202780"/>
                </a:lnTo>
                <a:lnTo>
                  <a:pt x="0" y="202780"/>
                </a:lnTo>
                <a:lnTo>
                  <a:pt x="0" y="393636"/>
                </a:lnTo>
                <a:lnTo>
                  <a:pt x="769607" y="393636"/>
                </a:lnTo>
                <a:lnTo>
                  <a:pt x="769607" y="596417"/>
                </a:lnTo>
                <a:lnTo>
                  <a:pt x="1270000" y="298208"/>
                </a:lnTo>
                <a:lnTo>
                  <a:pt x="769607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4266" y="2433243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6" y="0"/>
                </a:lnTo>
                <a:lnTo>
                  <a:pt x="2619453" y="285"/>
                </a:lnTo>
                <a:lnTo>
                  <a:pt x="2676085" y="2281"/>
                </a:lnTo>
                <a:lnTo>
                  <a:pt x="2723494" y="7699"/>
                </a:lnTo>
                <a:lnTo>
                  <a:pt x="2766923" y="18249"/>
                </a:lnTo>
                <a:lnTo>
                  <a:pt x="2811468" y="40250"/>
                </a:lnTo>
                <a:lnTo>
                  <a:pt x="2849746" y="71015"/>
                </a:lnTo>
                <a:lnTo>
                  <a:pt x="2880509" y="109295"/>
                </a:lnTo>
                <a:lnTo>
                  <a:pt x="2902508" y="153841"/>
                </a:lnTo>
                <a:lnTo>
                  <a:pt x="2913059" y="197297"/>
                </a:lnTo>
                <a:lnTo>
                  <a:pt x="2918477" y="244886"/>
                </a:lnTo>
                <a:lnTo>
                  <a:pt x="2920473" y="302008"/>
                </a:lnTo>
                <a:lnTo>
                  <a:pt x="2920758" y="374060"/>
                </a:lnTo>
                <a:lnTo>
                  <a:pt x="2920758" y="797382"/>
                </a:lnTo>
                <a:lnTo>
                  <a:pt x="2920473" y="868477"/>
                </a:lnTo>
                <a:lnTo>
                  <a:pt x="2918477" y="925108"/>
                </a:lnTo>
                <a:lnTo>
                  <a:pt x="2913059" y="972516"/>
                </a:lnTo>
                <a:lnTo>
                  <a:pt x="2902508" y="1015946"/>
                </a:lnTo>
                <a:lnTo>
                  <a:pt x="2880509" y="1060491"/>
                </a:lnTo>
                <a:lnTo>
                  <a:pt x="2849746" y="1098771"/>
                </a:lnTo>
                <a:lnTo>
                  <a:pt x="2811468" y="1129537"/>
                </a:lnTo>
                <a:lnTo>
                  <a:pt x="2766923" y="1151538"/>
                </a:lnTo>
                <a:lnTo>
                  <a:pt x="2723468" y="1162088"/>
                </a:lnTo>
                <a:lnTo>
                  <a:pt x="2675878" y="1167505"/>
                </a:lnTo>
                <a:lnTo>
                  <a:pt x="2618756" y="1169501"/>
                </a:lnTo>
                <a:lnTo>
                  <a:pt x="2546705" y="1169786"/>
                </a:lnTo>
                <a:lnTo>
                  <a:pt x="372404" y="1169786"/>
                </a:lnTo>
                <a:lnTo>
                  <a:pt x="301309" y="1169501"/>
                </a:lnTo>
                <a:lnTo>
                  <a:pt x="244679" y="1167505"/>
                </a:lnTo>
                <a:lnTo>
                  <a:pt x="197271" y="1162088"/>
                </a:lnTo>
                <a:lnTo>
                  <a:pt x="153841" y="1151538"/>
                </a:lnTo>
                <a:lnTo>
                  <a:pt x="109295" y="1129537"/>
                </a:lnTo>
                <a:lnTo>
                  <a:pt x="71015" y="1098771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Change</a:t>
            </a:r>
            <a:r>
              <a:rPr sz="1800" spc="-5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some</a:t>
            </a:r>
            <a:r>
              <a:rPr sz="1800" spc="-5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settings,  please!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0" y="1947659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0" y="199210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3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replicas: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13614" y="4096753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59" y="803474"/>
                </a:lnTo>
                <a:lnTo>
                  <a:pt x="2908697" y="80686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3783" y="4841481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8" y="0"/>
                </a:moveTo>
                <a:lnTo>
                  <a:pt x="0" y="117487"/>
                </a:lnTo>
                <a:lnTo>
                  <a:pt x="133781" y="91338"/>
                </a:lnTo>
                <a:lnTo>
                  <a:pt x="32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42808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12658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106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B</a:t>
            </a:r>
            <a:endParaRPr sz="5900">
              <a:latin typeface="Noto Sans Mono CJK JP Regular"/>
              <a:cs typeface="Noto Sans Mono CJK JP Regular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2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31400" y="6479781"/>
            <a:ext cx="1092200" cy="1391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41642" y="2106536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130" dirty="0">
                <a:solidFill>
                  <a:srgbClr val="C82506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43782" y="2719933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07" y="0"/>
                </a:moveTo>
                <a:lnTo>
                  <a:pt x="769607" y="202780"/>
                </a:lnTo>
                <a:lnTo>
                  <a:pt x="0" y="202780"/>
                </a:lnTo>
                <a:lnTo>
                  <a:pt x="0" y="393636"/>
                </a:lnTo>
                <a:lnTo>
                  <a:pt x="769607" y="393636"/>
                </a:lnTo>
                <a:lnTo>
                  <a:pt x="769607" y="596417"/>
                </a:lnTo>
                <a:lnTo>
                  <a:pt x="1270000" y="298208"/>
                </a:lnTo>
                <a:lnTo>
                  <a:pt x="769607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4266" y="2433243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6" y="0"/>
                </a:lnTo>
                <a:lnTo>
                  <a:pt x="2619453" y="285"/>
                </a:lnTo>
                <a:lnTo>
                  <a:pt x="2676085" y="2281"/>
                </a:lnTo>
                <a:lnTo>
                  <a:pt x="2723494" y="7699"/>
                </a:lnTo>
                <a:lnTo>
                  <a:pt x="2766923" y="18249"/>
                </a:lnTo>
                <a:lnTo>
                  <a:pt x="2811468" y="40250"/>
                </a:lnTo>
                <a:lnTo>
                  <a:pt x="2849746" y="71015"/>
                </a:lnTo>
                <a:lnTo>
                  <a:pt x="2880509" y="109295"/>
                </a:lnTo>
                <a:lnTo>
                  <a:pt x="2902508" y="153841"/>
                </a:lnTo>
                <a:lnTo>
                  <a:pt x="2913059" y="197297"/>
                </a:lnTo>
                <a:lnTo>
                  <a:pt x="2918477" y="244886"/>
                </a:lnTo>
                <a:lnTo>
                  <a:pt x="2920473" y="302008"/>
                </a:lnTo>
                <a:lnTo>
                  <a:pt x="2920758" y="374060"/>
                </a:lnTo>
                <a:lnTo>
                  <a:pt x="2920758" y="797382"/>
                </a:lnTo>
                <a:lnTo>
                  <a:pt x="2920473" y="868477"/>
                </a:lnTo>
                <a:lnTo>
                  <a:pt x="2918477" y="925108"/>
                </a:lnTo>
                <a:lnTo>
                  <a:pt x="2913059" y="972516"/>
                </a:lnTo>
                <a:lnTo>
                  <a:pt x="2902508" y="1015946"/>
                </a:lnTo>
                <a:lnTo>
                  <a:pt x="2880509" y="1060491"/>
                </a:lnTo>
                <a:lnTo>
                  <a:pt x="2849746" y="1098771"/>
                </a:lnTo>
                <a:lnTo>
                  <a:pt x="2811468" y="1129537"/>
                </a:lnTo>
                <a:lnTo>
                  <a:pt x="2766923" y="1151538"/>
                </a:lnTo>
                <a:lnTo>
                  <a:pt x="2723468" y="1162088"/>
                </a:lnTo>
                <a:lnTo>
                  <a:pt x="2675878" y="1167505"/>
                </a:lnTo>
                <a:lnTo>
                  <a:pt x="2618756" y="1169501"/>
                </a:lnTo>
                <a:lnTo>
                  <a:pt x="2546705" y="1169786"/>
                </a:lnTo>
                <a:lnTo>
                  <a:pt x="372404" y="1169786"/>
                </a:lnTo>
                <a:lnTo>
                  <a:pt x="301309" y="1169501"/>
                </a:lnTo>
                <a:lnTo>
                  <a:pt x="244679" y="1167505"/>
                </a:lnTo>
                <a:lnTo>
                  <a:pt x="197271" y="1162088"/>
                </a:lnTo>
                <a:lnTo>
                  <a:pt x="153841" y="1151538"/>
                </a:lnTo>
                <a:lnTo>
                  <a:pt x="109295" y="1129537"/>
                </a:lnTo>
                <a:lnTo>
                  <a:pt x="71015" y="1098771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6800" y="2623820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800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Change</a:t>
            </a:r>
            <a:r>
              <a:rPr sz="1800" spc="-5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some</a:t>
            </a:r>
            <a:r>
              <a:rPr sz="1800" spc="-5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settings,  please!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0" y="1947659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0" y="199210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3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replicas: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13614" y="4096753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59" y="803474"/>
                </a:lnTo>
                <a:lnTo>
                  <a:pt x="2908697" y="80686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3783" y="4841481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8" y="0"/>
                </a:moveTo>
                <a:lnTo>
                  <a:pt x="0" y="117487"/>
                </a:lnTo>
                <a:lnTo>
                  <a:pt x="133781" y="91338"/>
                </a:lnTo>
                <a:lnTo>
                  <a:pt x="32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42808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12658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106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B</a:t>
            </a:r>
            <a:endParaRPr sz="5900">
              <a:latin typeface="Noto Sans Mono CJK JP Regular"/>
              <a:cs typeface="Noto Sans Mono CJK JP Regular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2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31400" y="6479781"/>
            <a:ext cx="1092200" cy="1391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41642" y="2106536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130" dirty="0">
                <a:solidFill>
                  <a:srgbClr val="C82506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43782" y="2719933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07" y="0"/>
                </a:moveTo>
                <a:lnTo>
                  <a:pt x="769607" y="202780"/>
                </a:lnTo>
                <a:lnTo>
                  <a:pt x="0" y="202780"/>
                </a:lnTo>
                <a:lnTo>
                  <a:pt x="0" y="393636"/>
                </a:lnTo>
                <a:lnTo>
                  <a:pt x="769607" y="393636"/>
                </a:lnTo>
                <a:lnTo>
                  <a:pt x="769607" y="596417"/>
                </a:lnTo>
                <a:lnTo>
                  <a:pt x="1270000" y="298208"/>
                </a:lnTo>
                <a:lnTo>
                  <a:pt x="769607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4266" y="2433243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6" y="0"/>
                </a:lnTo>
                <a:lnTo>
                  <a:pt x="2619453" y="285"/>
                </a:lnTo>
                <a:lnTo>
                  <a:pt x="2676085" y="2281"/>
                </a:lnTo>
                <a:lnTo>
                  <a:pt x="2723494" y="7699"/>
                </a:lnTo>
                <a:lnTo>
                  <a:pt x="2766923" y="18249"/>
                </a:lnTo>
                <a:lnTo>
                  <a:pt x="2811468" y="40250"/>
                </a:lnTo>
                <a:lnTo>
                  <a:pt x="2849746" y="71015"/>
                </a:lnTo>
                <a:lnTo>
                  <a:pt x="2880509" y="109295"/>
                </a:lnTo>
                <a:lnTo>
                  <a:pt x="2902508" y="153841"/>
                </a:lnTo>
                <a:lnTo>
                  <a:pt x="2913059" y="197297"/>
                </a:lnTo>
                <a:lnTo>
                  <a:pt x="2918477" y="244886"/>
                </a:lnTo>
                <a:lnTo>
                  <a:pt x="2920473" y="302008"/>
                </a:lnTo>
                <a:lnTo>
                  <a:pt x="2920758" y="374060"/>
                </a:lnTo>
                <a:lnTo>
                  <a:pt x="2920758" y="797382"/>
                </a:lnTo>
                <a:lnTo>
                  <a:pt x="2920473" y="868477"/>
                </a:lnTo>
                <a:lnTo>
                  <a:pt x="2918477" y="925108"/>
                </a:lnTo>
                <a:lnTo>
                  <a:pt x="2913059" y="972516"/>
                </a:lnTo>
                <a:lnTo>
                  <a:pt x="2902508" y="1015946"/>
                </a:lnTo>
                <a:lnTo>
                  <a:pt x="2880509" y="1060491"/>
                </a:lnTo>
                <a:lnTo>
                  <a:pt x="2849746" y="1098771"/>
                </a:lnTo>
                <a:lnTo>
                  <a:pt x="2811468" y="1129537"/>
                </a:lnTo>
                <a:lnTo>
                  <a:pt x="2766923" y="1151538"/>
                </a:lnTo>
                <a:lnTo>
                  <a:pt x="2723468" y="1162088"/>
                </a:lnTo>
                <a:lnTo>
                  <a:pt x="2675878" y="1167505"/>
                </a:lnTo>
                <a:lnTo>
                  <a:pt x="2618756" y="1169501"/>
                </a:lnTo>
                <a:lnTo>
                  <a:pt x="2546705" y="1169786"/>
                </a:lnTo>
                <a:lnTo>
                  <a:pt x="372404" y="1169786"/>
                </a:lnTo>
                <a:lnTo>
                  <a:pt x="301309" y="1169501"/>
                </a:lnTo>
                <a:lnTo>
                  <a:pt x="244679" y="1167505"/>
                </a:lnTo>
                <a:lnTo>
                  <a:pt x="197271" y="1162088"/>
                </a:lnTo>
                <a:lnTo>
                  <a:pt x="153841" y="1151538"/>
                </a:lnTo>
                <a:lnTo>
                  <a:pt x="109295" y="1129537"/>
                </a:lnTo>
                <a:lnTo>
                  <a:pt x="71015" y="1098771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89000" y="2623820"/>
            <a:ext cx="2768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Oh wait, I actually  </a:t>
            </a:r>
            <a:r>
              <a:rPr sz="1800" spc="65" dirty="0">
                <a:latin typeface="Noto Sans Mono CJK JP Regular"/>
                <a:cs typeface="Noto Sans Mono CJK JP Regular"/>
              </a:rPr>
              <a:t>didn’t </a:t>
            </a:r>
            <a:r>
              <a:rPr sz="1800" dirty="0">
                <a:latin typeface="Noto Sans Mono CJK JP Regular"/>
                <a:cs typeface="Noto Sans Mono CJK JP Regular"/>
              </a:rPr>
              <a:t>want to do</a:t>
            </a:r>
            <a:r>
              <a:rPr sz="1800" spc="-16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that…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6700" y="5626100"/>
            <a:ext cx="740410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600" b="1" spc="-2505" dirty="0">
                <a:latin typeface="Arial"/>
                <a:cs typeface="Arial"/>
              </a:rPr>
              <a:t>Compose</a:t>
            </a:r>
            <a:endParaRPr sz="16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60800" y="889000"/>
            <a:ext cx="5283200" cy="520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0" y="1947659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0" y="199210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3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replicas: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13614" y="4096753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59" y="803474"/>
                </a:lnTo>
                <a:lnTo>
                  <a:pt x="2908697" y="80686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3783" y="4841481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8" y="0"/>
                </a:moveTo>
                <a:lnTo>
                  <a:pt x="0" y="117487"/>
                </a:lnTo>
                <a:lnTo>
                  <a:pt x="133781" y="91338"/>
                </a:lnTo>
                <a:lnTo>
                  <a:pt x="32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42808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12658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106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B</a:t>
            </a:r>
            <a:endParaRPr sz="5900">
              <a:latin typeface="Noto Sans Mono CJK JP Regular"/>
              <a:cs typeface="Noto Sans Mono CJK JP Regular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2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31400" y="6479781"/>
            <a:ext cx="1092200" cy="1391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96100" y="21497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b="1" spc="-130" dirty="0">
                <a:solidFill>
                  <a:srgbClr val="C82506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43782" y="2719933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07" y="0"/>
                </a:moveTo>
                <a:lnTo>
                  <a:pt x="769607" y="202780"/>
                </a:lnTo>
                <a:lnTo>
                  <a:pt x="0" y="202780"/>
                </a:lnTo>
                <a:lnTo>
                  <a:pt x="0" y="393636"/>
                </a:lnTo>
                <a:lnTo>
                  <a:pt x="769607" y="393636"/>
                </a:lnTo>
                <a:lnTo>
                  <a:pt x="769607" y="596417"/>
                </a:lnTo>
                <a:lnTo>
                  <a:pt x="1270000" y="298208"/>
                </a:lnTo>
                <a:lnTo>
                  <a:pt x="769607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4266" y="2433243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6" y="0"/>
                </a:lnTo>
                <a:lnTo>
                  <a:pt x="2619453" y="285"/>
                </a:lnTo>
                <a:lnTo>
                  <a:pt x="2676085" y="2281"/>
                </a:lnTo>
                <a:lnTo>
                  <a:pt x="2723494" y="7699"/>
                </a:lnTo>
                <a:lnTo>
                  <a:pt x="2766923" y="18249"/>
                </a:lnTo>
                <a:lnTo>
                  <a:pt x="2811468" y="40250"/>
                </a:lnTo>
                <a:lnTo>
                  <a:pt x="2849746" y="71015"/>
                </a:lnTo>
                <a:lnTo>
                  <a:pt x="2880509" y="109295"/>
                </a:lnTo>
                <a:lnTo>
                  <a:pt x="2902508" y="153841"/>
                </a:lnTo>
                <a:lnTo>
                  <a:pt x="2913059" y="197297"/>
                </a:lnTo>
                <a:lnTo>
                  <a:pt x="2918477" y="244886"/>
                </a:lnTo>
                <a:lnTo>
                  <a:pt x="2920473" y="302008"/>
                </a:lnTo>
                <a:lnTo>
                  <a:pt x="2920758" y="374060"/>
                </a:lnTo>
                <a:lnTo>
                  <a:pt x="2920758" y="797382"/>
                </a:lnTo>
                <a:lnTo>
                  <a:pt x="2920473" y="868477"/>
                </a:lnTo>
                <a:lnTo>
                  <a:pt x="2918477" y="925108"/>
                </a:lnTo>
                <a:lnTo>
                  <a:pt x="2913059" y="972516"/>
                </a:lnTo>
                <a:lnTo>
                  <a:pt x="2902508" y="1015946"/>
                </a:lnTo>
                <a:lnTo>
                  <a:pt x="2880509" y="1060491"/>
                </a:lnTo>
                <a:lnTo>
                  <a:pt x="2849746" y="1098771"/>
                </a:lnTo>
                <a:lnTo>
                  <a:pt x="2811468" y="1129537"/>
                </a:lnTo>
                <a:lnTo>
                  <a:pt x="2766923" y="1151538"/>
                </a:lnTo>
                <a:lnTo>
                  <a:pt x="2723468" y="1162088"/>
                </a:lnTo>
                <a:lnTo>
                  <a:pt x="2675878" y="1167505"/>
                </a:lnTo>
                <a:lnTo>
                  <a:pt x="2618756" y="1169501"/>
                </a:lnTo>
                <a:lnTo>
                  <a:pt x="2546705" y="1169786"/>
                </a:lnTo>
                <a:lnTo>
                  <a:pt x="372404" y="1169786"/>
                </a:lnTo>
                <a:lnTo>
                  <a:pt x="301309" y="1169501"/>
                </a:lnTo>
                <a:lnTo>
                  <a:pt x="244679" y="1167505"/>
                </a:lnTo>
                <a:lnTo>
                  <a:pt x="197271" y="1162088"/>
                </a:lnTo>
                <a:lnTo>
                  <a:pt x="153841" y="1151538"/>
                </a:lnTo>
                <a:lnTo>
                  <a:pt x="109295" y="1129537"/>
                </a:lnTo>
                <a:lnTo>
                  <a:pt x="71015" y="1098771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89000" y="2623820"/>
            <a:ext cx="2768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Oh wait, I actually  </a:t>
            </a:r>
            <a:r>
              <a:rPr sz="1800" spc="65" dirty="0">
                <a:latin typeface="Noto Sans Mono CJK JP Regular"/>
                <a:cs typeface="Noto Sans Mono CJK JP Regular"/>
              </a:rPr>
              <a:t>didn’t </a:t>
            </a:r>
            <a:r>
              <a:rPr sz="1800" dirty="0">
                <a:latin typeface="Noto Sans Mono CJK JP Regular"/>
                <a:cs typeface="Noto Sans Mono CJK JP Regular"/>
              </a:rPr>
              <a:t>want to do</a:t>
            </a:r>
            <a:r>
              <a:rPr sz="1800" spc="-16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that…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41642" y="2106536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130" dirty="0">
                <a:solidFill>
                  <a:srgbClr val="C82506"/>
                </a:solidFill>
                <a:latin typeface="Arial"/>
                <a:cs typeface="Arial"/>
              </a:rPr>
              <a:t>3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0" y="1947659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0" y="199210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3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replicas: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13614" y="4096753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59" y="803474"/>
                </a:lnTo>
                <a:lnTo>
                  <a:pt x="2908697" y="80686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3783" y="4841481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8" y="0"/>
                </a:moveTo>
                <a:lnTo>
                  <a:pt x="0" y="117487"/>
                </a:lnTo>
                <a:lnTo>
                  <a:pt x="133781" y="91338"/>
                </a:lnTo>
                <a:lnTo>
                  <a:pt x="32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42808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12658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106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B</a:t>
            </a:r>
            <a:endParaRPr sz="5900">
              <a:latin typeface="Noto Sans Mono CJK JP Regular"/>
              <a:cs typeface="Noto Sans Mono CJK JP Regular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2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31400" y="6479781"/>
            <a:ext cx="1092200" cy="1391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96100" y="21497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b="1" spc="-130" dirty="0">
                <a:solidFill>
                  <a:srgbClr val="C82506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43782" y="2719933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07" y="0"/>
                </a:moveTo>
                <a:lnTo>
                  <a:pt x="769607" y="202780"/>
                </a:lnTo>
                <a:lnTo>
                  <a:pt x="0" y="202780"/>
                </a:lnTo>
                <a:lnTo>
                  <a:pt x="0" y="393636"/>
                </a:lnTo>
                <a:lnTo>
                  <a:pt x="769607" y="393636"/>
                </a:lnTo>
                <a:lnTo>
                  <a:pt x="769607" y="596417"/>
                </a:lnTo>
                <a:lnTo>
                  <a:pt x="1270000" y="298208"/>
                </a:lnTo>
                <a:lnTo>
                  <a:pt x="769607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4266" y="2433243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6" y="0"/>
                </a:lnTo>
                <a:lnTo>
                  <a:pt x="2619453" y="285"/>
                </a:lnTo>
                <a:lnTo>
                  <a:pt x="2676085" y="2281"/>
                </a:lnTo>
                <a:lnTo>
                  <a:pt x="2723494" y="7699"/>
                </a:lnTo>
                <a:lnTo>
                  <a:pt x="2766923" y="18249"/>
                </a:lnTo>
                <a:lnTo>
                  <a:pt x="2811468" y="40250"/>
                </a:lnTo>
                <a:lnTo>
                  <a:pt x="2849746" y="71015"/>
                </a:lnTo>
                <a:lnTo>
                  <a:pt x="2880509" y="109295"/>
                </a:lnTo>
                <a:lnTo>
                  <a:pt x="2902508" y="153841"/>
                </a:lnTo>
                <a:lnTo>
                  <a:pt x="2913059" y="197297"/>
                </a:lnTo>
                <a:lnTo>
                  <a:pt x="2918477" y="244886"/>
                </a:lnTo>
                <a:lnTo>
                  <a:pt x="2920473" y="302008"/>
                </a:lnTo>
                <a:lnTo>
                  <a:pt x="2920758" y="374060"/>
                </a:lnTo>
                <a:lnTo>
                  <a:pt x="2920758" y="797382"/>
                </a:lnTo>
                <a:lnTo>
                  <a:pt x="2920473" y="868477"/>
                </a:lnTo>
                <a:lnTo>
                  <a:pt x="2918477" y="925108"/>
                </a:lnTo>
                <a:lnTo>
                  <a:pt x="2913059" y="972516"/>
                </a:lnTo>
                <a:lnTo>
                  <a:pt x="2902508" y="1015946"/>
                </a:lnTo>
                <a:lnTo>
                  <a:pt x="2880509" y="1060491"/>
                </a:lnTo>
                <a:lnTo>
                  <a:pt x="2849746" y="1098771"/>
                </a:lnTo>
                <a:lnTo>
                  <a:pt x="2811468" y="1129537"/>
                </a:lnTo>
                <a:lnTo>
                  <a:pt x="2766923" y="1151538"/>
                </a:lnTo>
                <a:lnTo>
                  <a:pt x="2723468" y="1162088"/>
                </a:lnTo>
                <a:lnTo>
                  <a:pt x="2675878" y="1167505"/>
                </a:lnTo>
                <a:lnTo>
                  <a:pt x="2618756" y="1169501"/>
                </a:lnTo>
                <a:lnTo>
                  <a:pt x="2546705" y="1169786"/>
                </a:lnTo>
                <a:lnTo>
                  <a:pt x="372404" y="1169786"/>
                </a:lnTo>
                <a:lnTo>
                  <a:pt x="301309" y="1169501"/>
                </a:lnTo>
                <a:lnTo>
                  <a:pt x="244679" y="1167505"/>
                </a:lnTo>
                <a:lnTo>
                  <a:pt x="197271" y="1162088"/>
                </a:lnTo>
                <a:lnTo>
                  <a:pt x="153841" y="1151538"/>
                </a:lnTo>
                <a:lnTo>
                  <a:pt x="109295" y="1129537"/>
                </a:lnTo>
                <a:lnTo>
                  <a:pt x="71015" y="1098771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89000" y="2623820"/>
            <a:ext cx="2768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Oh wait, I actually  </a:t>
            </a:r>
            <a:r>
              <a:rPr sz="1800" spc="65" dirty="0">
                <a:latin typeface="Noto Sans Mono CJK JP Regular"/>
                <a:cs typeface="Noto Sans Mono CJK JP Regular"/>
              </a:rPr>
              <a:t>didn’t </a:t>
            </a:r>
            <a:r>
              <a:rPr sz="1800" dirty="0">
                <a:latin typeface="Noto Sans Mono CJK JP Regular"/>
                <a:cs typeface="Noto Sans Mono CJK JP Regular"/>
              </a:rPr>
              <a:t>want to do</a:t>
            </a:r>
            <a:r>
              <a:rPr sz="1800" spc="-16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that…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55640" y="6706411"/>
            <a:ext cx="2747518" cy="583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93740" y="6719113"/>
            <a:ext cx="2671317" cy="507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93740" y="6719113"/>
            <a:ext cx="2671445" cy="507365"/>
          </a:xfrm>
          <a:custGeom>
            <a:avLst/>
            <a:gdLst/>
            <a:ahLst/>
            <a:cxnLst/>
            <a:rect l="l" t="t" r="r" b="b"/>
            <a:pathLst>
              <a:path w="2671445" h="507365">
                <a:moveTo>
                  <a:pt x="473684" y="0"/>
                </a:moveTo>
                <a:lnTo>
                  <a:pt x="0" y="253555"/>
                </a:lnTo>
                <a:lnTo>
                  <a:pt x="473684" y="507111"/>
                </a:lnTo>
                <a:lnTo>
                  <a:pt x="473684" y="329247"/>
                </a:lnTo>
                <a:lnTo>
                  <a:pt x="2671317" y="329247"/>
                </a:lnTo>
                <a:lnTo>
                  <a:pt x="2671317" y="177863"/>
                </a:lnTo>
                <a:lnTo>
                  <a:pt x="473684" y="177863"/>
                </a:lnTo>
                <a:lnTo>
                  <a:pt x="473684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02300" y="5956300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Noto Sans Mono CJK JP Regular"/>
                <a:cs typeface="Noto Sans Mono CJK JP Regular"/>
              </a:rPr>
              <a:t>rollback</a:t>
            </a:r>
            <a:endParaRPr sz="3600">
              <a:latin typeface="Noto Sans Mono CJK JP Regular"/>
              <a:cs typeface="Noto Sans Mono CJK JP 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41642" y="2106536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130" dirty="0">
                <a:solidFill>
                  <a:srgbClr val="C82506"/>
                </a:solidFill>
                <a:latin typeface="Arial"/>
                <a:cs typeface="Arial"/>
              </a:rPr>
              <a:t>3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0" y="1947659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0" y="199210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3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replicas: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13614" y="4096753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59" y="803474"/>
                </a:lnTo>
                <a:lnTo>
                  <a:pt x="2908697" y="80686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3783" y="4841481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8" y="0"/>
                </a:moveTo>
                <a:lnTo>
                  <a:pt x="0" y="117487"/>
                </a:lnTo>
                <a:lnTo>
                  <a:pt x="133781" y="91338"/>
                </a:lnTo>
                <a:lnTo>
                  <a:pt x="32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42808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12658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106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B</a:t>
            </a:r>
            <a:endParaRPr sz="5900">
              <a:latin typeface="Noto Sans Mono CJK JP Regular"/>
              <a:cs typeface="Noto Sans Mono CJK JP Regular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2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31400" y="6479781"/>
            <a:ext cx="1092200" cy="1391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96100" y="21497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b="1" spc="-130" dirty="0">
                <a:solidFill>
                  <a:srgbClr val="C82506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43782" y="2719933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07" y="0"/>
                </a:moveTo>
                <a:lnTo>
                  <a:pt x="769607" y="202780"/>
                </a:lnTo>
                <a:lnTo>
                  <a:pt x="0" y="202780"/>
                </a:lnTo>
                <a:lnTo>
                  <a:pt x="0" y="393636"/>
                </a:lnTo>
                <a:lnTo>
                  <a:pt x="769607" y="393636"/>
                </a:lnTo>
                <a:lnTo>
                  <a:pt x="769607" y="596417"/>
                </a:lnTo>
                <a:lnTo>
                  <a:pt x="1270000" y="298208"/>
                </a:lnTo>
                <a:lnTo>
                  <a:pt x="769607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4266" y="2433243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6" y="0"/>
                </a:lnTo>
                <a:lnTo>
                  <a:pt x="2619453" y="285"/>
                </a:lnTo>
                <a:lnTo>
                  <a:pt x="2676085" y="2281"/>
                </a:lnTo>
                <a:lnTo>
                  <a:pt x="2723494" y="7699"/>
                </a:lnTo>
                <a:lnTo>
                  <a:pt x="2766923" y="18249"/>
                </a:lnTo>
                <a:lnTo>
                  <a:pt x="2811468" y="40250"/>
                </a:lnTo>
                <a:lnTo>
                  <a:pt x="2849746" y="71015"/>
                </a:lnTo>
                <a:lnTo>
                  <a:pt x="2880509" y="109295"/>
                </a:lnTo>
                <a:lnTo>
                  <a:pt x="2902508" y="153841"/>
                </a:lnTo>
                <a:lnTo>
                  <a:pt x="2913059" y="197297"/>
                </a:lnTo>
                <a:lnTo>
                  <a:pt x="2918477" y="244886"/>
                </a:lnTo>
                <a:lnTo>
                  <a:pt x="2920473" y="302008"/>
                </a:lnTo>
                <a:lnTo>
                  <a:pt x="2920758" y="374060"/>
                </a:lnTo>
                <a:lnTo>
                  <a:pt x="2920758" y="797382"/>
                </a:lnTo>
                <a:lnTo>
                  <a:pt x="2920473" y="868477"/>
                </a:lnTo>
                <a:lnTo>
                  <a:pt x="2918477" y="925108"/>
                </a:lnTo>
                <a:lnTo>
                  <a:pt x="2913059" y="972516"/>
                </a:lnTo>
                <a:lnTo>
                  <a:pt x="2902508" y="1015946"/>
                </a:lnTo>
                <a:lnTo>
                  <a:pt x="2880509" y="1060491"/>
                </a:lnTo>
                <a:lnTo>
                  <a:pt x="2849746" y="1098771"/>
                </a:lnTo>
                <a:lnTo>
                  <a:pt x="2811468" y="1129537"/>
                </a:lnTo>
                <a:lnTo>
                  <a:pt x="2766923" y="1151538"/>
                </a:lnTo>
                <a:lnTo>
                  <a:pt x="2723468" y="1162088"/>
                </a:lnTo>
                <a:lnTo>
                  <a:pt x="2675878" y="1167505"/>
                </a:lnTo>
                <a:lnTo>
                  <a:pt x="2618756" y="1169501"/>
                </a:lnTo>
                <a:lnTo>
                  <a:pt x="2546705" y="1169786"/>
                </a:lnTo>
                <a:lnTo>
                  <a:pt x="372404" y="1169786"/>
                </a:lnTo>
                <a:lnTo>
                  <a:pt x="301309" y="1169501"/>
                </a:lnTo>
                <a:lnTo>
                  <a:pt x="244679" y="1167505"/>
                </a:lnTo>
                <a:lnTo>
                  <a:pt x="197271" y="1162088"/>
                </a:lnTo>
                <a:lnTo>
                  <a:pt x="153841" y="1151538"/>
                </a:lnTo>
                <a:lnTo>
                  <a:pt x="109295" y="1129537"/>
                </a:lnTo>
                <a:lnTo>
                  <a:pt x="71015" y="1098771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89000" y="2623820"/>
            <a:ext cx="2768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Oh wait, I actually  </a:t>
            </a:r>
            <a:r>
              <a:rPr sz="1800" spc="65" dirty="0">
                <a:latin typeface="Noto Sans Mono CJK JP Regular"/>
                <a:cs typeface="Noto Sans Mono CJK JP Regular"/>
              </a:rPr>
              <a:t>didn’t </a:t>
            </a:r>
            <a:r>
              <a:rPr sz="1800" dirty="0">
                <a:latin typeface="Noto Sans Mono CJK JP Regular"/>
                <a:cs typeface="Noto Sans Mono CJK JP Regular"/>
              </a:rPr>
              <a:t>want to do</a:t>
            </a:r>
            <a:r>
              <a:rPr sz="1800" spc="-16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that…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55640" y="6706411"/>
            <a:ext cx="2747518" cy="583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93740" y="6719113"/>
            <a:ext cx="2671317" cy="507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93740" y="6719113"/>
            <a:ext cx="2671445" cy="507365"/>
          </a:xfrm>
          <a:custGeom>
            <a:avLst/>
            <a:gdLst/>
            <a:ahLst/>
            <a:cxnLst/>
            <a:rect l="l" t="t" r="r" b="b"/>
            <a:pathLst>
              <a:path w="2671445" h="507365">
                <a:moveTo>
                  <a:pt x="473684" y="0"/>
                </a:moveTo>
                <a:lnTo>
                  <a:pt x="0" y="253555"/>
                </a:lnTo>
                <a:lnTo>
                  <a:pt x="473684" y="507111"/>
                </a:lnTo>
                <a:lnTo>
                  <a:pt x="473684" y="329247"/>
                </a:lnTo>
                <a:lnTo>
                  <a:pt x="2671317" y="329247"/>
                </a:lnTo>
                <a:lnTo>
                  <a:pt x="2671317" y="177863"/>
                </a:lnTo>
                <a:lnTo>
                  <a:pt x="473684" y="177863"/>
                </a:lnTo>
                <a:lnTo>
                  <a:pt x="473684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02300" y="5956300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Noto Sans Mono CJK JP Regular"/>
                <a:cs typeface="Noto Sans Mono CJK JP Regular"/>
              </a:rPr>
              <a:t>rollback</a:t>
            </a:r>
            <a:endParaRPr sz="3600">
              <a:latin typeface="Noto Sans Mono CJK JP Regular"/>
              <a:cs typeface="Noto Sans Mono CJK JP Regular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06714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76564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717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A</a:t>
            </a:r>
            <a:endParaRPr sz="5900">
              <a:latin typeface="Noto Sans Mono CJK JP Regular"/>
              <a:cs typeface="Noto Sans Mono CJK JP Regular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92500" y="6479781"/>
            <a:ext cx="1101087" cy="13910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26604" y="4089679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89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21849" y="4851895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2"/>
                </a:lnTo>
                <a:lnTo>
                  <a:pt x="134200" y="116928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841642" y="2106536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130" dirty="0">
                <a:solidFill>
                  <a:srgbClr val="C82506"/>
                </a:solidFill>
                <a:latin typeface="Arial"/>
                <a:cs typeface="Arial"/>
              </a:rPr>
              <a:t>3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0" y="1947659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0" y="199210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3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replicas: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13614" y="4096753"/>
            <a:ext cx="2908935" cy="807085"/>
          </a:xfrm>
          <a:custGeom>
            <a:avLst/>
            <a:gdLst/>
            <a:ahLst/>
            <a:cxnLst/>
            <a:rect l="l" t="t" r="r" b="b"/>
            <a:pathLst>
              <a:path w="2908934" h="807085">
                <a:moveTo>
                  <a:pt x="0" y="0"/>
                </a:moveTo>
                <a:lnTo>
                  <a:pt x="2896459" y="803474"/>
                </a:lnTo>
                <a:lnTo>
                  <a:pt x="2908697" y="80686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3783" y="4841481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2588" y="0"/>
                </a:moveTo>
                <a:lnTo>
                  <a:pt x="0" y="117487"/>
                </a:lnTo>
                <a:lnTo>
                  <a:pt x="133781" y="91338"/>
                </a:lnTo>
                <a:lnTo>
                  <a:pt x="32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42808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12658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13900" y="4800600"/>
            <a:ext cx="40005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B</a:t>
            </a:r>
            <a:endParaRPr sz="5900">
              <a:latin typeface="Noto Sans Mono CJK JP Regular"/>
              <a:cs typeface="Noto Sans Mono CJK JP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23300" y="6112192"/>
            <a:ext cx="1606550" cy="83946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  <a:tabLst>
                <a:tab pos="14598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2</a:t>
            </a:r>
            <a:endParaRPr sz="23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31400" y="6479781"/>
            <a:ext cx="1092200" cy="1391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96100" y="21497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b="1" spc="-130" dirty="0">
                <a:solidFill>
                  <a:srgbClr val="C82506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43782" y="2719933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07" y="0"/>
                </a:moveTo>
                <a:lnTo>
                  <a:pt x="769607" y="202780"/>
                </a:lnTo>
                <a:lnTo>
                  <a:pt x="0" y="202780"/>
                </a:lnTo>
                <a:lnTo>
                  <a:pt x="0" y="393636"/>
                </a:lnTo>
                <a:lnTo>
                  <a:pt x="769607" y="393636"/>
                </a:lnTo>
                <a:lnTo>
                  <a:pt x="769607" y="596417"/>
                </a:lnTo>
                <a:lnTo>
                  <a:pt x="1270000" y="298208"/>
                </a:lnTo>
                <a:lnTo>
                  <a:pt x="769607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266" y="2433243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6" y="0"/>
                </a:lnTo>
                <a:lnTo>
                  <a:pt x="2619453" y="285"/>
                </a:lnTo>
                <a:lnTo>
                  <a:pt x="2676085" y="2281"/>
                </a:lnTo>
                <a:lnTo>
                  <a:pt x="2723494" y="7699"/>
                </a:lnTo>
                <a:lnTo>
                  <a:pt x="2766923" y="18249"/>
                </a:lnTo>
                <a:lnTo>
                  <a:pt x="2811468" y="40250"/>
                </a:lnTo>
                <a:lnTo>
                  <a:pt x="2849746" y="71015"/>
                </a:lnTo>
                <a:lnTo>
                  <a:pt x="2880509" y="109295"/>
                </a:lnTo>
                <a:lnTo>
                  <a:pt x="2902508" y="153841"/>
                </a:lnTo>
                <a:lnTo>
                  <a:pt x="2913059" y="197297"/>
                </a:lnTo>
                <a:lnTo>
                  <a:pt x="2918477" y="244886"/>
                </a:lnTo>
                <a:lnTo>
                  <a:pt x="2920473" y="302008"/>
                </a:lnTo>
                <a:lnTo>
                  <a:pt x="2920758" y="374060"/>
                </a:lnTo>
                <a:lnTo>
                  <a:pt x="2920758" y="797382"/>
                </a:lnTo>
                <a:lnTo>
                  <a:pt x="2920473" y="868477"/>
                </a:lnTo>
                <a:lnTo>
                  <a:pt x="2918477" y="925108"/>
                </a:lnTo>
                <a:lnTo>
                  <a:pt x="2913059" y="972516"/>
                </a:lnTo>
                <a:lnTo>
                  <a:pt x="2902508" y="1015946"/>
                </a:lnTo>
                <a:lnTo>
                  <a:pt x="2880509" y="1060491"/>
                </a:lnTo>
                <a:lnTo>
                  <a:pt x="2849746" y="1098771"/>
                </a:lnTo>
                <a:lnTo>
                  <a:pt x="2811468" y="1129537"/>
                </a:lnTo>
                <a:lnTo>
                  <a:pt x="2766923" y="1151538"/>
                </a:lnTo>
                <a:lnTo>
                  <a:pt x="2723468" y="1162088"/>
                </a:lnTo>
                <a:lnTo>
                  <a:pt x="2675878" y="1167505"/>
                </a:lnTo>
                <a:lnTo>
                  <a:pt x="2618756" y="1169501"/>
                </a:lnTo>
                <a:lnTo>
                  <a:pt x="2546705" y="1169786"/>
                </a:lnTo>
                <a:lnTo>
                  <a:pt x="372404" y="1169786"/>
                </a:lnTo>
                <a:lnTo>
                  <a:pt x="301309" y="1169501"/>
                </a:lnTo>
                <a:lnTo>
                  <a:pt x="244679" y="1167505"/>
                </a:lnTo>
                <a:lnTo>
                  <a:pt x="197271" y="1162088"/>
                </a:lnTo>
                <a:lnTo>
                  <a:pt x="153841" y="1151538"/>
                </a:lnTo>
                <a:lnTo>
                  <a:pt x="109295" y="1129537"/>
                </a:lnTo>
                <a:lnTo>
                  <a:pt x="71015" y="1098771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89000" y="2623820"/>
            <a:ext cx="2768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Oh wait, I actually  </a:t>
            </a:r>
            <a:r>
              <a:rPr sz="1800" spc="65" dirty="0">
                <a:latin typeface="Noto Sans Mono CJK JP Regular"/>
                <a:cs typeface="Noto Sans Mono CJK JP Regular"/>
              </a:rPr>
              <a:t>didn’t </a:t>
            </a:r>
            <a:r>
              <a:rPr sz="1800" dirty="0">
                <a:latin typeface="Noto Sans Mono CJK JP Regular"/>
                <a:cs typeface="Noto Sans Mono CJK JP Regular"/>
              </a:rPr>
              <a:t>want to do</a:t>
            </a:r>
            <a:r>
              <a:rPr sz="1800" spc="-16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that…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55640" y="6706411"/>
            <a:ext cx="2747518" cy="583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93740" y="6719113"/>
            <a:ext cx="2671317" cy="507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93740" y="6719113"/>
            <a:ext cx="2671445" cy="507365"/>
          </a:xfrm>
          <a:custGeom>
            <a:avLst/>
            <a:gdLst/>
            <a:ahLst/>
            <a:cxnLst/>
            <a:rect l="l" t="t" r="r" b="b"/>
            <a:pathLst>
              <a:path w="2671445" h="507365">
                <a:moveTo>
                  <a:pt x="473684" y="0"/>
                </a:moveTo>
                <a:lnTo>
                  <a:pt x="0" y="253555"/>
                </a:lnTo>
                <a:lnTo>
                  <a:pt x="473684" y="507111"/>
                </a:lnTo>
                <a:lnTo>
                  <a:pt x="473684" y="329247"/>
                </a:lnTo>
                <a:lnTo>
                  <a:pt x="2671317" y="329247"/>
                </a:lnTo>
                <a:lnTo>
                  <a:pt x="2671317" y="177863"/>
                </a:lnTo>
                <a:lnTo>
                  <a:pt x="473684" y="177863"/>
                </a:lnTo>
                <a:lnTo>
                  <a:pt x="473684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02300" y="5956300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Noto Sans Mono CJK JP Regular"/>
                <a:cs typeface="Noto Sans Mono CJK JP Regular"/>
              </a:rPr>
              <a:t>rollback</a:t>
            </a:r>
            <a:endParaRPr sz="3600">
              <a:latin typeface="Noto Sans Mono CJK JP Regular"/>
              <a:cs typeface="Noto Sans Mono CJK JP Regular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06714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76564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1717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A</a:t>
            </a:r>
            <a:endParaRPr sz="5900">
              <a:latin typeface="Noto Sans Mono CJK JP Regular"/>
              <a:cs typeface="Noto Sans Mono CJK JP Regular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92500" y="6479781"/>
            <a:ext cx="1101087" cy="13910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26604" y="4089679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89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21849" y="4851895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2"/>
                </a:lnTo>
                <a:lnTo>
                  <a:pt x="134200" y="116928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80400" y="6134100"/>
            <a:ext cx="2984500" cy="1689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841642" y="2106536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130" dirty="0">
                <a:solidFill>
                  <a:srgbClr val="C82506"/>
                </a:solidFill>
                <a:latin typeface="Arial"/>
                <a:cs typeface="Arial"/>
              </a:rPr>
              <a:t>3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7330" y="1947659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7180" y="1992109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6100" y="21751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3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900" y="2103120"/>
            <a:ext cx="133985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replicas: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3700" y="2540000"/>
            <a:ext cx="11049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96100" y="2149792"/>
            <a:ext cx="146050" cy="4076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2300" b="1" spc="-130" dirty="0">
                <a:solidFill>
                  <a:srgbClr val="C82506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43782" y="2719933"/>
            <a:ext cx="1270000" cy="596900"/>
          </a:xfrm>
          <a:custGeom>
            <a:avLst/>
            <a:gdLst/>
            <a:ahLst/>
            <a:cxnLst/>
            <a:rect l="l" t="t" r="r" b="b"/>
            <a:pathLst>
              <a:path w="1270000" h="596900">
                <a:moveTo>
                  <a:pt x="769607" y="0"/>
                </a:moveTo>
                <a:lnTo>
                  <a:pt x="769607" y="202780"/>
                </a:lnTo>
                <a:lnTo>
                  <a:pt x="0" y="202780"/>
                </a:lnTo>
                <a:lnTo>
                  <a:pt x="0" y="393636"/>
                </a:lnTo>
                <a:lnTo>
                  <a:pt x="769607" y="393636"/>
                </a:lnTo>
                <a:lnTo>
                  <a:pt x="769607" y="596417"/>
                </a:lnTo>
                <a:lnTo>
                  <a:pt x="1270000" y="298208"/>
                </a:lnTo>
                <a:lnTo>
                  <a:pt x="769607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4266" y="2433243"/>
            <a:ext cx="2921000" cy="1170305"/>
          </a:xfrm>
          <a:custGeom>
            <a:avLst/>
            <a:gdLst/>
            <a:ahLst/>
            <a:cxnLst/>
            <a:rect l="l" t="t" r="r" b="b"/>
            <a:pathLst>
              <a:path w="2921000" h="1170304">
                <a:moveTo>
                  <a:pt x="372404" y="0"/>
                </a:moveTo>
                <a:lnTo>
                  <a:pt x="2548356" y="0"/>
                </a:lnTo>
                <a:lnTo>
                  <a:pt x="2619453" y="285"/>
                </a:lnTo>
                <a:lnTo>
                  <a:pt x="2676085" y="2281"/>
                </a:lnTo>
                <a:lnTo>
                  <a:pt x="2723494" y="7699"/>
                </a:lnTo>
                <a:lnTo>
                  <a:pt x="2766923" y="18249"/>
                </a:lnTo>
                <a:lnTo>
                  <a:pt x="2811468" y="40250"/>
                </a:lnTo>
                <a:lnTo>
                  <a:pt x="2849746" y="71015"/>
                </a:lnTo>
                <a:lnTo>
                  <a:pt x="2880509" y="109295"/>
                </a:lnTo>
                <a:lnTo>
                  <a:pt x="2902508" y="153841"/>
                </a:lnTo>
                <a:lnTo>
                  <a:pt x="2913059" y="197297"/>
                </a:lnTo>
                <a:lnTo>
                  <a:pt x="2918477" y="244886"/>
                </a:lnTo>
                <a:lnTo>
                  <a:pt x="2920473" y="302008"/>
                </a:lnTo>
                <a:lnTo>
                  <a:pt x="2920758" y="374060"/>
                </a:lnTo>
                <a:lnTo>
                  <a:pt x="2920758" y="797382"/>
                </a:lnTo>
                <a:lnTo>
                  <a:pt x="2920473" y="868477"/>
                </a:lnTo>
                <a:lnTo>
                  <a:pt x="2918477" y="925108"/>
                </a:lnTo>
                <a:lnTo>
                  <a:pt x="2913059" y="972516"/>
                </a:lnTo>
                <a:lnTo>
                  <a:pt x="2902508" y="1015946"/>
                </a:lnTo>
                <a:lnTo>
                  <a:pt x="2880509" y="1060491"/>
                </a:lnTo>
                <a:lnTo>
                  <a:pt x="2849746" y="1098771"/>
                </a:lnTo>
                <a:lnTo>
                  <a:pt x="2811468" y="1129537"/>
                </a:lnTo>
                <a:lnTo>
                  <a:pt x="2766923" y="1151538"/>
                </a:lnTo>
                <a:lnTo>
                  <a:pt x="2723468" y="1162088"/>
                </a:lnTo>
                <a:lnTo>
                  <a:pt x="2675878" y="1167505"/>
                </a:lnTo>
                <a:lnTo>
                  <a:pt x="2618756" y="1169501"/>
                </a:lnTo>
                <a:lnTo>
                  <a:pt x="2546705" y="1169786"/>
                </a:lnTo>
                <a:lnTo>
                  <a:pt x="372404" y="1169786"/>
                </a:lnTo>
                <a:lnTo>
                  <a:pt x="301309" y="1169501"/>
                </a:lnTo>
                <a:lnTo>
                  <a:pt x="244679" y="1167505"/>
                </a:lnTo>
                <a:lnTo>
                  <a:pt x="197271" y="1162088"/>
                </a:lnTo>
                <a:lnTo>
                  <a:pt x="153841" y="1151538"/>
                </a:lnTo>
                <a:lnTo>
                  <a:pt x="109295" y="1129537"/>
                </a:lnTo>
                <a:lnTo>
                  <a:pt x="71015" y="1098771"/>
                </a:lnTo>
                <a:lnTo>
                  <a:pt x="40250" y="1060491"/>
                </a:lnTo>
                <a:lnTo>
                  <a:pt x="18249" y="1015946"/>
                </a:lnTo>
                <a:lnTo>
                  <a:pt x="7699" y="972490"/>
                </a:lnTo>
                <a:lnTo>
                  <a:pt x="2281" y="924901"/>
                </a:lnTo>
                <a:lnTo>
                  <a:pt x="285" y="867779"/>
                </a:lnTo>
                <a:lnTo>
                  <a:pt x="0" y="79572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9000" y="2623820"/>
            <a:ext cx="2768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100">
              <a:lnSpc>
                <a:spcPct val="125000"/>
              </a:lnSpc>
              <a:spcBef>
                <a:spcPts val="10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Oh wait, I actually  </a:t>
            </a:r>
            <a:r>
              <a:rPr sz="1800" spc="65" dirty="0">
                <a:latin typeface="Noto Sans Mono CJK JP Regular"/>
                <a:cs typeface="Noto Sans Mono CJK JP Regular"/>
              </a:rPr>
              <a:t>didn’t </a:t>
            </a:r>
            <a:r>
              <a:rPr sz="1800" dirty="0">
                <a:latin typeface="Noto Sans Mono CJK JP Regular"/>
                <a:cs typeface="Noto Sans Mono CJK JP Regular"/>
              </a:rPr>
              <a:t>want to do</a:t>
            </a:r>
            <a:r>
              <a:rPr sz="1800" spc="-16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that…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06714" y="5884278"/>
            <a:ext cx="3344125" cy="219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76564" y="5928728"/>
            <a:ext cx="3204845" cy="2052320"/>
          </a:xfrm>
          <a:custGeom>
            <a:avLst/>
            <a:gdLst/>
            <a:ahLst/>
            <a:cxnLst/>
            <a:rect l="l" t="t" r="r" b="b"/>
            <a:pathLst>
              <a:path w="3204845" h="2052320">
                <a:moveTo>
                  <a:pt x="372404" y="0"/>
                </a:moveTo>
                <a:lnTo>
                  <a:pt x="2832023" y="0"/>
                </a:lnTo>
                <a:lnTo>
                  <a:pt x="2903120" y="285"/>
                </a:lnTo>
                <a:lnTo>
                  <a:pt x="2959752" y="2281"/>
                </a:lnTo>
                <a:lnTo>
                  <a:pt x="3007161" y="7699"/>
                </a:lnTo>
                <a:lnTo>
                  <a:pt x="3050590" y="18249"/>
                </a:lnTo>
                <a:lnTo>
                  <a:pt x="3095136" y="40250"/>
                </a:lnTo>
                <a:lnTo>
                  <a:pt x="3133413" y="71015"/>
                </a:lnTo>
                <a:lnTo>
                  <a:pt x="3164176" y="109295"/>
                </a:lnTo>
                <a:lnTo>
                  <a:pt x="3186176" y="153841"/>
                </a:lnTo>
                <a:lnTo>
                  <a:pt x="3196726" y="197297"/>
                </a:lnTo>
                <a:lnTo>
                  <a:pt x="3202144" y="244886"/>
                </a:lnTo>
                <a:lnTo>
                  <a:pt x="3204140" y="302008"/>
                </a:lnTo>
                <a:lnTo>
                  <a:pt x="3204425" y="374060"/>
                </a:lnTo>
                <a:lnTo>
                  <a:pt x="3204425" y="1679651"/>
                </a:lnTo>
                <a:lnTo>
                  <a:pt x="3204140" y="1750746"/>
                </a:lnTo>
                <a:lnTo>
                  <a:pt x="3202144" y="1807375"/>
                </a:lnTo>
                <a:lnTo>
                  <a:pt x="3196726" y="1854783"/>
                </a:lnTo>
                <a:lnTo>
                  <a:pt x="3186176" y="1898218"/>
                </a:lnTo>
                <a:lnTo>
                  <a:pt x="3164176" y="1942763"/>
                </a:lnTo>
                <a:lnTo>
                  <a:pt x="3133413" y="1981041"/>
                </a:lnTo>
                <a:lnTo>
                  <a:pt x="3095136" y="2011803"/>
                </a:lnTo>
                <a:lnTo>
                  <a:pt x="3050590" y="2033803"/>
                </a:lnTo>
                <a:lnTo>
                  <a:pt x="3007135" y="2044354"/>
                </a:lnTo>
                <a:lnTo>
                  <a:pt x="2959546" y="2049772"/>
                </a:lnTo>
                <a:lnTo>
                  <a:pt x="2902424" y="2051768"/>
                </a:lnTo>
                <a:lnTo>
                  <a:pt x="2830372" y="2052053"/>
                </a:lnTo>
                <a:lnTo>
                  <a:pt x="372404" y="2052053"/>
                </a:lnTo>
                <a:lnTo>
                  <a:pt x="301309" y="2051768"/>
                </a:lnTo>
                <a:lnTo>
                  <a:pt x="244679" y="2049772"/>
                </a:lnTo>
                <a:lnTo>
                  <a:pt x="197271" y="2044354"/>
                </a:lnTo>
                <a:lnTo>
                  <a:pt x="153841" y="2033803"/>
                </a:lnTo>
                <a:lnTo>
                  <a:pt x="109295" y="2011803"/>
                </a:lnTo>
                <a:lnTo>
                  <a:pt x="71015" y="1981041"/>
                </a:lnTo>
                <a:lnTo>
                  <a:pt x="40250" y="1942763"/>
                </a:lnTo>
                <a:lnTo>
                  <a:pt x="18249" y="1898218"/>
                </a:lnTo>
                <a:lnTo>
                  <a:pt x="7699" y="1854757"/>
                </a:lnTo>
                <a:lnTo>
                  <a:pt x="2281" y="1807167"/>
                </a:lnTo>
                <a:lnTo>
                  <a:pt x="285" y="1750044"/>
                </a:lnTo>
                <a:lnTo>
                  <a:pt x="0" y="1677987"/>
                </a:lnTo>
                <a:lnTo>
                  <a:pt x="0" y="372404"/>
                </a:lnTo>
                <a:lnTo>
                  <a:pt x="285" y="301309"/>
                </a:lnTo>
                <a:lnTo>
                  <a:pt x="2281" y="244679"/>
                </a:lnTo>
                <a:lnTo>
                  <a:pt x="7699" y="197271"/>
                </a:lnTo>
                <a:lnTo>
                  <a:pt x="18249" y="153841"/>
                </a:lnTo>
                <a:lnTo>
                  <a:pt x="40250" y="109295"/>
                </a:lnTo>
                <a:lnTo>
                  <a:pt x="71015" y="71015"/>
                </a:lnTo>
                <a:lnTo>
                  <a:pt x="109295" y="40250"/>
                </a:lnTo>
                <a:lnTo>
                  <a:pt x="153841" y="18249"/>
                </a:lnTo>
                <a:lnTo>
                  <a:pt x="197297" y="7699"/>
                </a:lnTo>
                <a:lnTo>
                  <a:pt x="244886" y="2281"/>
                </a:lnTo>
                <a:lnTo>
                  <a:pt x="302008" y="285"/>
                </a:lnTo>
                <a:lnTo>
                  <a:pt x="374060" y="0"/>
                </a:lnTo>
                <a:lnTo>
                  <a:pt x="372404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71700" y="4800600"/>
            <a:ext cx="16319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Noto Sans Mono CJK JP Regular"/>
                <a:cs typeface="Noto Sans Mono CJK JP Regular"/>
              </a:rPr>
              <a:t>A</a:t>
            </a:r>
            <a:endParaRPr sz="5900">
              <a:latin typeface="Noto Sans Mono CJK JP Regular"/>
              <a:cs typeface="Noto Sans Mono CJK JP Regular"/>
            </a:endParaRPr>
          </a:p>
          <a:p>
            <a:pPr marL="12700" marR="5080">
              <a:lnSpc>
                <a:spcPct val="123200"/>
              </a:lnSpc>
              <a:spcBef>
                <a:spcPts val="2680"/>
              </a:spcBef>
              <a:tabLst>
                <a:tab pos="1472565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replicas:	3  template: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92500" y="6479781"/>
            <a:ext cx="1101087" cy="1391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604" y="4089679"/>
            <a:ext cx="2790825" cy="824865"/>
          </a:xfrm>
          <a:custGeom>
            <a:avLst/>
            <a:gdLst/>
            <a:ahLst/>
            <a:cxnLst/>
            <a:rect l="l" t="t" r="r" b="b"/>
            <a:pathLst>
              <a:path w="2790825" h="824864">
                <a:moveTo>
                  <a:pt x="2790489" y="0"/>
                </a:moveTo>
                <a:lnTo>
                  <a:pt x="12179" y="820683"/>
                </a:lnTo>
                <a:lnTo>
                  <a:pt x="0" y="8242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21849" y="4851895"/>
            <a:ext cx="134620" cy="117475"/>
          </a:xfrm>
          <a:custGeom>
            <a:avLst/>
            <a:gdLst/>
            <a:ahLst/>
            <a:cxnLst/>
            <a:rect l="l" t="t" r="r" b="b"/>
            <a:pathLst>
              <a:path w="134620" h="117475">
                <a:moveTo>
                  <a:pt x="99656" y="0"/>
                </a:moveTo>
                <a:lnTo>
                  <a:pt x="0" y="93002"/>
                </a:lnTo>
                <a:lnTo>
                  <a:pt x="134200" y="116928"/>
                </a:lnTo>
                <a:lnTo>
                  <a:pt x="9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41642" y="2106536"/>
            <a:ext cx="260350" cy="5073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2300" b="1" spc="-130" dirty="0">
                <a:solidFill>
                  <a:srgbClr val="C82506"/>
                </a:solidFill>
                <a:latin typeface="Arial"/>
                <a:cs typeface="Arial"/>
              </a:rPr>
              <a:t>3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0" y="3759200"/>
            <a:ext cx="70358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spc="-200" dirty="0">
                <a:solidFill>
                  <a:srgbClr val="C82506"/>
                </a:solidFill>
                <a:latin typeface="Arial"/>
                <a:cs typeface="Arial"/>
              </a:rPr>
              <a:t>Services</a:t>
            </a:r>
            <a:endParaRPr sz="1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900" y="4203700"/>
            <a:ext cx="1003935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8465" algn="l"/>
                <a:tab pos="6336665" algn="l"/>
                <a:tab pos="7917815" algn="l"/>
              </a:tabLst>
            </a:pPr>
            <a:r>
              <a:rPr sz="8300" b="1" spc="-5" dirty="0">
                <a:latin typeface="Arial"/>
                <a:cs typeface="Arial"/>
              </a:rPr>
              <a:t>Logical	</a:t>
            </a:r>
            <a:r>
              <a:rPr sz="8300" b="1" spc="150" dirty="0">
                <a:latin typeface="Arial"/>
                <a:cs typeface="Arial"/>
              </a:rPr>
              <a:t>set	</a:t>
            </a:r>
            <a:r>
              <a:rPr sz="8300" b="1" spc="229" dirty="0">
                <a:latin typeface="Arial"/>
                <a:cs typeface="Arial"/>
              </a:rPr>
              <a:t>of	</a:t>
            </a:r>
            <a:r>
              <a:rPr sz="8300" b="1" spc="-925" dirty="0">
                <a:latin typeface="Arial"/>
                <a:cs typeface="Arial"/>
              </a:rPr>
              <a:t>Pods</a:t>
            </a:r>
            <a:endParaRPr sz="8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0" y="6007100"/>
            <a:ext cx="71691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0815" algn="l"/>
                <a:tab pos="2869565" algn="l"/>
                <a:tab pos="3726815" algn="l"/>
                <a:tab pos="5727065" algn="l"/>
              </a:tabLst>
            </a:pPr>
            <a:r>
              <a:rPr sz="4500" b="1" spc="-125" dirty="0">
                <a:latin typeface="Arial"/>
                <a:cs typeface="Arial"/>
              </a:rPr>
              <a:t>(and	</a:t>
            </a:r>
            <a:r>
              <a:rPr sz="4500" b="1" spc="-505" dirty="0">
                <a:latin typeface="Arial"/>
                <a:cs typeface="Arial"/>
              </a:rPr>
              <a:t>ways	</a:t>
            </a:r>
            <a:r>
              <a:rPr sz="4500" b="1" spc="125" dirty="0">
                <a:latin typeface="Arial"/>
                <a:cs typeface="Arial"/>
              </a:rPr>
              <a:t>to	</a:t>
            </a:r>
            <a:r>
              <a:rPr sz="4500" b="1" spc="-254" dirty="0">
                <a:latin typeface="Arial"/>
                <a:cs typeface="Arial"/>
              </a:rPr>
              <a:t>access	</a:t>
            </a:r>
            <a:r>
              <a:rPr sz="4500" b="1" spc="-200" dirty="0">
                <a:latin typeface="Arial"/>
                <a:cs typeface="Arial"/>
              </a:rPr>
              <a:t>them)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6856" y="2255126"/>
            <a:ext cx="3054083" cy="1662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46706" y="2299576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51900" y="27559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82200" y="28829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10.0.96.2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76856" y="5886754"/>
            <a:ext cx="3054083" cy="1662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46706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82200" y="65151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10.0.96.3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76856" y="4070934"/>
            <a:ext cx="3054083" cy="1662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46706" y="4115396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51900" y="45720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82200" y="46990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10.0.96.3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127500" y="774700"/>
            <a:ext cx="47371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2704465" algn="l"/>
              </a:tabLst>
            </a:pPr>
            <a:r>
              <a:rPr sz="5300" b="1" spc="-985" dirty="0">
                <a:latin typeface="Arial"/>
                <a:cs typeface="Arial"/>
              </a:rPr>
              <a:t>Raw	</a:t>
            </a:r>
            <a:r>
              <a:rPr sz="5300" b="1" spc="-690" dirty="0">
                <a:latin typeface="Arial"/>
                <a:cs typeface="Arial"/>
              </a:rPr>
              <a:t>Pod	</a:t>
            </a:r>
            <a:r>
              <a:rPr sz="5300" b="1" spc="-445" dirty="0">
                <a:latin typeface="Arial"/>
                <a:cs typeface="Arial"/>
              </a:rPr>
              <a:t>Access</a:t>
            </a:r>
            <a:endParaRPr sz="5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6856" y="2255126"/>
            <a:ext cx="3054083" cy="1662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46706" y="2299576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51900" y="27559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82200" y="28829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10.0.96.2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76856" y="5886754"/>
            <a:ext cx="3054083" cy="1662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46706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82200" y="65151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10.0.96.3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76856" y="4070934"/>
            <a:ext cx="3054083" cy="1662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46706" y="4115396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51900" y="45720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82200" y="46990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10.0.96.3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7141" y="3042554"/>
            <a:ext cx="4890135" cy="1696085"/>
          </a:xfrm>
          <a:custGeom>
            <a:avLst/>
            <a:gdLst/>
            <a:ahLst/>
            <a:cxnLst/>
            <a:rect l="l" t="t" r="r" b="b"/>
            <a:pathLst>
              <a:path w="4890134" h="1696085">
                <a:moveTo>
                  <a:pt x="0" y="1695650"/>
                </a:moveTo>
                <a:lnTo>
                  <a:pt x="4877647" y="4161"/>
                </a:lnTo>
                <a:lnTo>
                  <a:pt x="488964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44815" y="2989122"/>
            <a:ext cx="135255" cy="115570"/>
          </a:xfrm>
          <a:custGeom>
            <a:avLst/>
            <a:gdLst/>
            <a:ahLst/>
            <a:cxnLst/>
            <a:rect l="l" t="t" r="r" b="b"/>
            <a:pathLst>
              <a:path w="135254" h="115569">
                <a:moveTo>
                  <a:pt x="0" y="0"/>
                </a:moveTo>
                <a:lnTo>
                  <a:pt x="39941" y="115188"/>
                </a:lnTo>
                <a:lnTo>
                  <a:pt x="135166" y="17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74975" y="4741494"/>
            <a:ext cx="4904105" cy="0"/>
          </a:xfrm>
          <a:custGeom>
            <a:avLst/>
            <a:gdLst/>
            <a:ahLst/>
            <a:cxnLst/>
            <a:rect l="l" t="t" r="r" b="b"/>
            <a:pathLst>
              <a:path w="4904105">
                <a:moveTo>
                  <a:pt x="0" y="0"/>
                </a:moveTo>
                <a:lnTo>
                  <a:pt x="4891100" y="0"/>
                </a:lnTo>
                <a:lnTo>
                  <a:pt x="4903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66074" y="468053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8264" y="4731181"/>
            <a:ext cx="4909820" cy="1951355"/>
          </a:xfrm>
          <a:custGeom>
            <a:avLst/>
            <a:gdLst/>
            <a:ahLst/>
            <a:cxnLst/>
            <a:rect l="l" t="t" r="r" b="b"/>
            <a:pathLst>
              <a:path w="4909820" h="1951354">
                <a:moveTo>
                  <a:pt x="0" y="0"/>
                </a:moveTo>
                <a:lnTo>
                  <a:pt x="4897719" y="1946274"/>
                </a:lnTo>
                <a:lnTo>
                  <a:pt x="4909522" y="195096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53476" y="6620802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90" h="113665">
                <a:moveTo>
                  <a:pt x="45021" y="0"/>
                </a:moveTo>
                <a:lnTo>
                  <a:pt x="0" y="113309"/>
                </a:lnTo>
                <a:lnTo>
                  <a:pt x="135813" y="101676"/>
                </a:lnTo>
                <a:lnTo>
                  <a:pt x="45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127500" y="774700"/>
            <a:ext cx="47371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2704465" algn="l"/>
              </a:tabLst>
            </a:pPr>
            <a:r>
              <a:rPr sz="5300" b="1" spc="-985" dirty="0">
                <a:latin typeface="Arial"/>
                <a:cs typeface="Arial"/>
              </a:rPr>
              <a:t>Raw	</a:t>
            </a:r>
            <a:r>
              <a:rPr sz="5300" b="1" spc="-690" dirty="0">
                <a:latin typeface="Arial"/>
                <a:cs typeface="Arial"/>
              </a:rPr>
              <a:t>Pod	</a:t>
            </a:r>
            <a:r>
              <a:rPr sz="5300" b="1" spc="-445" dirty="0">
                <a:latin typeface="Arial"/>
                <a:cs typeface="Arial"/>
              </a:rPr>
              <a:t>Access</a:t>
            </a:r>
            <a:endParaRPr sz="5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6856" y="2255126"/>
            <a:ext cx="3054083" cy="1662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46706" y="2299576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51900" y="27559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82200" y="28829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10.0.96.2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76856" y="5886754"/>
            <a:ext cx="3054083" cy="1662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46706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82200" y="65151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10.0.96.3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76856" y="4070934"/>
            <a:ext cx="3054083" cy="1662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46706" y="4115396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64600" y="4549457"/>
            <a:ext cx="227330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15"/>
              </a:lnSpc>
              <a:tabLst>
                <a:tab pos="1129665" algn="l"/>
              </a:tabLst>
            </a:pPr>
            <a:r>
              <a:rPr sz="5550" baseline="-10510" dirty="0">
                <a:latin typeface="Noto Sans Mono CJK JP Regular"/>
                <a:cs typeface="Noto Sans Mono CJK JP Regular"/>
              </a:rPr>
              <a:t>Pod	</a:t>
            </a: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10.0.96.3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87141" y="3042554"/>
            <a:ext cx="4890135" cy="1696085"/>
          </a:xfrm>
          <a:custGeom>
            <a:avLst/>
            <a:gdLst/>
            <a:ahLst/>
            <a:cxnLst/>
            <a:rect l="l" t="t" r="r" b="b"/>
            <a:pathLst>
              <a:path w="4890134" h="1696085">
                <a:moveTo>
                  <a:pt x="0" y="1695650"/>
                </a:moveTo>
                <a:lnTo>
                  <a:pt x="4877647" y="4161"/>
                </a:lnTo>
                <a:lnTo>
                  <a:pt x="488964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44815" y="2989122"/>
            <a:ext cx="135255" cy="115570"/>
          </a:xfrm>
          <a:custGeom>
            <a:avLst/>
            <a:gdLst/>
            <a:ahLst/>
            <a:cxnLst/>
            <a:rect l="l" t="t" r="r" b="b"/>
            <a:pathLst>
              <a:path w="135254" h="115569">
                <a:moveTo>
                  <a:pt x="0" y="0"/>
                </a:moveTo>
                <a:lnTo>
                  <a:pt x="39941" y="115188"/>
                </a:lnTo>
                <a:lnTo>
                  <a:pt x="135166" y="17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4975" y="4741494"/>
            <a:ext cx="4904105" cy="0"/>
          </a:xfrm>
          <a:custGeom>
            <a:avLst/>
            <a:gdLst/>
            <a:ahLst/>
            <a:cxnLst/>
            <a:rect l="l" t="t" r="r" b="b"/>
            <a:pathLst>
              <a:path w="4904105">
                <a:moveTo>
                  <a:pt x="0" y="0"/>
                </a:moveTo>
                <a:lnTo>
                  <a:pt x="4891100" y="0"/>
                </a:lnTo>
                <a:lnTo>
                  <a:pt x="4903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66074" y="468053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8264" y="4731181"/>
            <a:ext cx="4909820" cy="1951355"/>
          </a:xfrm>
          <a:custGeom>
            <a:avLst/>
            <a:gdLst/>
            <a:ahLst/>
            <a:cxnLst/>
            <a:rect l="l" t="t" r="r" b="b"/>
            <a:pathLst>
              <a:path w="4909820" h="1951354">
                <a:moveTo>
                  <a:pt x="0" y="0"/>
                </a:moveTo>
                <a:lnTo>
                  <a:pt x="4897719" y="1946274"/>
                </a:lnTo>
                <a:lnTo>
                  <a:pt x="4909522" y="195096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53476" y="6620802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90" h="113665">
                <a:moveTo>
                  <a:pt x="45021" y="0"/>
                </a:moveTo>
                <a:lnTo>
                  <a:pt x="0" y="113309"/>
                </a:lnTo>
                <a:lnTo>
                  <a:pt x="135813" y="101676"/>
                </a:lnTo>
                <a:lnTo>
                  <a:pt x="45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64600" y="4229100"/>
            <a:ext cx="2286000" cy="129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127500" y="774700"/>
            <a:ext cx="47371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2704465" algn="l"/>
              </a:tabLst>
            </a:pPr>
            <a:r>
              <a:rPr sz="5300" b="1" spc="-985" dirty="0">
                <a:latin typeface="Arial"/>
                <a:cs typeface="Arial"/>
              </a:rPr>
              <a:t>Raw	</a:t>
            </a:r>
            <a:r>
              <a:rPr sz="5300" b="1" spc="-690" dirty="0">
                <a:latin typeface="Arial"/>
                <a:cs typeface="Arial"/>
              </a:rPr>
              <a:t>Pod	</a:t>
            </a:r>
            <a:r>
              <a:rPr sz="5300" b="1" spc="-445" dirty="0">
                <a:latin typeface="Arial"/>
                <a:cs typeface="Arial"/>
              </a:rPr>
              <a:t>Access</a:t>
            </a:r>
            <a:endParaRPr sz="5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0800" y="889000"/>
            <a:ext cx="5283200" cy="520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6800" y="6197600"/>
            <a:ext cx="8337550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2615" algn="l"/>
                <a:tab pos="5879465" algn="l"/>
              </a:tabLst>
            </a:pPr>
            <a:r>
              <a:rPr sz="7700" b="1" spc="-700" dirty="0">
                <a:latin typeface="Arial"/>
                <a:cs typeface="Arial"/>
              </a:rPr>
              <a:t>“Foreman	</a:t>
            </a:r>
            <a:r>
              <a:rPr sz="7700" b="1" spc="-855" dirty="0">
                <a:latin typeface="Arial"/>
                <a:cs typeface="Arial"/>
              </a:rPr>
              <a:t>on	</a:t>
            </a:r>
            <a:r>
              <a:rPr sz="7700" b="1" spc="-260" dirty="0">
                <a:latin typeface="Arial"/>
                <a:cs typeface="Arial"/>
              </a:rPr>
              <a:t>Acid”</a:t>
            </a:r>
            <a:endParaRPr sz="7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6856" y="2255126"/>
            <a:ext cx="3054083" cy="1662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46706" y="2299576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51900" y="27559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82200" y="28829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10.0.96.2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76856" y="5886754"/>
            <a:ext cx="3054083" cy="1662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46706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82200" y="65151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10.0.96.3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7141" y="3042554"/>
            <a:ext cx="4890135" cy="1696085"/>
          </a:xfrm>
          <a:custGeom>
            <a:avLst/>
            <a:gdLst/>
            <a:ahLst/>
            <a:cxnLst/>
            <a:rect l="l" t="t" r="r" b="b"/>
            <a:pathLst>
              <a:path w="4890134" h="1696085">
                <a:moveTo>
                  <a:pt x="0" y="1695650"/>
                </a:moveTo>
                <a:lnTo>
                  <a:pt x="4877647" y="4161"/>
                </a:lnTo>
                <a:lnTo>
                  <a:pt x="488964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44815" y="2989122"/>
            <a:ext cx="135255" cy="115570"/>
          </a:xfrm>
          <a:custGeom>
            <a:avLst/>
            <a:gdLst/>
            <a:ahLst/>
            <a:cxnLst/>
            <a:rect l="l" t="t" r="r" b="b"/>
            <a:pathLst>
              <a:path w="135254" h="115569">
                <a:moveTo>
                  <a:pt x="0" y="0"/>
                </a:moveTo>
                <a:lnTo>
                  <a:pt x="39941" y="115188"/>
                </a:lnTo>
                <a:lnTo>
                  <a:pt x="135166" y="17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4975" y="4741494"/>
            <a:ext cx="4904105" cy="0"/>
          </a:xfrm>
          <a:custGeom>
            <a:avLst/>
            <a:gdLst/>
            <a:ahLst/>
            <a:cxnLst/>
            <a:rect l="l" t="t" r="r" b="b"/>
            <a:pathLst>
              <a:path w="4904105">
                <a:moveTo>
                  <a:pt x="0" y="0"/>
                </a:moveTo>
                <a:lnTo>
                  <a:pt x="4891100" y="0"/>
                </a:lnTo>
                <a:lnTo>
                  <a:pt x="4903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66074" y="468053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8264" y="4731181"/>
            <a:ext cx="4909820" cy="1951355"/>
          </a:xfrm>
          <a:custGeom>
            <a:avLst/>
            <a:gdLst/>
            <a:ahLst/>
            <a:cxnLst/>
            <a:rect l="l" t="t" r="r" b="b"/>
            <a:pathLst>
              <a:path w="4909820" h="1951354">
                <a:moveTo>
                  <a:pt x="0" y="0"/>
                </a:moveTo>
                <a:lnTo>
                  <a:pt x="4897719" y="1946274"/>
                </a:lnTo>
                <a:lnTo>
                  <a:pt x="4909522" y="195096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53476" y="6620802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90" h="113665">
                <a:moveTo>
                  <a:pt x="45021" y="0"/>
                </a:moveTo>
                <a:lnTo>
                  <a:pt x="0" y="113309"/>
                </a:lnTo>
                <a:lnTo>
                  <a:pt x="135813" y="101676"/>
                </a:lnTo>
                <a:lnTo>
                  <a:pt x="45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127500" y="774700"/>
            <a:ext cx="47371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2704465" algn="l"/>
              </a:tabLst>
            </a:pPr>
            <a:r>
              <a:rPr sz="5300" b="1" spc="-985" dirty="0">
                <a:latin typeface="Arial"/>
                <a:cs typeface="Arial"/>
              </a:rPr>
              <a:t>Raw	</a:t>
            </a:r>
            <a:r>
              <a:rPr sz="5300" b="1" spc="-690" dirty="0">
                <a:latin typeface="Arial"/>
                <a:cs typeface="Arial"/>
              </a:rPr>
              <a:t>Pod	</a:t>
            </a:r>
            <a:r>
              <a:rPr sz="5300" b="1" spc="-445" dirty="0">
                <a:latin typeface="Arial"/>
                <a:cs typeface="Arial"/>
              </a:rPr>
              <a:t>Access</a:t>
            </a:r>
            <a:endParaRPr sz="5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6856" y="2255126"/>
            <a:ext cx="3054083" cy="1662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46706" y="2299576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51900" y="27559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82200" y="28829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10.0.96.2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76856" y="5886754"/>
            <a:ext cx="3054083" cy="1662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46706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82200" y="6515100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10.0.96.3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7141" y="3042554"/>
            <a:ext cx="4890135" cy="1696085"/>
          </a:xfrm>
          <a:custGeom>
            <a:avLst/>
            <a:gdLst/>
            <a:ahLst/>
            <a:cxnLst/>
            <a:rect l="l" t="t" r="r" b="b"/>
            <a:pathLst>
              <a:path w="4890134" h="1696085">
                <a:moveTo>
                  <a:pt x="0" y="1695650"/>
                </a:moveTo>
                <a:lnTo>
                  <a:pt x="4877647" y="4161"/>
                </a:lnTo>
                <a:lnTo>
                  <a:pt x="488964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44815" y="2989122"/>
            <a:ext cx="135255" cy="115570"/>
          </a:xfrm>
          <a:custGeom>
            <a:avLst/>
            <a:gdLst/>
            <a:ahLst/>
            <a:cxnLst/>
            <a:rect l="l" t="t" r="r" b="b"/>
            <a:pathLst>
              <a:path w="135254" h="115569">
                <a:moveTo>
                  <a:pt x="0" y="0"/>
                </a:moveTo>
                <a:lnTo>
                  <a:pt x="39941" y="115188"/>
                </a:lnTo>
                <a:lnTo>
                  <a:pt x="135166" y="17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4975" y="4741494"/>
            <a:ext cx="4904105" cy="0"/>
          </a:xfrm>
          <a:custGeom>
            <a:avLst/>
            <a:gdLst/>
            <a:ahLst/>
            <a:cxnLst/>
            <a:rect l="l" t="t" r="r" b="b"/>
            <a:pathLst>
              <a:path w="4904105">
                <a:moveTo>
                  <a:pt x="0" y="0"/>
                </a:moveTo>
                <a:lnTo>
                  <a:pt x="4891100" y="0"/>
                </a:lnTo>
                <a:lnTo>
                  <a:pt x="4903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66074" y="468053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8264" y="4731181"/>
            <a:ext cx="4909820" cy="1951355"/>
          </a:xfrm>
          <a:custGeom>
            <a:avLst/>
            <a:gdLst/>
            <a:ahLst/>
            <a:cxnLst/>
            <a:rect l="l" t="t" r="r" b="b"/>
            <a:pathLst>
              <a:path w="4909820" h="1951354">
                <a:moveTo>
                  <a:pt x="0" y="0"/>
                </a:moveTo>
                <a:lnTo>
                  <a:pt x="4897719" y="1946274"/>
                </a:lnTo>
                <a:lnTo>
                  <a:pt x="4909522" y="195096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53476" y="6620802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90" h="113665">
                <a:moveTo>
                  <a:pt x="45021" y="0"/>
                </a:moveTo>
                <a:lnTo>
                  <a:pt x="0" y="113309"/>
                </a:lnTo>
                <a:lnTo>
                  <a:pt x="135813" y="101676"/>
                </a:lnTo>
                <a:lnTo>
                  <a:pt x="45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78900" y="4114800"/>
            <a:ext cx="2044700" cy="158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127500" y="774700"/>
            <a:ext cx="47371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2704465" algn="l"/>
              </a:tabLst>
            </a:pPr>
            <a:r>
              <a:rPr sz="5300" b="1" spc="-985" dirty="0">
                <a:latin typeface="Arial"/>
                <a:cs typeface="Arial"/>
              </a:rPr>
              <a:t>Raw	</a:t>
            </a:r>
            <a:r>
              <a:rPr sz="5300" b="1" spc="-690" dirty="0">
                <a:latin typeface="Arial"/>
                <a:cs typeface="Arial"/>
              </a:rPr>
              <a:t>Pod	</a:t>
            </a:r>
            <a:r>
              <a:rPr sz="5300" b="1" spc="-445" dirty="0">
                <a:latin typeface="Arial"/>
                <a:cs typeface="Arial"/>
              </a:rPr>
              <a:t>Access</a:t>
            </a:r>
            <a:endParaRPr sz="5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76856" y="4070934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706" y="4115396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51900" y="45720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48341" y="5241683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52"/>
                </a:lnTo>
                <a:lnTo>
                  <a:pt x="63178" y="23270"/>
                </a:lnTo>
                <a:lnTo>
                  <a:pt x="23270" y="63178"/>
                </a:lnTo>
                <a:lnTo>
                  <a:pt x="4450" y="114043"/>
                </a:lnTo>
                <a:lnTo>
                  <a:pt x="163" y="174562"/>
                </a:lnTo>
                <a:lnTo>
                  <a:pt x="0" y="215252"/>
                </a:lnTo>
                <a:lnTo>
                  <a:pt x="3" y="313347"/>
                </a:lnTo>
                <a:lnTo>
                  <a:pt x="179" y="354438"/>
                </a:lnTo>
                <a:lnTo>
                  <a:pt x="4456" y="414570"/>
                </a:lnTo>
                <a:lnTo>
                  <a:pt x="23270" y="465421"/>
                </a:lnTo>
                <a:lnTo>
                  <a:pt x="63178" y="505328"/>
                </a:lnTo>
                <a:lnTo>
                  <a:pt x="114023" y="524139"/>
                </a:lnTo>
                <a:lnTo>
                  <a:pt x="174153" y="528421"/>
                </a:lnTo>
                <a:lnTo>
                  <a:pt x="215239" y="528586"/>
                </a:lnTo>
                <a:lnTo>
                  <a:pt x="1198486" y="528586"/>
                </a:lnTo>
                <a:lnTo>
                  <a:pt x="1240129" y="528421"/>
                </a:lnTo>
                <a:lnTo>
                  <a:pt x="1300652" y="524139"/>
                </a:lnTo>
                <a:lnTo>
                  <a:pt x="1351512" y="505328"/>
                </a:lnTo>
                <a:lnTo>
                  <a:pt x="1391420" y="465421"/>
                </a:lnTo>
                <a:lnTo>
                  <a:pt x="1410240" y="414555"/>
                </a:lnTo>
                <a:lnTo>
                  <a:pt x="1414527" y="354031"/>
                </a:lnTo>
                <a:lnTo>
                  <a:pt x="1414691" y="313347"/>
                </a:lnTo>
                <a:lnTo>
                  <a:pt x="1414687" y="215252"/>
                </a:lnTo>
                <a:lnTo>
                  <a:pt x="1414512" y="174161"/>
                </a:lnTo>
                <a:lnTo>
                  <a:pt x="1410235" y="114028"/>
                </a:lnTo>
                <a:lnTo>
                  <a:pt x="1391420" y="63178"/>
                </a:lnTo>
                <a:lnTo>
                  <a:pt x="1351512" y="23270"/>
                </a:lnTo>
                <a:lnTo>
                  <a:pt x="1300667" y="4452"/>
                </a:lnTo>
                <a:lnTo>
                  <a:pt x="1273265" y="1319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8341" y="5241683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82200" y="4699000"/>
            <a:ext cx="1397000" cy="96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10.0.96.3</a:t>
            </a:r>
            <a:endParaRPr sz="20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300" dirty="0">
                <a:solidFill>
                  <a:srgbClr val="DE6A1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445" dirty="0">
                <a:latin typeface="Arial"/>
                <a:cs typeface="Arial"/>
              </a:rPr>
              <a:t>Access	</a:t>
            </a:r>
            <a:r>
              <a:rPr sz="5300" b="1" spc="-5" dirty="0">
                <a:latin typeface="Arial"/>
                <a:cs typeface="Arial"/>
              </a:rPr>
              <a:t>Via	</a:t>
            </a:r>
            <a:r>
              <a:rPr sz="5300" b="1" spc="-45" dirty="0">
                <a:latin typeface="Arial"/>
                <a:cs typeface="Arial"/>
              </a:rPr>
              <a:t>Service</a:t>
            </a:r>
            <a:endParaRPr sz="5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76856" y="5886754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46706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148341" y="7027989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46"/>
                </a:lnTo>
                <a:lnTo>
                  <a:pt x="63178" y="23258"/>
                </a:lnTo>
                <a:lnTo>
                  <a:pt x="23270" y="63165"/>
                </a:lnTo>
                <a:lnTo>
                  <a:pt x="4450" y="114031"/>
                </a:lnTo>
                <a:lnTo>
                  <a:pt x="163" y="174550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5"/>
                </a:lnTo>
                <a:lnTo>
                  <a:pt x="4455" y="414557"/>
                </a:lnTo>
                <a:lnTo>
                  <a:pt x="23270" y="465408"/>
                </a:lnTo>
                <a:lnTo>
                  <a:pt x="63178" y="505315"/>
                </a:lnTo>
                <a:lnTo>
                  <a:pt x="114023" y="524127"/>
                </a:lnTo>
                <a:lnTo>
                  <a:pt x="174153" y="528409"/>
                </a:lnTo>
                <a:lnTo>
                  <a:pt x="215239" y="528574"/>
                </a:lnTo>
                <a:lnTo>
                  <a:pt x="1198486" y="528574"/>
                </a:lnTo>
                <a:lnTo>
                  <a:pt x="1240129" y="528409"/>
                </a:lnTo>
                <a:lnTo>
                  <a:pt x="1300652" y="524127"/>
                </a:lnTo>
                <a:lnTo>
                  <a:pt x="1351512" y="505315"/>
                </a:lnTo>
                <a:lnTo>
                  <a:pt x="1391420" y="465408"/>
                </a:lnTo>
                <a:lnTo>
                  <a:pt x="1410240" y="414542"/>
                </a:lnTo>
                <a:lnTo>
                  <a:pt x="1414527" y="354023"/>
                </a:lnTo>
                <a:lnTo>
                  <a:pt x="1414691" y="313334"/>
                </a:lnTo>
                <a:lnTo>
                  <a:pt x="1414687" y="215239"/>
                </a:lnTo>
                <a:lnTo>
                  <a:pt x="1414512" y="174148"/>
                </a:lnTo>
                <a:lnTo>
                  <a:pt x="1410235" y="114016"/>
                </a:lnTo>
                <a:lnTo>
                  <a:pt x="1391420" y="63165"/>
                </a:lnTo>
                <a:lnTo>
                  <a:pt x="1351512" y="23258"/>
                </a:lnTo>
                <a:lnTo>
                  <a:pt x="1300667" y="4446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48341" y="7027989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10.0.96.4</a:t>
            </a:r>
            <a:endParaRPr sz="2000">
              <a:latin typeface="Noto Sans Mono CJK JP Regular"/>
              <a:cs typeface="Noto Sans Mono CJK JP Regular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300" dirty="0">
                <a:solidFill>
                  <a:srgbClr val="DE6A1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25085" y="4023575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94935" y="4068038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54141" y="5289054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83" y="0"/>
                </a:moveTo>
                <a:lnTo>
                  <a:pt x="216204" y="0"/>
                </a:lnTo>
                <a:lnTo>
                  <a:pt x="174555" y="164"/>
                </a:lnTo>
                <a:lnTo>
                  <a:pt x="141538" y="1317"/>
                </a:lnTo>
                <a:lnTo>
                  <a:pt x="114031" y="4446"/>
                </a:lnTo>
                <a:lnTo>
                  <a:pt x="88912" y="10540"/>
                </a:lnTo>
                <a:lnTo>
                  <a:pt x="41046" y="41040"/>
                </a:lnTo>
                <a:lnTo>
                  <a:pt x="10553" y="88912"/>
                </a:lnTo>
                <a:lnTo>
                  <a:pt x="1315" y="141536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5"/>
                </a:lnTo>
                <a:lnTo>
                  <a:pt x="4455" y="414557"/>
                </a:lnTo>
                <a:lnTo>
                  <a:pt x="23265" y="465408"/>
                </a:lnTo>
                <a:lnTo>
                  <a:pt x="63170" y="505315"/>
                </a:lnTo>
                <a:lnTo>
                  <a:pt x="114016" y="524127"/>
                </a:lnTo>
                <a:lnTo>
                  <a:pt x="174148" y="528409"/>
                </a:lnTo>
                <a:lnTo>
                  <a:pt x="215239" y="528574"/>
                </a:lnTo>
                <a:lnTo>
                  <a:pt x="2039518" y="528574"/>
                </a:lnTo>
                <a:lnTo>
                  <a:pt x="2081167" y="528409"/>
                </a:lnTo>
                <a:lnTo>
                  <a:pt x="2141691" y="524127"/>
                </a:lnTo>
                <a:lnTo>
                  <a:pt x="2192557" y="505315"/>
                </a:lnTo>
                <a:lnTo>
                  <a:pt x="2232459" y="465408"/>
                </a:lnTo>
                <a:lnTo>
                  <a:pt x="2251272" y="414542"/>
                </a:lnTo>
                <a:lnTo>
                  <a:pt x="2255559" y="354023"/>
                </a:lnTo>
                <a:lnTo>
                  <a:pt x="2255723" y="313334"/>
                </a:lnTo>
                <a:lnTo>
                  <a:pt x="2255719" y="215239"/>
                </a:lnTo>
                <a:lnTo>
                  <a:pt x="2255544" y="174148"/>
                </a:lnTo>
                <a:lnTo>
                  <a:pt x="2251267" y="114016"/>
                </a:lnTo>
                <a:lnTo>
                  <a:pt x="2232459" y="63165"/>
                </a:lnTo>
                <a:lnTo>
                  <a:pt x="2192557" y="23258"/>
                </a:lnTo>
                <a:lnTo>
                  <a:pt x="2141706" y="4446"/>
                </a:lnTo>
                <a:lnTo>
                  <a:pt x="2081574" y="164"/>
                </a:lnTo>
                <a:lnTo>
                  <a:pt x="2040483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54141" y="5289054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83" y="0"/>
                </a:lnTo>
                <a:lnTo>
                  <a:pt x="2081574" y="164"/>
                </a:lnTo>
                <a:lnTo>
                  <a:pt x="2141701" y="4449"/>
                </a:lnTo>
                <a:lnTo>
                  <a:pt x="2192545" y="23263"/>
                </a:lnTo>
                <a:lnTo>
                  <a:pt x="2232452" y="63170"/>
                </a:lnTo>
                <a:lnTo>
                  <a:pt x="2251270" y="114034"/>
                </a:lnTo>
                <a:lnTo>
                  <a:pt x="2255558" y="174555"/>
                </a:lnTo>
                <a:lnTo>
                  <a:pt x="2255723" y="216200"/>
                </a:lnTo>
                <a:lnTo>
                  <a:pt x="2255723" y="313338"/>
                </a:lnTo>
                <a:lnTo>
                  <a:pt x="2255558" y="354430"/>
                </a:lnTo>
                <a:lnTo>
                  <a:pt x="2251270" y="414562"/>
                </a:lnTo>
                <a:lnTo>
                  <a:pt x="2232452" y="465410"/>
                </a:lnTo>
                <a:lnTo>
                  <a:pt x="2192545" y="505318"/>
                </a:lnTo>
                <a:lnTo>
                  <a:pt x="2141686" y="524131"/>
                </a:lnTo>
                <a:lnTo>
                  <a:pt x="2081167" y="528416"/>
                </a:lnTo>
                <a:lnTo>
                  <a:pt x="2039518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Service</a:t>
            </a:r>
            <a:endParaRPr sz="3700">
              <a:latin typeface="Noto Sans Mono CJK JP Regular"/>
              <a:cs typeface="Noto Sans Mono CJK JP Regular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match</a:t>
            </a:r>
            <a:r>
              <a:rPr sz="2000" spc="-65" dirty="0">
                <a:latin typeface="Noto Sans Mono CJK JP Regular"/>
                <a:cs typeface="Noto Sans Mono CJK JP Regular"/>
              </a:rPr>
              <a:t> </a:t>
            </a:r>
            <a:r>
              <a:rPr sz="2000" spc="-114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114" dirty="0">
                <a:solidFill>
                  <a:srgbClr val="570706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76856" y="2321153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46706" y="2365616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148341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52"/>
                </a:lnTo>
                <a:lnTo>
                  <a:pt x="63178" y="23263"/>
                </a:lnTo>
                <a:lnTo>
                  <a:pt x="23270" y="63165"/>
                </a:lnTo>
                <a:lnTo>
                  <a:pt x="4450" y="114031"/>
                </a:lnTo>
                <a:lnTo>
                  <a:pt x="163" y="174555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7"/>
                </a:lnTo>
                <a:lnTo>
                  <a:pt x="4455" y="414563"/>
                </a:lnTo>
                <a:lnTo>
                  <a:pt x="23270" y="465408"/>
                </a:lnTo>
                <a:lnTo>
                  <a:pt x="63178" y="505315"/>
                </a:lnTo>
                <a:lnTo>
                  <a:pt x="114023" y="524134"/>
                </a:lnTo>
                <a:lnTo>
                  <a:pt x="174153" y="528421"/>
                </a:lnTo>
                <a:lnTo>
                  <a:pt x="215239" y="528586"/>
                </a:lnTo>
                <a:lnTo>
                  <a:pt x="1198486" y="528586"/>
                </a:lnTo>
                <a:lnTo>
                  <a:pt x="1240129" y="528421"/>
                </a:lnTo>
                <a:lnTo>
                  <a:pt x="1300652" y="524134"/>
                </a:lnTo>
                <a:lnTo>
                  <a:pt x="1351512" y="505315"/>
                </a:lnTo>
                <a:lnTo>
                  <a:pt x="1391420" y="465408"/>
                </a:lnTo>
                <a:lnTo>
                  <a:pt x="1410240" y="414548"/>
                </a:lnTo>
                <a:lnTo>
                  <a:pt x="1414527" y="354025"/>
                </a:lnTo>
                <a:lnTo>
                  <a:pt x="1414691" y="313334"/>
                </a:lnTo>
                <a:lnTo>
                  <a:pt x="1414687" y="215239"/>
                </a:lnTo>
                <a:lnTo>
                  <a:pt x="1414511" y="174148"/>
                </a:lnTo>
                <a:lnTo>
                  <a:pt x="1410235" y="114016"/>
                </a:lnTo>
                <a:lnTo>
                  <a:pt x="1391420" y="63165"/>
                </a:lnTo>
                <a:lnTo>
                  <a:pt x="1351512" y="23263"/>
                </a:lnTo>
                <a:lnTo>
                  <a:pt x="1300667" y="4452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48341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10.0.96.2</a:t>
            </a:r>
            <a:endParaRPr sz="2000">
              <a:latin typeface="Noto Sans Mono CJK JP Regular"/>
              <a:cs typeface="Noto Sans Mono CJK JP Regular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300" dirty="0">
                <a:solidFill>
                  <a:srgbClr val="DE6A1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476856" y="7673049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46706" y="7717497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148341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50"/>
                </a:lnTo>
                <a:lnTo>
                  <a:pt x="63178" y="23264"/>
                </a:lnTo>
                <a:lnTo>
                  <a:pt x="23270" y="63171"/>
                </a:lnTo>
                <a:lnTo>
                  <a:pt x="4450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9" y="354430"/>
                </a:lnTo>
                <a:lnTo>
                  <a:pt x="4455" y="414563"/>
                </a:lnTo>
                <a:lnTo>
                  <a:pt x="23270" y="465411"/>
                </a:lnTo>
                <a:lnTo>
                  <a:pt x="63178" y="505318"/>
                </a:lnTo>
                <a:lnTo>
                  <a:pt x="114023" y="524132"/>
                </a:lnTo>
                <a:lnTo>
                  <a:pt x="174153" y="528418"/>
                </a:lnTo>
                <a:lnTo>
                  <a:pt x="215239" y="528582"/>
                </a:lnTo>
                <a:lnTo>
                  <a:pt x="1198486" y="528582"/>
                </a:lnTo>
                <a:lnTo>
                  <a:pt x="1240129" y="528418"/>
                </a:lnTo>
                <a:lnTo>
                  <a:pt x="1300652" y="524132"/>
                </a:lnTo>
                <a:lnTo>
                  <a:pt x="1351512" y="505318"/>
                </a:lnTo>
                <a:lnTo>
                  <a:pt x="1391420" y="465411"/>
                </a:lnTo>
                <a:lnTo>
                  <a:pt x="1410240" y="414548"/>
                </a:lnTo>
                <a:lnTo>
                  <a:pt x="1414527" y="354027"/>
                </a:lnTo>
                <a:lnTo>
                  <a:pt x="1414691" y="313338"/>
                </a:lnTo>
                <a:lnTo>
                  <a:pt x="1414687" y="215243"/>
                </a:lnTo>
                <a:lnTo>
                  <a:pt x="1414512" y="174151"/>
                </a:lnTo>
                <a:lnTo>
                  <a:pt x="1410235" y="114019"/>
                </a:lnTo>
                <a:lnTo>
                  <a:pt x="1391420" y="63171"/>
                </a:lnTo>
                <a:lnTo>
                  <a:pt x="1351512" y="23264"/>
                </a:lnTo>
                <a:lnTo>
                  <a:pt x="1300667" y="4450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48341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10.0.96.5</a:t>
            </a:r>
            <a:endParaRPr sz="2000">
              <a:latin typeface="Noto Sans Mono CJK JP Regular"/>
              <a:cs typeface="Noto Sans Mono CJK JP Regular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225" dirty="0">
                <a:solidFill>
                  <a:srgbClr val="DE6A10"/>
                </a:solidFill>
                <a:latin typeface="Arial"/>
                <a:cs typeface="Arial"/>
              </a:rPr>
              <a:t>db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76856" y="4070934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706" y="4115396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51900" y="45720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48341" y="5241683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52"/>
                </a:lnTo>
                <a:lnTo>
                  <a:pt x="63178" y="23270"/>
                </a:lnTo>
                <a:lnTo>
                  <a:pt x="23270" y="63178"/>
                </a:lnTo>
                <a:lnTo>
                  <a:pt x="4450" y="114043"/>
                </a:lnTo>
                <a:lnTo>
                  <a:pt x="163" y="174562"/>
                </a:lnTo>
                <a:lnTo>
                  <a:pt x="0" y="215252"/>
                </a:lnTo>
                <a:lnTo>
                  <a:pt x="3" y="313347"/>
                </a:lnTo>
                <a:lnTo>
                  <a:pt x="179" y="354438"/>
                </a:lnTo>
                <a:lnTo>
                  <a:pt x="4456" y="414570"/>
                </a:lnTo>
                <a:lnTo>
                  <a:pt x="23270" y="465421"/>
                </a:lnTo>
                <a:lnTo>
                  <a:pt x="63178" y="505328"/>
                </a:lnTo>
                <a:lnTo>
                  <a:pt x="114023" y="524139"/>
                </a:lnTo>
                <a:lnTo>
                  <a:pt x="174153" y="528421"/>
                </a:lnTo>
                <a:lnTo>
                  <a:pt x="215239" y="528586"/>
                </a:lnTo>
                <a:lnTo>
                  <a:pt x="1198486" y="528586"/>
                </a:lnTo>
                <a:lnTo>
                  <a:pt x="1240129" y="528421"/>
                </a:lnTo>
                <a:lnTo>
                  <a:pt x="1300652" y="524139"/>
                </a:lnTo>
                <a:lnTo>
                  <a:pt x="1351512" y="505328"/>
                </a:lnTo>
                <a:lnTo>
                  <a:pt x="1391420" y="465421"/>
                </a:lnTo>
                <a:lnTo>
                  <a:pt x="1410240" y="414555"/>
                </a:lnTo>
                <a:lnTo>
                  <a:pt x="1414527" y="354031"/>
                </a:lnTo>
                <a:lnTo>
                  <a:pt x="1414691" y="313347"/>
                </a:lnTo>
                <a:lnTo>
                  <a:pt x="1414687" y="215252"/>
                </a:lnTo>
                <a:lnTo>
                  <a:pt x="1414512" y="174161"/>
                </a:lnTo>
                <a:lnTo>
                  <a:pt x="1410235" y="114028"/>
                </a:lnTo>
                <a:lnTo>
                  <a:pt x="1391420" y="63178"/>
                </a:lnTo>
                <a:lnTo>
                  <a:pt x="1351512" y="23270"/>
                </a:lnTo>
                <a:lnTo>
                  <a:pt x="1300667" y="4452"/>
                </a:lnTo>
                <a:lnTo>
                  <a:pt x="1273265" y="1319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8341" y="5241683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82200" y="4699000"/>
            <a:ext cx="1397000" cy="96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10.0.96.3</a:t>
            </a:r>
            <a:endParaRPr sz="20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300" dirty="0">
                <a:solidFill>
                  <a:srgbClr val="DE6A1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445" dirty="0">
                <a:latin typeface="Arial"/>
                <a:cs typeface="Arial"/>
              </a:rPr>
              <a:t>Access	</a:t>
            </a:r>
            <a:r>
              <a:rPr sz="5300" b="1" spc="-5" dirty="0">
                <a:latin typeface="Arial"/>
                <a:cs typeface="Arial"/>
              </a:rPr>
              <a:t>Via	</a:t>
            </a:r>
            <a:r>
              <a:rPr sz="5300" b="1" spc="-45" dirty="0">
                <a:latin typeface="Arial"/>
                <a:cs typeface="Arial"/>
              </a:rPr>
              <a:t>Service</a:t>
            </a:r>
            <a:endParaRPr sz="5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76856" y="5886754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46706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148341" y="7027989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46"/>
                </a:lnTo>
                <a:lnTo>
                  <a:pt x="63178" y="23258"/>
                </a:lnTo>
                <a:lnTo>
                  <a:pt x="23270" y="63165"/>
                </a:lnTo>
                <a:lnTo>
                  <a:pt x="4450" y="114031"/>
                </a:lnTo>
                <a:lnTo>
                  <a:pt x="163" y="174550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5"/>
                </a:lnTo>
                <a:lnTo>
                  <a:pt x="4455" y="414557"/>
                </a:lnTo>
                <a:lnTo>
                  <a:pt x="23270" y="465408"/>
                </a:lnTo>
                <a:lnTo>
                  <a:pt x="63178" y="505315"/>
                </a:lnTo>
                <a:lnTo>
                  <a:pt x="114023" y="524127"/>
                </a:lnTo>
                <a:lnTo>
                  <a:pt x="174153" y="528409"/>
                </a:lnTo>
                <a:lnTo>
                  <a:pt x="215239" y="528574"/>
                </a:lnTo>
                <a:lnTo>
                  <a:pt x="1198486" y="528574"/>
                </a:lnTo>
                <a:lnTo>
                  <a:pt x="1240129" y="528409"/>
                </a:lnTo>
                <a:lnTo>
                  <a:pt x="1300652" y="524127"/>
                </a:lnTo>
                <a:lnTo>
                  <a:pt x="1351512" y="505315"/>
                </a:lnTo>
                <a:lnTo>
                  <a:pt x="1391420" y="465408"/>
                </a:lnTo>
                <a:lnTo>
                  <a:pt x="1410240" y="414542"/>
                </a:lnTo>
                <a:lnTo>
                  <a:pt x="1414527" y="354023"/>
                </a:lnTo>
                <a:lnTo>
                  <a:pt x="1414691" y="313334"/>
                </a:lnTo>
                <a:lnTo>
                  <a:pt x="1414687" y="215239"/>
                </a:lnTo>
                <a:lnTo>
                  <a:pt x="1414512" y="174148"/>
                </a:lnTo>
                <a:lnTo>
                  <a:pt x="1410235" y="114016"/>
                </a:lnTo>
                <a:lnTo>
                  <a:pt x="1391420" y="63165"/>
                </a:lnTo>
                <a:lnTo>
                  <a:pt x="1351512" y="23258"/>
                </a:lnTo>
                <a:lnTo>
                  <a:pt x="1300667" y="4446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48341" y="7027989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10.0.96.4</a:t>
            </a:r>
            <a:endParaRPr sz="2000">
              <a:latin typeface="Noto Sans Mono CJK JP Regular"/>
              <a:cs typeface="Noto Sans Mono CJK JP Regular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300" dirty="0">
                <a:solidFill>
                  <a:srgbClr val="DE6A1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74975" y="4741494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793925" y="0"/>
                </a:lnTo>
                <a:lnTo>
                  <a:pt x="18066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8887" y="468053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5085" y="4023575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94935" y="4068038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54141" y="5289054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83" y="0"/>
                </a:moveTo>
                <a:lnTo>
                  <a:pt x="216204" y="0"/>
                </a:lnTo>
                <a:lnTo>
                  <a:pt x="174555" y="164"/>
                </a:lnTo>
                <a:lnTo>
                  <a:pt x="141538" y="1317"/>
                </a:lnTo>
                <a:lnTo>
                  <a:pt x="114031" y="4446"/>
                </a:lnTo>
                <a:lnTo>
                  <a:pt x="88912" y="10540"/>
                </a:lnTo>
                <a:lnTo>
                  <a:pt x="41046" y="41040"/>
                </a:lnTo>
                <a:lnTo>
                  <a:pt x="10553" y="88912"/>
                </a:lnTo>
                <a:lnTo>
                  <a:pt x="1315" y="141536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5"/>
                </a:lnTo>
                <a:lnTo>
                  <a:pt x="4455" y="414557"/>
                </a:lnTo>
                <a:lnTo>
                  <a:pt x="23265" y="465408"/>
                </a:lnTo>
                <a:lnTo>
                  <a:pt x="63170" y="505315"/>
                </a:lnTo>
                <a:lnTo>
                  <a:pt x="114016" y="524127"/>
                </a:lnTo>
                <a:lnTo>
                  <a:pt x="174148" y="528409"/>
                </a:lnTo>
                <a:lnTo>
                  <a:pt x="215239" y="528574"/>
                </a:lnTo>
                <a:lnTo>
                  <a:pt x="2039518" y="528574"/>
                </a:lnTo>
                <a:lnTo>
                  <a:pt x="2081167" y="528409"/>
                </a:lnTo>
                <a:lnTo>
                  <a:pt x="2141691" y="524127"/>
                </a:lnTo>
                <a:lnTo>
                  <a:pt x="2192557" y="505315"/>
                </a:lnTo>
                <a:lnTo>
                  <a:pt x="2232459" y="465408"/>
                </a:lnTo>
                <a:lnTo>
                  <a:pt x="2251272" y="414542"/>
                </a:lnTo>
                <a:lnTo>
                  <a:pt x="2255559" y="354023"/>
                </a:lnTo>
                <a:lnTo>
                  <a:pt x="2255723" y="313334"/>
                </a:lnTo>
                <a:lnTo>
                  <a:pt x="2255719" y="215239"/>
                </a:lnTo>
                <a:lnTo>
                  <a:pt x="2255544" y="174148"/>
                </a:lnTo>
                <a:lnTo>
                  <a:pt x="2251267" y="114016"/>
                </a:lnTo>
                <a:lnTo>
                  <a:pt x="2232459" y="63165"/>
                </a:lnTo>
                <a:lnTo>
                  <a:pt x="2192557" y="23258"/>
                </a:lnTo>
                <a:lnTo>
                  <a:pt x="2141706" y="4446"/>
                </a:lnTo>
                <a:lnTo>
                  <a:pt x="2081574" y="164"/>
                </a:lnTo>
                <a:lnTo>
                  <a:pt x="2040483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54141" y="5289054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83" y="0"/>
                </a:lnTo>
                <a:lnTo>
                  <a:pt x="2081574" y="164"/>
                </a:lnTo>
                <a:lnTo>
                  <a:pt x="2141701" y="4449"/>
                </a:lnTo>
                <a:lnTo>
                  <a:pt x="2192545" y="23263"/>
                </a:lnTo>
                <a:lnTo>
                  <a:pt x="2232452" y="63170"/>
                </a:lnTo>
                <a:lnTo>
                  <a:pt x="2251270" y="114034"/>
                </a:lnTo>
                <a:lnTo>
                  <a:pt x="2255558" y="174555"/>
                </a:lnTo>
                <a:lnTo>
                  <a:pt x="2255723" y="216200"/>
                </a:lnTo>
                <a:lnTo>
                  <a:pt x="2255723" y="313338"/>
                </a:lnTo>
                <a:lnTo>
                  <a:pt x="2255558" y="354430"/>
                </a:lnTo>
                <a:lnTo>
                  <a:pt x="2251270" y="414562"/>
                </a:lnTo>
                <a:lnTo>
                  <a:pt x="2232452" y="465410"/>
                </a:lnTo>
                <a:lnTo>
                  <a:pt x="2192545" y="505318"/>
                </a:lnTo>
                <a:lnTo>
                  <a:pt x="2141686" y="524131"/>
                </a:lnTo>
                <a:lnTo>
                  <a:pt x="2081167" y="528416"/>
                </a:lnTo>
                <a:lnTo>
                  <a:pt x="2039518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Service</a:t>
            </a:r>
            <a:endParaRPr sz="3700">
              <a:latin typeface="Noto Sans Mono CJK JP Regular"/>
              <a:cs typeface="Noto Sans Mono CJK JP Regular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match</a:t>
            </a:r>
            <a:r>
              <a:rPr sz="2000" spc="-65" dirty="0">
                <a:latin typeface="Noto Sans Mono CJK JP Regular"/>
                <a:cs typeface="Noto Sans Mono CJK JP Regular"/>
              </a:rPr>
              <a:t> </a:t>
            </a:r>
            <a:r>
              <a:rPr sz="2000" spc="-114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114" dirty="0">
                <a:solidFill>
                  <a:srgbClr val="570706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76856" y="2321153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46706" y="2365616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148341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52"/>
                </a:lnTo>
                <a:lnTo>
                  <a:pt x="63178" y="23263"/>
                </a:lnTo>
                <a:lnTo>
                  <a:pt x="23270" y="63165"/>
                </a:lnTo>
                <a:lnTo>
                  <a:pt x="4450" y="114031"/>
                </a:lnTo>
                <a:lnTo>
                  <a:pt x="163" y="174555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7"/>
                </a:lnTo>
                <a:lnTo>
                  <a:pt x="4455" y="414563"/>
                </a:lnTo>
                <a:lnTo>
                  <a:pt x="23270" y="465408"/>
                </a:lnTo>
                <a:lnTo>
                  <a:pt x="63178" y="505315"/>
                </a:lnTo>
                <a:lnTo>
                  <a:pt x="114023" y="524134"/>
                </a:lnTo>
                <a:lnTo>
                  <a:pt x="174153" y="528421"/>
                </a:lnTo>
                <a:lnTo>
                  <a:pt x="215239" y="528586"/>
                </a:lnTo>
                <a:lnTo>
                  <a:pt x="1198486" y="528586"/>
                </a:lnTo>
                <a:lnTo>
                  <a:pt x="1240129" y="528421"/>
                </a:lnTo>
                <a:lnTo>
                  <a:pt x="1300652" y="524134"/>
                </a:lnTo>
                <a:lnTo>
                  <a:pt x="1351512" y="505315"/>
                </a:lnTo>
                <a:lnTo>
                  <a:pt x="1391420" y="465408"/>
                </a:lnTo>
                <a:lnTo>
                  <a:pt x="1410240" y="414548"/>
                </a:lnTo>
                <a:lnTo>
                  <a:pt x="1414527" y="354025"/>
                </a:lnTo>
                <a:lnTo>
                  <a:pt x="1414691" y="313334"/>
                </a:lnTo>
                <a:lnTo>
                  <a:pt x="1414687" y="215239"/>
                </a:lnTo>
                <a:lnTo>
                  <a:pt x="1414511" y="174148"/>
                </a:lnTo>
                <a:lnTo>
                  <a:pt x="1410235" y="114016"/>
                </a:lnTo>
                <a:lnTo>
                  <a:pt x="1391420" y="63165"/>
                </a:lnTo>
                <a:lnTo>
                  <a:pt x="1351512" y="23263"/>
                </a:lnTo>
                <a:lnTo>
                  <a:pt x="1300667" y="4452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48341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10.0.96.2</a:t>
            </a:r>
            <a:endParaRPr sz="2000">
              <a:latin typeface="Noto Sans Mono CJK JP Regular"/>
              <a:cs typeface="Noto Sans Mono CJK JP Regular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300" dirty="0">
                <a:solidFill>
                  <a:srgbClr val="DE6A1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476856" y="7673049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46706" y="7717497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148341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50"/>
                </a:lnTo>
                <a:lnTo>
                  <a:pt x="63178" y="23264"/>
                </a:lnTo>
                <a:lnTo>
                  <a:pt x="23270" y="63171"/>
                </a:lnTo>
                <a:lnTo>
                  <a:pt x="4450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9" y="354430"/>
                </a:lnTo>
                <a:lnTo>
                  <a:pt x="4455" y="414563"/>
                </a:lnTo>
                <a:lnTo>
                  <a:pt x="23270" y="465411"/>
                </a:lnTo>
                <a:lnTo>
                  <a:pt x="63178" y="505318"/>
                </a:lnTo>
                <a:lnTo>
                  <a:pt x="114023" y="524132"/>
                </a:lnTo>
                <a:lnTo>
                  <a:pt x="174153" y="528418"/>
                </a:lnTo>
                <a:lnTo>
                  <a:pt x="215239" y="528582"/>
                </a:lnTo>
                <a:lnTo>
                  <a:pt x="1198486" y="528582"/>
                </a:lnTo>
                <a:lnTo>
                  <a:pt x="1240129" y="528418"/>
                </a:lnTo>
                <a:lnTo>
                  <a:pt x="1300652" y="524132"/>
                </a:lnTo>
                <a:lnTo>
                  <a:pt x="1351512" y="505318"/>
                </a:lnTo>
                <a:lnTo>
                  <a:pt x="1391420" y="465411"/>
                </a:lnTo>
                <a:lnTo>
                  <a:pt x="1410240" y="414548"/>
                </a:lnTo>
                <a:lnTo>
                  <a:pt x="1414527" y="354027"/>
                </a:lnTo>
                <a:lnTo>
                  <a:pt x="1414691" y="313338"/>
                </a:lnTo>
                <a:lnTo>
                  <a:pt x="1414687" y="215243"/>
                </a:lnTo>
                <a:lnTo>
                  <a:pt x="1414512" y="174151"/>
                </a:lnTo>
                <a:lnTo>
                  <a:pt x="1410235" y="114019"/>
                </a:lnTo>
                <a:lnTo>
                  <a:pt x="1391420" y="63171"/>
                </a:lnTo>
                <a:lnTo>
                  <a:pt x="1351512" y="23264"/>
                </a:lnTo>
                <a:lnTo>
                  <a:pt x="1300667" y="4450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148341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10.0.96.5</a:t>
            </a:r>
            <a:endParaRPr sz="2000">
              <a:latin typeface="Noto Sans Mono CJK JP Regular"/>
              <a:cs typeface="Noto Sans Mono CJK JP Regular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225" dirty="0">
                <a:solidFill>
                  <a:srgbClr val="DE6A10"/>
                </a:solidFill>
                <a:latin typeface="Arial"/>
                <a:cs typeface="Arial"/>
              </a:rPr>
              <a:t>db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76856" y="4070934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706" y="4115396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51900" y="45720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48341" y="5241683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52"/>
                </a:lnTo>
                <a:lnTo>
                  <a:pt x="63178" y="23270"/>
                </a:lnTo>
                <a:lnTo>
                  <a:pt x="23270" y="63178"/>
                </a:lnTo>
                <a:lnTo>
                  <a:pt x="4450" y="114043"/>
                </a:lnTo>
                <a:lnTo>
                  <a:pt x="163" y="174562"/>
                </a:lnTo>
                <a:lnTo>
                  <a:pt x="0" y="215252"/>
                </a:lnTo>
                <a:lnTo>
                  <a:pt x="3" y="313347"/>
                </a:lnTo>
                <a:lnTo>
                  <a:pt x="179" y="354438"/>
                </a:lnTo>
                <a:lnTo>
                  <a:pt x="4456" y="414570"/>
                </a:lnTo>
                <a:lnTo>
                  <a:pt x="23270" y="465421"/>
                </a:lnTo>
                <a:lnTo>
                  <a:pt x="63178" y="505328"/>
                </a:lnTo>
                <a:lnTo>
                  <a:pt x="114023" y="524139"/>
                </a:lnTo>
                <a:lnTo>
                  <a:pt x="174153" y="528421"/>
                </a:lnTo>
                <a:lnTo>
                  <a:pt x="215239" y="528586"/>
                </a:lnTo>
                <a:lnTo>
                  <a:pt x="1198486" y="528586"/>
                </a:lnTo>
                <a:lnTo>
                  <a:pt x="1240129" y="528421"/>
                </a:lnTo>
                <a:lnTo>
                  <a:pt x="1300652" y="524139"/>
                </a:lnTo>
                <a:lnTo>
                  <a:pt x="1351512" y="505328"/>
                </a:lnTo>
                <a:lnTo>
                  <a:pt x="1391420" y="465421"/>
                </a:lnTo>
                <a:lnTo>
                  <a:pt x="1410240" y="414555"/>
                </a:lnTo>
                <a:lnTo>
                  <a:pt x="1414527" y="354031"/>
                </a:lnTo>
                <a:lnTo>
                  <a:pt x="1414691" y="313347"/>
                </a:lnTo>
                <a:lnTo>
                  <a:pt x="1414687" y="215252"/>
                </a:lnTo>
                <a:lnTo>
                  <a:pt x="1414512" y="174161"/>
                </a:lnTo>
                <a:lnTo>
                  <a:pt x="1410235" y="114028"/>
                </a:lnTo>
                <a:lnTo>
                  <a:pt x="1391420" y="63178"/>
                </a:lnTo>
                <a:lnTo>
                  <a:pt x="1351512" y="23270"/>
                </a:lnTo>
                <a:lnTo>
                  <a:pt x="1300667" y="4452"/>
                </a:lnTo>
                <a:lnTo>
                  <a:pt x="1273265" y="1319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8341" y="5241683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82200" y="4699000"/>
            <a:ext cx="1397000" cy="96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10.0.96.3</a:t>
            </a:r>
            <a:endParaRPr sz="20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300" dirty="0">
                <a:solidFill>
                  <a:srgbClr val="DE6A1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445" dirty="0">
                <a:latin typeface="Arial"/>
                <a:cs typeface="Arial"/>
              </a:rPr>
              <a:t>Access	</a:t>
            </a:r>
            <a:r>
              <a:rPr sz="5300" b="1" spc="-5" dirty="0">
                <a:latin typeface="Arial"/>
                <a:cs typeface="Arial"/>
              </a:rPr>
              <a:t>Via	</a:t>
            </a:r>
            <a:r>
              <a:rPr sz="5300" b="1" spc="-45" dirty="0">
                <a:latin typeface="Arial"/>
                <a:cs typeface="Arial"/>
              </a:rPr>
              <a:t>Service</a:t>
            </a:r>
            <a:endParaRPr sz="5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76856" y="5886754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46706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148341" y="7027989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46"/>
                </a:lnTo>
                <a:lnTo>
                  <a:pt x="63178" y="23258"/>
                </a:lnTo>
                <a:lnTo>
                  <a:pt x="23270" y="63165"/>
                </a:lnTo>
                <a:lnTo>
                  <a:pt x="4450" y="114031"/>
                </a:lnTo>
                <a:lnTo>
                  <a:pt x="163" y="174550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5"/>
                </a:lnTo>
                <a:lnTo>
                  <a:pt x="4455" y="414557"/>
                </a:lnTo>
                <a:lnTo>
                  <a:pt x="23270" y="465408"/>
                </a:lnTo>
                <a:lnTo>
                  <a:pt x="63178" y="505315"/>
                </a:lnTo>
                <a:lnTo>
                  <a:pt x="114023" y="524127"/>
                </a:lnTo>
                <a:lnTo>
                  <a:pt x="174153" y="528409"/>
                </a:lnTo>
                <a:lnTo>
                  <a:pt x="215239" y="528574"/>
                </a:lnTo>
                <a:lnTo>
                  <a:pt x="1198486" y="528574"/>
                </a:lnTo>
                <a:lnTo>
                  <a:pt x="1240129" y="528409"/>
                </a:lnTo>
                <a:lnTo>
                  <a:pt x="1300652" y="524127"/>
                </a:lnTo>
                <a:lnTo>
                  <a:pt x="1351512" y="505315"/>
                </a:lnTo>
                <a:lnTo>
                  <a:pt x="1391420" y="465408"/>
                </a:lnTo>
                <a:lnTo>
                  <a:pt x="1410240" y="414542"/>
                </a:lnTo>
                <a:lnTo>
                  <a:pt x="1414527" y="354023"/>
                </a:lnTo>
                <a:lnTo>
                  <a:pt x="1414691" y="313334"/>
                </a:lnTo>
                <a:lnTo>
                  <a:pt x="1414687" y="215239"/>
                </a:lnTo>
                <a:lnTo>
                  <a:pt x="1414512" y="174148"/>
                </a:lnTo>
                <a:lnTo>
                  <a:pt x="1410235" y="114016"/>
                </a:lnTo>
                <a:lnTo>
                  <a:pt x="1391420" y="63165"/>
                </a:lnTo>
                <a:lnTo>
                  <a:pt x="1351512" y="23258"/>
                </a:lnTo>
                <a:lnTo>
                  <a:pt x="1300667" y="4446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48341" y="7027989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10.0.96.4</a:t>
            </a:r>
            <a:endParaRPr sz="2000">
              <a:latin typeface="Noto Sans Mono CJK JP Regular"/>
              <a:cs typeface="Noto Sans Mono CJK JP Regular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300" dirty="0">
                <a:solidFill>
                  <a:srgbClr val="DE6A1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88071" y="4828984"/>
            <a:ext cx="532765" cy="1833880"/>
          </a:xfrm>
          <a:custGeom>
            <a:avLst/>
            <a:gdLst/>
            <a:ahLst/>
            <a:cxnLst/>
            <a:rect l="l" t="t" r="r" b="b"/>
            <a:pathLst>
              <a:path w="532765" h="1833879">
                <a:moveTo>
                  <a:pt x="0" y="0"/>
                </a:moveTo>
                <a:lnTo>
                  <a:pt x="529226" y="1821601"/>
                </a:lnTo>
                <a:lnTo>
                  <a:pt x="532769" y="183379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58758" y="6633578"/>
            <a:ext cx="117475" cy="134620"/>
          </a:xfrm>
          <a:custGeom>
            <a:avLst/>
            <a:gdLst/>
            <a:ahLst/>
            <a:cxnLst/>
            <a:rect l="l" t="t" r="r" b="b"/>
            <a:pathLst>
              <a:path w="117475" h="134620">
                <a:moveTo>
                  <a:pt x="117081" y="0"/>
                </a:moveTo>
                <a:lnTo>
                  <a:pt x="0" y="34023"/>
                </a:lnTo>
                <a:lnTo>
                  <a:pt x="92557" y="134086"/>
                </a:lnTo>
                <a:lnTo>
                  <a:pt x="117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4975" y="4741494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793925" y="0"/>
                </a:lnTo>
                <a:lnTo>
                  <a:pt x="18066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8887" y="468053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94764" y="3156257"/>
            <a:ext cx="514984" cy="1655445"/>
          </a:xfrm>
          <a:custGeom>
            <a:avLst/>
            <a:gdLst/>
            <a:ahLst/>
            <a:cxnLst/>
            <a:rect l="l" t="t" r="r" b="b"/>
            <a:pathLst>
              <a:path w="514984" h="1655445">
                <a:moveTo>
                  <a:pt x="0" y="1655162"/>
                </a:moveTo>
                <a:lnTo>
                  <a:pt x="511025" y="12126"/>
                </a:lnTo>
                <a:lnTo>
                  <a:pt x="514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47582" y="3051962"/>
            <a:ext cx="116839" cy="134620"/>
          </a:xfrm>
          <a:custGeom>
            <a:avLst/>
            <a:gdLst/>
            <a:ahLst/>
            <a:cxnLst/>
            <a:rect l="l" t="t" r="r" b="b"/>
            <a:pathLst>
              <a:path w="116840" h="134619">
                <a:moveTo>
                  <a:pt x="94424" y="0"/>
                </a:moveTo>
                <a:lnTo>
                  <a:pt x="0" y="98310"/>
                </a:lnTo>
                <a:lnTo>
                  <a:pt x="116420" y="134518"/>
                </a:lnTo>
                <a:lnTo>
                  <a:pt x="94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79930" y="4819700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47161" y="0"/>
                </a:lnTo>
                <a:lnTo>
                  <a:pt x="55986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27084" y="4758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25085" y="4023575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94935" y="4068038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54141" y="5289054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83" y="0"/>
                </a:moveTo>
                <a:lnTo>
                  <a:pt x="216204" y="0"/>
                </a:lnTo>
                <a:lnTo>
                  <a:pt x="174555" y="164"/>
                </a:lnTo>
                <a:lnTo>
                  <a:pt x="141538" y="1317"/>
                </a:lnTo>
                <a:lnTo>
                  <a:pt x="114031" y="4446"/>
                </a:lnTo>
                <a:lnTo>
                  <a:pt x="88912" y="10540"/>
                </a:lnTo>
                <a:lnTo>
                  <a:pt x="41046" y="41040"/>
                </a:lnTo>
                <a:lnTo>
                  <a:pt x="10553" y="88912"/>
                </a:lnTo>
                <a:lnTo>
                  <a:pt x="1315" y="141536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5"/>
                </a:lnTo>
                <a:lnTo>
                  <a:pt x="4455" y="414557"/>
                </a:lnTo>
                <a:lnTo>
                  <a:pt x="23265" y="465408"/>
                </a:lnTo>
                <a:lnTo>
                  <a:pt x="63170" y="505315"/>
                </a:lnTo>
                <a:lnTo>
                  <a:pt x="114016" y="524127"/>
                </a:lnTo>
                <a:lnTo>
                  <a:pt x="174148" y="528409"/>
                </a:lnTo>
                <a:lnTo>
                  <a:pt x="215239" y="528574"/>
                </a:lnTo>
                <a:lnTo>
                  <a:pt x="2039518" y="528574"/>
                </a:lnTo>
                <a:lnTo>
                  <a:pt x="2081167" y="528409"/>
                </a:lnTo>
                <a:lnTo>
                  <a:pt x="2141691" y="524127"/>
                </a:lnTo>
                <a:lnTo>
                  <a:pt x="2192557" y="505315"/>
                </a:lnTo>
                <a:lnTo>
                  <a:pt x="2232459" y="465408"/>
                </a:lnTo>
                <a:lnTo>
                  <a:pt x="2251272" y="414542"/>
                </a:lnTo>
                <a:lnTo>
                  <a:pt x="2255559" y="354023"/>
                </a:lnTo>
                <a:lnTo>
                  <a:pt x="2255723" y="313334"/>
                </a:lnTo>
                <a:lnTo>
                  <a:pt x="2255719" y="215239"/>
                </a:lnTo>
                <a:lnTo>
                  <a:pt x="2255544" y="174148"/>
                </a:lnTo>
                <a:lnTo>
                  <a:pt x="2251267" y="114016"/>
                </a:lnTo>
                <a:lnTo>
                  <a:pt x="2232459" y="63165"/>
                </a:lnTo>
                <a:lnTo>
                  <a:pt x="2192557" y="23258"/>
                </a:lnTo>
                <a:lnTo>
                  <a:pt x="2141706" y="4446"/>
                </a:lnTo>
                <a:lnTo>
                  <a:pt x="2081574" y="164"/>
                </a:lnTo>
                <a:lnTo>
                  <a:pt x="2040483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54141" y="5289054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83" y="0"/>
                </a:lnTo>
                <a:lnTo>
                  <a:pt x="2081574" y="164"/>
                </a:lnTo>
                <a:lnTo>
                  <a:pt x="2141701" y="4449"/>
                </a:lnTo>
                <a:lnTo>
                  <a:pt x="2192545" y="23263"/>
                </a:lnTo>
                <a:lnTo>
                  <a:pt x="2232452" y="63170"/>
                </a:lnTo>
                <a:lnTo>
                  <a:pt x="2251270" y="114034"/>
                </a:lnTo>
                <a:lnTo>
                  <a:pt x="2255558" y="174555"/>
                </a:lnTo>
                <a:lnTo>
                  <a:pt x="2255723" y="216200"/>
                </a:lnTo>
                <a:lnTo>
                  <a:pt x="2255723" y="313338"/>
                </a:lnTo>
                <a:lnTo>
                  <a:pt x="2255558" y="354430"/>
                </a:lnTo>
                <a:lnTo>
                  <a:pt x="2251270" y="414562"/>
                </a:lnTo>
                <a:lnTo>
                  <a:pt x="2232452" y="465410"/>
                </a:lnTo>
                <a:lnTo>
                  <a:pt x="2192545" y="505318"/>
                </a:lnTo>
                <a:lnTo>
                  <a:pt x="2141686" y="524131"/>
                </a:lnTo>
                <a:lnTo>
                  <a:pt x="2081167" y="528416"/>
                </a:lnTo>
                <a:lnTo>
                  <a:pt x="2039518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Service</a:t>
            </a:r>
            <a:endParaRPr sz="3700">
              <a:latin typeface="Noto Sans Mono CJK JP Regular"/>
              <a:cs typeface="Noto Sans Mono CJK JP Regular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match</a:t>
            </a:r>
            <a:r>
              <a:rPr sz="2000" spc="-65" dirty="0">
                <a:latin typeface="Noto Sans Mono CJK JP Regular"/>
                <a:cs typeface="Noto Sans Mono CJK JP Regular"/>
              </a:rPr>
              <a:t> </a:t>
            </a:r>
            <a:r>
              <a:rPr sz="2000" spc="-114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114" dirty="0">
                <a:solidFill>
                  <a:srgbClr val="570706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476856" y="2321153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46706" y="2365616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148341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52"/>
                </a:lnTo>
                <a:lnTo>
                  <a:pt x="63178" y="23263"/>
                </a:lnTo>
                <a:lnTo>
                  <a:pt x="23270" y="63165"/>
                </a:lnTo>
                <a:lnTo>
                  <a:pt x="4450" y="114031"/>
                </a:lnTo>
                <a:lnTo>
                  <a:pt x="163" y="174555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7"/>
                </a:lnTo>
                <a:lnTo>
                  <a:pt x="4455" y="414563"/>
                </a:lnTo>
                <a:lnTo>
                  <a:pt x="23270" y="465408"/>
                </a:lnTo>
                <a:lnTo>
                  <a:pt x="63178" y="505315"/>
                </a:lnTo>
                <a:lnTo>
                  <a:pt x="114023" y="524134"/>
                </a:lnTo>
                <a:lnTo>
                  <a:pt x="174153" y="528421"/>
                </a:lnTo>
                <a:lnTo>
                  <a:pt x="215239" y="528586"/>
                </a:lnTo>
                <a:lnTo>
                  <a:pt x="1198486" y="528586"/>
                </a:lnTo>
                <a:lnTo>
                  <a:pt x="1240129" y="528421"/>
                </a:lnTo>
                <a:lnTo>
                  <a:pt x="1300652" y="524134"/>
                </a:lnTo>
                <a:lnTo>
                  <a:pt x="1351512" y="505315"/>
                </a:lnTo>
                <a:lnTo>
                  <a:pt x="1391420" y="465408"/>
                </a:lnTo>
                <a:lnTo>
                  <a:pt x="1410240" y="414548"/>
                </a:lnTo>
                <a:lnTo>
                  <a:pt x="1414527" y="354025"/>
                </a:lnTo>
                <a:lnTo>
                  <a:pt x="1414691" y="313334"/>
                </a:lnTo>
                <a:lnTo>
                  <a:pt x="1414687" y="215239"/>
                </a:lnTo>
                <a:lnTo>
                  <a:pt x="1414511" y="174148"/>
                </a:lnTo>
                <a:lnTo>
                  <a:pt x="1410235" y="114016"/>
                </a:lnTo>
                <a:lnTo>
                  <a:pt x="1391420" y="63165"/>
                </a:lnTo>
                <a:lnTo>
                  <a:pt x="1351512" y="23263"/>
                </a:lnTo>
                <a:lnTo>
                  <a:pt x="1300667" y="4452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148341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10.0.96.2</a:t>
            </a:r>
            <a:endParaRPr sz="2000">
              <a:latin typeface="Noto Sans Mono CJK JP Regular"/>
              <a:cs typeface="Noto Sans Mono CJK JP Regular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300" dirty="0">
                <a:solidFill>
                  <a:srgbClr val="DE6A1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476856" y="7673049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46706" y="7717497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148341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50"/>
                </a:lnTo>
                <a:lnTo>
                  <a:pt x="63178" y="23264"/>
                </a:lnTo>
                <a:lnTo>
                  <a:pt x="23270" y="63171"/>
                </a:lnTo>
                <a:lnTo>
                  <a:pt x="4450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9" y="354430"/>
                </a:lnTo>
                <a:lnTo>
                  <a:pt x="4455" y="414563"/>
                </a:lnTo>
                <a:lnTo>
                  <a:pt x="23270" y="465411"/>
                </a:lnTo>
                <a:lnTo>
                  <a:pt x="63178" y="505318"/>
                </a:lnTo>
                <a:lnTo>
                  <a:pt x="114023" y="524132"/>
                </a:lnTo>
                <a:lnTo>
                  <a:pt x="174153" y="528418"/>
                </a:lnTo>
                <a:lnTo>
                  <a:pt x="215239" y="528582"/>
                </a:lnTo>
                <a:lnTo>
                  <a:pt x="1198486" y="528582"/>
                </a:lnTo>
                <a:lnTo>
                  <a:pt x="1240129" y="528418"/>
                </a:lnTo>
                <a:lnTo>
                  <a:pt x="1300652" y="524132"/>
                </a:lnTo>
                <a:lnTo>
                  <a:pt x="1351512" y="505318"/>
                </a:lnTo>
                <a:lnTo>
                  <a:pt x="1391420" y="465411"/>
                </a:lnTo>
                <a:lnTo>
                  <a:pt x="1410240" y="414548"/>
                </a:lnTo>
                <a:lnTo>
                  <a:pt x="1414527" y="354027"/>
                </a:lnTo>
                <a:lnTo>
                  <a:pt x="1414691" y="313338"/>
                </a:lnTo>
                <a:lnTo>
                  <a:pt x="1414687" y="215243"/>
                </a:lnTo>
                <a:lnTo>
                  <a:pt x="1414512" y="174151"/>
                </a:lnTo>
                <a:lnTo>
                  <a:pt x="1410235" y="114019"/>
                </a:lnTo>
                <a:lnTo>
                  <a:pt x="1391420" y="63171"/>
                </a:lnTo>
                <a:lnTo>
                  <a:pt x="1351512" y="23264"/>
                </a:lnTo>
                <a:lnTo>
                  <a:pt x="1300667" y="4450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148341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10.0.96.5</a:t>
            </a:r>
            <a:endParaRPr sz="2000">
              <a:latin typeface="Noto Sans Mono CJK JP Regular"/>
              <a:cs typeface="Noto Sans Mono CJK JP Regular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225" dirty="0">
                <a:solidFill>
                  <a:srgbClr val="DE6A10"/>
                </a:solidFill>
                <a:latin typeface="Arial"/>
                <a:cs typeface="Arial"/>
              </a:rPr>
              <a:t>db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76856" y="4070934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706" y="4115396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48341" y="5241683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52"/>
                </a:lnTo>
                <a:lnTo>
                  <a:pt x="63178" y="23270"/>
                </a:lnTo>
                <a:lnTo>
                  <a:pt x="23270" y="63178"/>
                </a:lnTo>
                <a:lnTo>
                  <a:pt x="4450" y="114043"/>
                </a:lnTo>
                <a:lnTo>
                  <a:pt x="163" y="174562"/>
                </a:lnTo>
                <a:lnTo>
                  <a:pt x="0" y="215252"/>
                </a:lnTo>
                <a:lnTo>
                  <a:pt x="3" y="313347"/>
                </a:lnTo>
                <a:lnTo>
                  <a:pt x="179" y="354438"/>
                </a:lnTo>
                <a:lnTo>
                  <a:pt x="4456" y="414570"/>
                </a:lnTo>
                <a:lnTo>
                  <a:pt x="23270" y="465421"/>
                </a:lnTo>
                <a:lnTo>
                  <a:pt x="63178" y="505328"/>
                </a:lnTo>
                <a:lnTo>
                  <a:pt x="114023" y="524139"/>
                </a:lnTo>
                <a:lnTo>
                  <a:pt x="174153" y="528421"/>
                </a:lnTo>
                <a:lnTo>
                  <a:pt x="215239" y="528586"/>
                </a:lnTo>
                <a:lnTo>
                  <a:pt x="1198486" y="528586"/>
                </a:lnTo>
                <a:lnTo>
                  <a:pt x="1240129" y="528421"/>
                </a:lnTo>
                <a:lnTo>
                  <a:pt x="1300652" y="524139"/>
                </a:lnTo>
                <a:lnTo>
                  <a:pt x="1351512" y="505328"/>
                </a:lnTo>
                <a:lnTo>
                  <a:pt x="1391420" y="465421"/>
                </a:lnTo>
                <a:lnTo>
                  <a:pt x="1410240" y="414555"/>
                </a:lnTo>
                <a:lnTo>
                  <a:pt x="1414527" y="354031"/>
                </a:lnTo>
                <a:lnTo>
                  <a:pt x="1414691" y="313347"/>
                </a:lnTo>
                <a:lnTo>
                  <a:pt x="1414687" y="215252"/>
                </a:lnTo>
                <a:lnTo>
                  <a:pt x="1414512" y="174161"/>
                </a:lnTo>
                <a:lnTo>
                  <a:pt x="1410235" y="114028"/>
                </a:lnTo>
                <a:lnTo>
                  <a:pt x="1391420" y="63178"/>
                </a:lnTo>
                <a:lnTo>
                  <a:pt x="1351512" y="23270"/>
                </a:lnTo>
                <a:lnTo>
                  <a:pt x="1300667" y="4452"/>
                </a:lnTo>
                <a:lnTo>
                  <a:pt x="1273265" y="1319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48341" y="5241683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99800" y="5334000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70" dirty="0">
                <a:solidFill>
                  <a:srgbClr val="DE6A10"/>
                </a:solidFill>
                <a:latin typeface="Arial"/>
                <a:cs typeface="Arial"/>
              </a:rPr>
              <a:t>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64600" y="4549457"/>
            <a:ext cx="2273300" cy="1132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15"/>
              </a:lnSpc>
              <a:tabLst>
                <a:tab pos="1129665" algn="l"/>
              </a:tabLst>
            </a:pPr>
            <a:r>
              <a:rPr sz="5550" baseline="-10510" dirty="0">
                <a:latin typeface="Noto Sans Mono CJK JP Regular"/>
                <a:cs typeface="Noto Sans Mono CJK JP Regular"/>
              </a:rPr>
              <a:t>Pod	</a:t>
            </a: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10.0.96.3</a:t>
            </a:r>
            <a:endParaRPr sz="2000">
              <a:latin typeface="Noto Sans Mono CJK JP Regular"/>
              <a:cs typeface="Noto Sans Mono CJK JP Regular"/>
            </a:endParaRPr>
          </a:p>
          <a:p>
            <a:pPr marL="1485900">
              <a:lnSpc>
                <a:spcPct val="100000"/>
              </a:lnSpc>
              <a:spcBef>
                <a:spcPts val="2260"/>
              </a:spcBef>
            </a:pPr>
            <a:r>
              <a:rPr sz="2000" spc="-95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95" dirty="0">
                <a:solidFill>
                  <a:srgbClr val="DE6A10"/>
                </a:solidFill>
                <a:latin typeface="Arial"/>
                <a:cs typeface="Arial"/>
              </a:rPr>
              <a:t>w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445" dirty="0">
                <a:latin typeface="Arial"/>
                <a:cs typeface="Arial"/>
              </a:rPr>
              <a:t>Access	</a:t>
            </a:r>
            <a:r>
              <a:rPr sz="5300" b="1" spc="-5" dirty="0">
                <a:latin typeface="Arial"/>
                <a:cs typeface="Arial"/>
              </a:rPr>
              <a:t>Via	</a:t>
            </a:r>
            <a:r>
              <a:rPr sz="5300" b="1" spc="-45" dirty="0">
                <a:latin typeface="Arial"/>
                <a:cs typeface="Arial"/>
              </a:rPr>
              <a:t>Service</a:t>
            </a:r>
            <a:endParaRPr sz="5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76856" y="5886754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46706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148341" y="7027989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46"/>
                </a:lnTo>
                <a:lnTo>
                  <a:pt x="63178" y="23258"/>
                </a:lnTo>
                <a:lnTo>
                  <a:pt x="23270" y="63165"/>
                </a:lnTo>
                <a:lnTo>
                  <a:pt x="4450" y="114031"/>
                </a:lnTo>
                <a:lnTo>
                  <a:pt x="163" y="174550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5"/>
                </a:lnTo>
                <a:lnTo>
                  <a:pt x="4455" y="414557"/>
                </a:lnTo>
                <a:lnTo>
                  <a:pt x="23270" y="465408"/>
                </a:lnTo>
                <a:lnTo>
                  <a:pt x="63178" y="505315"/>
                </a:lnTo>
                <a:lnTo>
                  <a:pt x="114023" y="524127"/>
                </a:lnTo>
                <a:lnTo>
                  <a:pt x="174153" y="528409"/>
                </a:lnTo>
                <a:lnTo>
                  <a:pt x="215239" y="528574"/>
                </a:lnTo>
                <a:lnTo>
                  <a:pt x="1198486" y="528574"/>
                </a:lnTo>
                <a:lnTo>
                  <a:pt x="1240129" y="528409"/>
                </a:lnTo>
                <a:lnTo>
                  <a:pt x="1300652" y="524127"/>
                </a:lnTo>
                <a:lnTo>
                  <a:pt x="1351512" y="505315"/>
                </a:lnTo>
                <a:lnTo>
                  <a:pt x="1391420" y="465408"/>
                </a:lnTo>
                <a:lnTo>
                  <a:pt x="1410240" y="414542"/>
                </a:lnTo>
                <a:lnTo>
                  <a:pt x="1414527" y="354023"/>
                </a:lnTo>
                <a:lnTo>
                  <a:pt x="1414691" y="313334"/>
                </a:lnTo>
                <a:lnTo>
                  <a:pt x="1414687" y="215239"/>
                </a:lnTo>
                <a:lnTo>
                  <a:pt x="1414512" y="174148"/>
                </a:lnTo>
                <a:lnTo>
                  <a:pt x="1410235" y="114016"/>
                </a:lnTo>
                <a:lnTo>
                  <a:pt x="1391420" y="63165"/>
                </a:lnTo>
                <a:lnTo>
                  <a:pt x="1351512" y="23258"/>
                </a:lnTo>
                <a:lnTo>
                  <a:pt x="1300667" y="4446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48341" y="7027989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10.0.96.4</a:t>
            </a:r>
            <a:endParaRPr sz="2000">
              <a:latin typeface="Noto Sans Mono CJK JP Regular"/>
              <a:cs typeface="Noto Sans Mono CJK JP Regular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300" dirty="0">
                <a:solidFill>
                  <a:srgbClr val="DE6A1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88071" y="4828984"/>
            <a:ext cx="532765" cy="1833880"/>
          </a:xfrm>
          <a:custGeom>
            <a:avLst/>
            <a:gdLst/>
            <a:ahLst/>
            <a:cxnLst/>
            <a:rect l="l" t="t" r="r" b="b"/>
            <a:pathLst>
              <a:path w="532765" h="1833879">
                <a:moveTo>
                  <a:pt x="0" y="0"/>
                </a:moveTo>
                <a:lnTo>
                  <a:pt x="529226" y="1821601"/>
                </a:lnTo>
                <a:lnTo>
                  <a:pt x="532769" y="183379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58758" y="6633578"/>
            <a:ext cx="117475" cy="134620"/>
          </a:xfrm>
          <a:custGeom>
            <a:avLst/>
            <a:gdLst/>
            <a:ahLst/>
            <a:cxnLst/>
            <a:rect l="l" t="t" r="r" b="b"/>
            <a:pathLst>
              <a:path w="117475" h="134620">
                <a:moveTo>
                  <a:pt x="117081" y="0"/>
                </a:moveTo>
                <a:lnTo>
                  <a:pt x="0" y="34023"/>
                </a:lnTo>
                <a:lnTo>
                  <a:pt x="92557" y="134086"/>
                </a:lnTo>
                <a:lnTo>
                  <a:pt x="117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4975" y="4741494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793925" y="0"/>
                </a:lnTo>
                <a:lnTo>
                  <a:pt x="18066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8887" y="468053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94764" y="3156257"/>
            <a:ext cx="514984" cy="1655445"/>
          </a:xfrm>
          <a:custGeom>
            <a:avLst/>
            <a:gdLst/>
            <a:ahLst/>
            <a:cxnLst/>
            <a:rect l="l" t="t" r="r" b="b"/>
            <a:pathLst>
              <a:path w="514984" h="1655445">
                <a:moveTo>
                  <a:pt x="0" y="1655162"/>
                </a:moveTo>
                <a:lnTo>
                  <a:pt x="511025" y="12126"/>
                </a:lnTo>
                <a:lnTo>
                  <a:pt x="514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47582" y="3051962"/>
            <a:ext cx="116839" cy="134620"/>
          </a:xfrm>
          <a:custGeom>
            <a:avLst/>
            <a:gdLst/>
            <a:ahLst/>
            <a:cxnLst/>
            <a:rect l="l" t="t" r="r" b="b"/>
            <a:pathLst>
              <a:path w="116840" h="134619">
                <a:moveTo>
                  <a:pt x="94424" y="0"/>
                </a:moveTo>
                <a:lnTo>
                  <a:pt x="0" y="98310"/>
                </a:lnTo>
                <a:lnTo>
                  <a:pt x="116420" y="134518"/>
                </a:lnTo>
                <a:lnTo>
                  <a:pt x="94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79930" y="4819700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47161" y="0"/>
                </a:lnTo>
                <a:lnTo>
                  <a:pt x="55986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27084" y="4758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25085" y="4023575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94935" y="4068038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54141" y="5289054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83" y="0"/>
                </a:moveTo>
                <a:lnTo>
                  <a:pt x="216204" y="0"/>
                </a:lnTo>
                <a:lnTo>
                  <a:pt x="174555" y="164"/>
                </a:lnTo>
                <a:lnTo>
                  <a:pt x="141538" y="1317"/>
                </a:lnTo>
                <a:lnTo>
                  <a:pt x="114031" y="4446"/>
                </a:lnTo>
                <a:lnTo>
                  <a:pt x="88912" y="10540"/>
                </a:lnTo>
                <a:lnTo>
                  <a:pt x="41046" y="41040"/>
                </a:lnTo>
                <a:lnTo>
                  <a:pt x="10553" y="88912"/>
                </a:lnTo>
                <a:lnTo>
                  <a:pt x="1315" y="141536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5"/>
                </a:lnTo>
                <a:lnTo>
                  <a:pt x="4455" y="414557"/>
                </a:lnTo>
                <a:lnTo>
                  <a:pt x="23265" y="465408"/>
                </a:lnTo>
                <a:lnTo>
                  <a:pt x="63170" y="505315"/>
                </a:lnTo>
                <a:lnTo>
                  <a:pt x="114016" y="524127"/>
                </a:lnTo>
                <a:lnTo>
                  <a:pt x="174148" y="528409"/>
                </a:lnTo>
                <a:lnTo>
                  <a:pt x="215239" y="528574"/>
                </a:lnTo>
                <a:lnTo>
                  <a:pt x="2039518" y="528574"/>
                </a:lnTo>
                <a:lnTo>
                  <a:pt x="2081167" y="528409"/>
                </a:lnTo>
                <a:lnTo>
                  <a:pt x="2141691" y="524127"/>
                </a:lnTo>
                <a:lnTo>
                  <a:pt x="2192557" y="505315"/>
                </a:lnTo>
                <a:lnTo>
                  <a:pt x="2232459" y="465408"/>
                </a:lnTo>
                <a:lnTo>
                  <a:pt x="2251272" y="414542"/>
                </a:lnTo>
                <a:lnTo>
                  <a:pt x="2255559" y="354023"/>
                </a:lnTo>
                <a:lnTo>
                  <a:pt x="2255723" y="313334"/>
                </a:lnTo>
                <a:lnTo>
                  <a:pt x="2255719" y="215239"/>
                </a:lnTo>
                <a:lnTo>
                  <a:pt x="2255544" y="174148"/>
                </a:lnTo>
                <a:lnTo>
                  <a:pt x="2251267" y="114016"/>
                </a:lnTo>
                <a:lnTo>
                  <a:pt x="2232459" y="63165"/>
                </a:lnTo>
                <a:lnTo>
                  <a:pt x="2192557" y="23258"/>
                </a:lnTo>
                <a:lnTo>
                  <a:pt x="2141706" y="4446"/>
                </a:lnTo>
                <a:lnTo>
                  <a:pt x="2081574" y="164"/>
                </a:lnTo>
                <a:lnTo>
                  <a:pt x="2040483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54141" y="5289054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83" y="0"/>
                </a:lnTo>
                <a:lnTo>
                  <a:pt x="2081574" y="164"/>
                </a:lnTo>
                <a:lnTo>
                  <a:pt x="2141701" y="4449"/>
                </a:lnTo>
                <a:lnTo>
                  <a:pt x="2192545" y="23263"/>
                </a:lnTo>
                <a:lnTo>
                  <a:pt x="2232452" y="63170"/>
                </a:lnTo>
                <a:lnTo>
                  <a:pt x="2251270" y="114034"/>
                </a:lnTo>
                <a:lnTo>
                  <a:pt x="2255558" y="174555"/>
                </a:lnTo>
                <a:lnTo>
                  <a:pt x="2255723" y="216200"/>
                </a:lnTo>
                <a:lnTo>
                  <a:pt x="2255723" y="313338"/>
                </a:lnTo>
                <a:lnTo>
                  <a:pt x="2255558" y="354430"/>
                </a:lnTo>
                <a:lnTo>
                  <a:pt x="2251270" y="414562"/>
                </a:lnTo>
                <a:lnTo>
                  <a:pt x="2232452" y="465410"/>
                </a:lnTo>
                <a:lnTo>
                  <a:pt x="2192545" y="505318"/>
                </a:lnTo>
                <a:lnTo>
                  <a:pt x="2141686" y="524131"/>
                </a:lnTo>
                <a:lnTo>
                  <a:pt x="2081167" y="528416"/>
                </a:lnTo>
                <a:lnTo>
                  <a:pt x="2039518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Service</a:t>
            </a:r>
            <a:endParaRPr sz="3700">
              <a:latin typeface="Noto Sans Mono CJK JP Regular"/>
              <a:cs typeface="Noto Sans Mono CJK JP Regular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match</a:t>
            </a:r>
            <a:r>
              <a:rPr sz="2000" spc="-65" dirty="0">
                <a:latin typeface="Noto Sans Mono CJK JP Regular"/>
                <a:cs typeface="Noto Sans Mono CJK JP Regular"/>
              </a:rPr>
              <a:t> </a:t>
            </a:r>
            <a:r>
              <a:rPr sz="2000" spc="-114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114" dirty="0">
                <a:solidFill>
                  <a:srgbClr val="570706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864600" y="4229100"/>
            <a:ext cx="2286000" cy="129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76856" y="2321153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46706" y="2365616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148341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52"/>
                </a:lnTo>
                <a:lnTo>
                  <a:pt x="63178" y="23263"/>
                </a:lnTo>
                <a:lnTo>
                  <a:pt x="23270" y="63165"/>
                </a:lnTo>
                <a:lnTo>
                  <a:pt x="4450" y="114031"/>
                </a:lnTo>
                <a:lnTo>
                  <a:pt x="163" y="174555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7"/>
                </a:lnTo>
                <a:lnTo>
                  <a:pt x="4455" y="414563"/>
                </a:lnTo>
                <a:lnTo>
                  <a:pt x="23270" y="465408"/>
                </a:lnTo>
                <a:lnTo>
                  <a:pt x="63178" y="505315"/>
                </a:lnTo>
                <a:lnTo>
                  <a:pt x="114023" y="524134"/>
                </a:lnTo>
                <a:lnTo>
                  <a:pt x="174153" y="528421"/>
                </a:lnTo>
                <a:lnTo>
                  <a:pt x="215239" y="528586"/>
                </a:lnTo>
                <a:lnTo>
                  <a:pt x="1198486" y="528586"/>
                </a:lnTo>
                <a:lnTo>
                  <a:pt x="1240129" y="528421"/>
                </a:lnTo>
                <a:lnTo>
                  <a:pt x="1300652" y="524134"/>
                </a:lnTo>
                <a:lnTo>
                  <a:pt x="1351512" y="505315"/>
                </a:lnTo>
                <a:lnTo>
                  <a:pt x="1391420" y="465408"/>
                </a:lnTo>
                <a:lnTo>
                  <a:pt x="1410240" y="414548"/>
                </a:lnTo>
                <a:lnTo>
                  <a:pt x="1414527" y="354025"/>
                </a:lnTo>
                <a:lnTo>
                  <a:pt x="1414691" y="313334"/>
                </a:lnTo>
                <a:lnTo>
                  <a:pt x="1414687" y="215239"/>
                </a:lnTo>
                <a:lnTo>
                  <a:pt x="1414511" y="174148"/>
                </a:lnTo>
                <a:lnTo>
                  <a:pt x="1410235" y="114016"/>
                </a:lnTo>
                <a:lnTo>
                  <a:pt x="1391420" y="63165"/>
                </a:lnTo>
                <a:lnTo>
                  <a:pt x="1351512" y="23263"/>
                </a:lnTo>
                <a:lnTo>
                  <a:pt x="1300667" y="4452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148341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10.0.96.2</a:t>
            </a:r>
            <a:endParaRPr sz="2000">
              <a:latin typeface="Noto Sans Mono CJK JP Regular"/>
              <a:cs typeface="Noto Sans Mono CJK JP Regular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300" dirty="0">
                <a:solidFill>
                  <a:srgbClr val="DE6A1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476856" y="7673049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46706" y="7717497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148341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50"/>
                </a:lnTo>
                <a:lnTo>
                  <a:pt x="63178" y="23264"/>
                </a:lnTo>
                <a:lnTo>
                  <a:pt x="23270" y="63171"/>
                </a:lnTo>
                <a:lnTo>
                  <a:pt x="4450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9" y="354430"/>
                </a:lnTo>
                <a:lnTo>
                  <a:pt x="4455" y="414563"/>
                </a:lnTo>
                <a:lnTo>
                  <a:pt x="23270" y="465411"/>
                </a:lnTo>
                <a:lnTo>
                  <a:pt x="63178" y="505318"/>
                </a:lnTo>
                <a:lnTo>
                  <a:pt x="114023" y="524132"/>
                </a:lnTo>
                <a:lnTo>
                  <a:pt x="174153" y="528418"/>
                </a:lnTo>
                <a:lnTo>
                  <a:pt x="215239" y="528582"/>
                </a:lnTo>
                <a:lnTo>
                  <a:pt x="1198486" y="528582"/>
                </a:lnTo>
                <a:lnTo>
                  <a:pt x="1240129" y="528418"/>
                </a:lnTo>
                <a:lnTo>
                  <a:pt x="1300652" y="524132"/>
                </a:lnTo>
                <a:lnTo>
                  <a:pt x="1351512" y="505318"/>
                </a:lnTo>
                <a:lnTo>
                  <a:pt x="1391420" y="465411"/>
                </a:lnTo>
                <a:lnTo>
                  <a:pt x="1410240" y="414548"/>
                </a:lnTo>
                <a:lnTo>
                  <a:pt x="1414527" y="354027"/>
                </a:lnTo>
                <a:lnTo>
                  <a:pt x="1414691" y="313338"/>
                </a:lnTo>
                <a:lnTo>
                  <a:pt x="1414687" y="215243"/>
                </a:lnTo>
                <a:lnTo>
                  <a:pt x="1414512" y="174151"/>
                </a:lnTo>
                <a:lnTo>
                  <a:pt x="1410235" y="114019"/>
                </a:lnTo>
                <a:lnTo>
                  <a:pt x="1391420" y="63171"/>
                </a:lnTo>
                <a:lnTo>
                  <a:pt x="1351512" y="23264"/>
                </a:lnTo>
                <a:lnTo>
                  <a:pt x="1300667" y="4450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148341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10.0.96.5</a:t>
            </a:r>
            <a:endParaRPr sz="2000">
              <a:latin typeface="Noto Sans Mono CJK JP Regular"/>
              <a:cs typeface="Noto Sans Mono CJK JP Regular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225" dirty="0">
                <a:solidFill>
                  <a:srgbClr val="DE6A10"/>
                </a:solidFill>
                <a:latin typeface="Arial"/>
                <a:cs typeface="Arial"/>
              </a:rPr>
              <a:t>db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445" dirty="0">
                <a:latin typeface="Arial"/>
                <a:cs typeface="Arial"/>
              </a:rPr>
              <a:t>Access	</a:t>
            </a:r>
            <a:r>
              <a:rPr sz="5300" b="1" spc="-5" dirty="0">
                <a:latin typeface="Arial"/>
                <a:cs typeface="Arial"/>
              </a:rPr>
              <a:t>Via	</a:t>
            </a:r>
            <a:r>
              <a:rPr sz="5300" b="1" spc="-45" dirty="0">
                <a:latin typeface="Arial"/>
                <a:cs typeface="Arial"/>
              </a:rPr>
              <a:t>Service</a:t>
            </a:r>
            <a:endParaRPr sz="5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6856" y="5886754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706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48341" y="7027989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46"/>
                </a:lnTo>
                <a:lnTo>
                  <a:pt x="63178" y="23258"/>
                </a:lnTo>
                <a:lnTo>
                  <a:pt x="23270" y="63165"/>
                </a:lnTo>
                <a:lnTo>
                  <a:pt x="4450" y="114031"/>
                </a:lnTo>
                <a:lnTo>
                  <a:pt x="163" y="174550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5"/>
                </a:lnTo>
                <a:lnTo>
                  <a:pt x="4455" y="414557"/>
                </a:lnTo>
                <a:lnTo>
                  <a:pt x="23270" y="465408"/>
                </a:lnTo>
                <a:lnTo>
                  <a:pt x="63178" y="505315"/>
                </a:lnTo>
                <a:lnTo>
                  <a:pt x="114023" y="524127"/>
                </a:lnTo>
                <a:lnTo>
                  <a:pt x="174153" y="528409"/>
                </a:lnTo>
                <a:lnTo>
                  <a:pt x="215239" y="528574"/>
                </a:lnTo>
                <a:lnTo>
                  <a:pt x="1198486" y="528574"/>
                </a:lnTo>
                <a:lnTo>
                  <a:pt x="1240129" y="528409"/>
                </a:lnTo>
                <a:lnTo>
                  <a:pt x="1300652" y="524127"/>
                </a:lnTo>
                <a:lnTo>
                  <a:pt x="1351512" y="505315"/>
                </a:lnTo>
                <a:lnTo>
                  <a:pt x="1391420" y="465408"/>
                </a:lnTo>
                <a:lnTo>
                  <a:pt x="1410240" y="414542"/>
                </a:lnTo>
                <a:lnTo>
                  <a:pt x="1414527" y="354023"/>
                </a:lnTo>
                <a:lnTo>
                  <a:pt x="1414691" y="313334"/>
                </a:lnTo>
                <a:lnTo>
                  <a:pt x="1414687" y="215239"/>
                </a:lnTo>
                <a:lnTo>
                  <a:pt x="1414512" y="174148"/>
                </a:lnTo>
                <a:lnTo>
                  <a:pt x="1410235" y="114016"/>
                </a:lnTo>
                <a:lnTo>
                  <a:pt x="1391420" y="63165"/>
                </a:lnTo>
                <a:lnTo>
                  <a:pt x="1351512" y="23258"/>
                </a:lnTo>
                <a:lnTo>
                  <a:pt x="1300667" y="4446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48341" y="7027989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10.0.96.4</a:t>
            </a:r>
            <a:endParaRPr sz="2000">
              <a:latin typeface="Noto Sans Mono CJK JP Regular"/>
              <a:cs typeface="Noto Sans Mono CJK JP Regular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300" dirty="0">
                <a:solidFill>
                  <a:srgbClr val="DE6A1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88071" y="4828984"/>
            <a:ext cx="532765" cy="1833880"/>
          </a:xfrm>
          <a:custGeom>
            <a:avLst/>
            <a:gdLst/>
            <a:ahLst/>
            <a:cxnLst/>
            <a:rect l="l" t="t" r="r" b="b"/>
            <a:pathLst>
              <a:path w="532765" h="1833879">
                <a:moveTo>
                  <a:pt x="0" y="0"/>
                </a:moveTo>
                <a:lnTo>
                  <a:pt x="529226" y="1821601"/>
                </a:lnTo>
                <a:lnTo>
                  <a:pt x="532769" y="183379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8758" y="6633578"/>
            <a:ext cx="117475" cy="134620"/>
          </a:xfrm>
          <a:custGeom>
            <a:avLst/>
            <a:gdLst/>
            <a:ahLst/>
            <a:cxnLst/>
            <a:rect l="l" t="t" r="r" b="b"/>
            <a:pathLst>
              <a:path w="117475" h="134620">
                <a:moveTo>
                  <a:pt x="117081" y="0"/>
                </a:moveTo>
                <a:lnTo>
                  <a:pt x="0" y="34023"/>
                </a:lnTo>
                <a:lnTo>
                  <a:pt x="92557" y="134086"/>
                </a:lnTo>
                <a:lnTo>
                  <a:pt x="117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4975" y="4741494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793925" y="0"/>
                </a:lnTo>
                <a:lnTo>
                  <a:pt x="18066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8887" y="468053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94764" y="3156257"/>
            <a:ext cx="514984" cy="1655445"/>
          </a:xfrm>
          <a:custGeom>
            <a:avLst/>
            <a:gdLst/>
            <a:ahLst/>
            <a:cxnLst/>
            <a:rect l="l" t="t" r="r" b="b"/>
            <a:pathLst>
              <a:path w="514984" h="1655445">
                <a:moveTo>
                  <a:pt x="0" y="1655162"/>
                </a:moveTo>
                <a:lnTo>
                  <a:pt x="511025" y="12126"/>
                </a:lnTo>
                <a:lnTo>
                  <a:pt x="514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47582" y="3051962"/>
            <a:ext cx="116839" cy="134620"/>
          </a:xfrm>
          <a:custGeom>
            <a:avLst/>
            <a:gdLst/>
            <a:ahLst/>
            <a:cxnLst/>
            <a:rect l="l" t="t" r="r" b="b"/>
            <a:pathLst>
              <a:path w="116840" h="134619">
                <a:moveTo>
                  <a:pt x="94424" y="0"/>
                </a:moveTo>
                <a:lnTo>
                  <a:pt x="0" y="98310"/>
                </a:lnTo>
                <a:lnTo>
                  <a:pt x="116420" y="134518"/>
                </a:lnTo>
                <a:lnTo>
                  <a:pt x="94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79930" y="4819700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47161" y="0"/>
                </a:lnTo>
                <a:lnTo>
                  <a:pt x="55986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27084" y="4758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5085" y="4023575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94935" y="4068038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54141" y="5289054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83" y="0"/>
                </a:moveTo>
                <a:lnTo>
                  <a:pt x="216204" y="0"/>
                </a:lnTo>
                <a:lnTo>
                  <a:pt x="174555" y="164"/>
                </a:lnTo>
                <a:lnTo>
                  <a:pt x="141538" y="1317"/>
                </a:lnTo>
                <a:lnTo>
                  <a:pt x="114031" y="4446"/>
                </a:lnTo>
                <a:lnTo>
                  <a:pt x="88912" y="10540"/>
                </a:lnTo>
                <a:lnTo>
                  <a:pt x="41046" y="41040"/>
                </a:lnTo>
                <a:lnTo>
                  <a:pt x="10553" y="88912"/>
                </a:lnTo>
                <a:lnTo>
                  <a:pt x="1315" y="141536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5"/>
                </a:lnTo>
                <a:lnTo>
                  <a:pt x="4455" y="414557"/>
                </a:lnTo>
                <a:lnTo>
                  <a:pt x="23265" y="465408"/>
                </a:lnTo>
                <a:lnTo>
                  <a:pt x="63170" y="505315"/>
                </a:lnTo>
                <a:lnTo>
                  <a:pt x="114016" y="524127"/>
                </a:lnTo>
                <a:lnTo>
                  <a:pt x="174148" y="528409"/>
                </a:lnTo>
                <a:lnTo>
                  <a:pt x="215239" y="528574"/>
                </a:lnTo>
                <a:lnTo>
                  <a:pt x="2039518" y="528574"/>
                </a:lnTo>
                <a:lnTo>
                  <a:pt x="2081167" y="528409"/>
                </a:lnTo>
                <a:lnTo>
                  <a:pt x="2141691" y="524127"/>
                </a:lnTo>
                <a:lnTo>
                  <a:pt x="2192557" y="505315"/>
                </a:lnTo>
                <a:lnTo>
                  <a:pt x="2232459" y="465408"/>
                </a:lnTo>
                <a:lnTo>
                  <a:pt x="2251272" y="414542"/>
                </a:lnTo>
                <a:lnTo>
                  <a:pt x="2255559" y="354023"/>
                </a:lnTo>
                <a:lnTo>
                  <a:pt x="2255723" y="313334"/>
                </a:lnTo>
                <a:lnTo>
                  <a:pt x="2255719" y="215239"/>
                </a:lnTo>
                <a:lnTo>
                  <a:pt x="2255544" y="174148"/>
                </a:lnTo>
                <a:lnTo>
                  <a:pt x="2251267" y="114016"/>
                </a:lnTo>
                <a:lnTo>
                  <a:pt x="2232459" y="63165"/>
                </a:lnTo>
                <a:lnTo>
                  <a:pt x="2192557" y="23258"/>
                </a:lnTo>
                <a:lnTo>
                  <a:pt x="2141706" y="4446"/>
                </a:lnTo>
                <a:lnTo>
                  <a:pt x="2081574" y="164"/>
                </a:lnTo>
                <a:lnTo>
                  <a:pt x="2040483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54141" y="5289054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83" y="0"/>
                </a:lnTo>
                <a:lnTo>
                  <a:pt x="2081574" y="164"/>
                </a:lnTo>
                <a:lnTo>
                  <a:pt x="2141701" y="4449"/>
                </a:lnTo>
                <a:lnTo>
                  <a:pt x="2192545" y="23263"/>
                </a:lnTo>
                <a:lnTo>
                  <a:pt x="2232452" y="63170"/>
                </a:lnTo>
                <a:lnTo>
                  <a:pt x="2251270" y="114034"/>
                </a:lnTo>
                <a:lnTo>
                  <a:pt x="2255558" y="174555"/>
                </a:lnTo>
                <a:lnTo>
                  <a:pt x="2255723" y="216200"/>
                </a:lnTo>
                <a:lnTo>
                  <a:pt x="2255723" y="313338"/>
                </a:lnTo>
                <a:lnTo>
                  <a:pt x="2255558" y="354430"/>
                </a:lnTo>
                <a:lnTo>
                  <a:pt x="2251270" y="414562"/>
                </a:lnTo>
                <a:lnTo>
                  <a:pt x="2232452" y="465410"/>
                </a:lnTo>
                <a:lnTo>
                  <a:pt x="2192545" y="505318"/>
                </a:lnTo>
                <a:lnTo>
                  <a:pt x="2141686" y="524131"/>
                </a:lnTo>
                <a:lnTo>
                  <a:pt x="2081167" y="528416"/>
                </a:lnTo>
                <a:lnTo>
                  <a:pt x="2039518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Service</a:t>
            </a:r>
            <a:endParaRPr sz="3700">
              <a:latin typeface="Noto Sans Mono CJK JP Regular"/>
              <a:cs typeface="Noto Sans Mono CJK JP Regular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match</a:t>
            </a:r>
            <a:r>
              <a:rPr sz="2000" spc="-65" dirty="0">
                <a:latin typeface="Noto Sans Mono CJK JP Regular"/>
                <a:cs typeface="Noto Sans Mono CJK JP Regular"/>
              </a:rPr>
              <a:t> </a:t>
            </a:r>
            <a:r>
              <a:rPr sz="2000" spc="-114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114" dirty="0">
                <a:solidFill>
                  <a:srgbClr val="570706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76856" y="2321153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46706" y="2365616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148341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52"/>
                </a:lnTo>
                <a:lnTo>
                  <a:pt x="63178" y="23263"/>
                </a:lnTo>
                <a:lnTo>
                  <a:pt x="23270" y="63165"/>
                </a:lnTo>
                <a:lnTo>
                  <a:pt x="4450" y="114031"/>
                </a:lnTo>
                <a:lnTo>
                  <a:pt x="163" y="174555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7"/>
                </a:lnTo>
                <a:lnTo>
                  <a:pt x="4455" y="414563"/>
                </a:lnTo>
                <a:lnTo>
                  <a:pt x="23270" y="465408"/>
                </a:lnTo>
                <a:lnTo>
                  <a:pt x="63178" y="505315"/>
                </a:lnTo>
                <a:lnTo>
                  <a:pt x="114023" y="524134"/>
                </a:lnTo>
                <a:lnTo>
                  <a:pt x="174153" y="528421"/>
                </a:lnTo>
                <a:lnTo>
                  <a:pt x="215239" y="528586"/>
                </a:lnTo>
                <a:lnTo>
                  <a:pt x="1198486" y="528586"/>
                </a:lnTo>
                <a:lnTo>
                  <a:pt x="1240129" y="528421"/>
                </a:lnTo>
                <a:lnTo>
                  <a:pt x="1300652" y="524134"/>
                </a:lnTo>
                <a:lnTo>
                  <a:pt x="1351512" y="505315"/>
                </a:lnTo>
                <a:lnTo>
                  <a:pt x="1391420" y="465408"/>
                </a:lnTo>
                <a:lnTo>
                  <a:pt x="1410240" y="414548"/>
                </a:lnTo>
                <a:lnTo>
                  <a:pt x="1414527" y="354025"/>
                </a:lnTo>
                <a:lnTo>
                  <a:pt x="1414691" y="313334"/>
                </a:lnTo>
                <a:lnTo>
                  <a:pt x="1414687" y="215239"/>
                </a:lnTo>
                <a:lnTo>
                  <a:pt x="1414511" y="174148"/>
                </a:lnTo>
                <a:lnTo>
                  <a:pt x="1410235" y="114016"/>
                </a:lnTo>
                <a:lnTo>
                  <a:pt x="1391420" y="63165"/>
                </a:lnTo>
                <a:lnTo>
                  <a:pt x="1351512" y="23263"/>
                </a:lnTo>
                <a:lnTo>
                  <a:pt x="1300667" y="4452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48341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10.0.96.2</a:t>
            </a:r>
            <a:endParaRPr sz="2000">
              <a:latin typeface="Noto Sans Mono CJK JP Regular"/>
              <a:cs typeface="Noto Sans Mono CJK JP Regular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300" dirty="0">
                <a:solidFill>
                  <a:srgbClr val="DE6A1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476856" y="7673049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46706" y="7717497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148341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50"/>
                </a:lnTo>
                <a:lnTo>
                  <a:pt x="63178" y="23264"/>
                </a:lnTo>
                <a:lnTo>
                  <a:pt x="23270" y="63171"/>
                </a:lnTo>
                <a:lnTo>
                  <a:pt x="4450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9" y="354430"/>
                </a:lnTo>
                <a:lnTo>
                  <a:pt x="4455" y="414563"/>
                </a:lnTo>
                <a:lnTo>
                  <a:pt x="23270" y="465411"/>
                </a:lnTo>
                <a:lnTo>
                  <a:pt x="63178" y="505318"/>
                </a:lnTo>
                <a:lnTo>
                  <a:pt x="114023" y="524132"/>
                </a:lnTo>
                <a:lnTo>
                  <a:pt x="174153" y="528418"/>
                </a:lnTo>
                <a:lnTo>
                  <a:pt x="215239" y="528582"/>
                </a:lnTo>
                <a:lnTo>
                  <a:pt x="1198486" y="528582"/>
                </a:lnTo>
                <a:lnTo>
                  <a:pt x="1240129" y="528418"/>
                </a:lnTo>
                <a:lnTo>
                  <a:pt x="1300652" y="524132"/>
                </a:lnTo>
                <a:lnTo>
                  <a:pt x="1351512" y="505318"/>
                </a:lnTo>
                <a:lnTo>
                  <a:pt x="1391420" y="465411"/>
                </a:lnTo>
                <a:lnTo>
                  <a:pt x="1410240" y="414548"/>
                </a:lnTo>
                <a:lnTo>
                  <a:pt x="1414527" y="354027"/>
                </a:lnTo>
                <a:lnTo>
                  <a:pt x="1414691" y="313338"/>
                </a:lnTo>
                <a:lnTo>
                  <a:pt x="1414687" y="215243"/>
                </a:lnTo>
                <a:lnTo>
                  <a:pt x="1414512" y="174151"/>
                </a:lnTo>
                <a:lnTo>
                  <a:pt x="1410235" y="114019"/>
                </a:lnTo>
                <a:lnTo>
                  <a:pt x="1391420" y="63171"/>
                </a:lnTo>
                <a:lnTo>
                  <a:pt x="1351512" y="23264"/>
                </a:lnTo>
                <a:lnTo>
                  <a:pt x="1300667" y="4450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148341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10.0.96.5</a:t>
            </a:r>
            <a:endParaRPr sz="2000">
              <a:latin typeface="Noto Sans Mono CJK JP Regular"/>
              <a:cs typeface="Noto Sans Mono CJK JP Regular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225" dirty="0">
                <a:solidFill>
                  <a:srgbClr val="DE6A10"/>
                </a:solidFill>
                <a:latin typeface="Arial"/>
                <a:cs typeface="Arial"/>
              </a:rPr>
              <a:t>db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445" dirty="0">
                <a:latin typeface="Arial"/>
                <a:cs typeface="Arial"/>
              </a:rPr>
              <a:t>Access	</a:t>
            </a:r>
            <a:r>
              <a:rPr sz="5300" b="1" spc="-5" dirty="0">
                <a:latin typeface="Arial"/>
                <a:cs typeface="Arial"/>
              </a:rPr>
              <a:t>Via	</a:t>
            </a:r>
            <a:r>
              <a:rPr sz="5300" b="1" spc="-45" dirty="0">
                <a:latin typeface="Arial"/>
                <a:cs typeface="Arial"/>
              </a:rPr>
              <a:t>Service</a:t>
            </a:r>
            <a:endParaRPr sz="5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6856" y="5886754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706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48341" y="7027989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46"/>
                </a:lnTo>
                <a:lnTo>
                  <a:pt x="63178" y="23258"/>
                </a:lnTo>
                <a:lnTo>
                  <a:pt x="23270" y="63165"/>
                </a:lnTo>
                <a:lnTo>
                  <a:pt x="4450" y="114031"/>
                </a:lnTo>
                <a:lnTo>
                  <a:pt x="163" y="174550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5"/>
                </a:lnTo>
                <a:lnTo>
                  <a:pt x="4455" y="414557"/>
                </a:lnTo>
                <a:lnTo>
                  <a:pt x="23270" y="465408"/>
                </a:lnTo>
                <a:lnTo>
                  <a:pt x="63178" y="505315"/>
                </a:lnTo>
                <a:lnTo>
                  <a:pt x="114023" y="524127"/>
                </a:lnTo>
                <a:lnTo>
                  <a:pt x="174153" y="528409"/>
                </a:lnTo>
                <a:lnTo>
                  <a:pt x="215239" y="528574"/>
                </a:lnTo>
                <a:lnTo>
                  <a:pt x="1198486" y="528574"/>
                </a:lnTo>
                <a:lnTo>
                  <a:pt x="1240129" y="528409"/>
                </a:lnTo>
                <a:lnTo>
                  <a:pt x="1300652" y="524127"/>
                </a:lnTo>
                <a:lnTo>
                  <a:pt x="1351512" y="505315"/>
                </a:lnTo>
                <a:lnTo>
                  <a:pt x="1391420" y="465408"/>
                </a:lnTo>
                <a:lnTo>
                  <a:pt x="1410240" y="414542"/>
                </a:lnTo>
                <a:lnTo>
                  <a:pt x="1414527" y="354023"/>
                </a:lnTo>
                <a:lnTo>
                  <a:pt x="1414691" y="313334"/>
                </a:lnTo>
                <a:lnTo>
                  <a:pt x="1414687" y="215239"/>
                </a:lnTo>
                <a:lnTo>
                  <a:pt x="1414512" y="174148"/>
                </a:lnTo>
                <a:lnTo>
                  <a:pt x="1410235" y="114016"/>
                </a:lnTo>
                <a:lnTo>
                  <a:pt x="1391420" y="63165"/>
                </a:lnTo>
                <a:lnTo>
                  <a:pt x="1351512" y="23258"/>
                </a:lnTo>
                <a:lnTo>
                  <a:pt x="1300667" y="4446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48341" y="7027989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10.0.96.4</a:t>
            </a:r>
            <a:endParaRPr sz="2000">
              <a:latin typeface="Noto Sans Mono CJK JP Regular"/>
              <a:cs typeface="Noto Sans Mono CJK JP Regular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300" dirty="0">
                <a:solidFill>
                  <a:srgbClr val="DE6A1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88071" y="4828984"/>
            <a:ext cx="532765" cy="1833880"/>
          </a:xfrm>
          <a:custGeom>
            <a:avLst/>
            <a:gdLst/>
            <a:ahLst/>
            <a:cxnLst/>
            <a:rect l="l" t="t" r="r" b="b"/>
            <a:pathLst>
              <a:path w="532765" h="1833879">
                <a:moveTo>
                  <a:pt x="0" y="0"/>
                </a:moveTo>
                <a:lnTo>
                  <a:pt x="529226" y="1821601"/>
                </a:lnTo>
                <a:lnTo>
                  <a:pt x="532769" y="183379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8758" y="6633578"/>
            <a:ext cx="117475" cy="134620"/>
          </a:xfrm>
          <a:custGeom>
            <a:avLst/>
            <a:gdLst/>
            <a:ahLst/>
            <a:cxnLst/>
            <a:rect l="l" t="t" r="r" b="b"/>
            <a:pathLst>
              <a:path w="117475" h="134620">
                <a:moveTo>
                  <a:pt x="117081" y="0"/>
                </a:moveTo>
                <a:lnTo>
                  <a:pt x="0" y="34023"/>
                </a:lnTo>
                <a:lnTo>
                  <a:pt x="92557" y="134086"/>
                </a:lnTo>
                <a:lnTo>
                  <a:pt x="117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4975" y="4741494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793925" y="0"/>
                </a:lnTo>
                <a:lnTo>
                  <a:pt x="18066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8887" y="468053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94764" y="3156257"/>
            <a:ext cx="514984" cy="1655445"/>
          </a:xfrm>
          <a:custGeom>
            <a:avLst/>
            <a:gdLst/>
            <a:ahLst/>
            <a:cxnLst/>
            <a:rect l="l" t="t" r="r" b="b"/>
            <a:pathLst>
              <a:path w="514984" h="1655445">
                <a:moveTo>
                  <a:pt x="0" y="1655162"/>
                </a:moveTo>
                <a:lnTo>
                  <a:pt x="511025" y="12126"/>
                </a:lnTo>
                <a:lnTo>
                  <a:pt x="514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47582" y="3051962"/>
            <a:ext cx="116839" cy="134620"/>
          </a:xfrm>
          <a:custGeom>
            <a:avLst/>
            <a:gdLst/>
            <a:ahLst/>
            <a:cxnLst/>
            <a:rect l="l" t="t" r="r" b="b"/>
            <a:pathLst>
              <a:path w="116840" h="134619">
                <a:moveTo>
                  <a:pt x="94424" y="0"/>
                </a:moveTo>
                <a:lnTo>
                  <a:pt x="0" y="98310"/>
                </a:lnTo>
                <a:lnTo>
                  <a:pt x="116420" y="134518"/>
                </a:lnTo>
                <a:lnTo>
                  <a:pt x="94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25085" y="4023575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94935" y="4068038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54141" y="5289054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83" y="0"/>
                </a:moveTo>
                <a:lnTo>
                  <a:pt x="216204" y="0"/>
                </a:lnTo>
                <a:lnTo>
                  <a:pt x="174555" y="164"/>
                </a:lnTo>
                <a:lnTo>
                  <a:pt x="141538" y="1317"/>
                </a:lnTo>
                <a:lnTo>
                  <a:pt x="114031" y="4446"/>
                </a:lnTo>
                <a:lnTo>
                  <a:pt x="88912" y="10540"/>
                </a:lnTo>
                <a:lnTo>
                  <a:pt x="41046" y="41040"/>
                </a:lnTo>
                <a:lnTo>
                  <a:pt x="10553" y="88912"/>
                </a:lnTo>
                <a:lnTo>
                  <a:pt x="1315" y="141536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5"/>
                </a:lnTo>
                <a:lnTo>
                  <a:pt x="4455" y="414557"/>
                </a:lnTo>
                <a:lnTo>
                  <a:pt x="23265" y="465408"/>
                </a:lnTo>
                <a:lnTo>
                  <a:pt x="63170" y="505315"/>
                </a:lnTo>
                <a:lnTo>
                  <a:pt x="114016" y="524127"/>
                </a:lnTo>
                <a:lnTo>
                  <a:pt x="174148" y="528409"/>
                </a:lnTo>
                <a:lnTo>
                  <a:pt x="215239" y="528574"/>
                </a:lnTo>
                <a:lnTo>
                  <a:pt x="2039518" y="528574"/>
                </a:lnTo>
                <a:lnTo>
                  <a:pt x="2081167" y="528409"/>
                </a:lnTo>
                <a:lnTo>
                  <a:pt x="2141691" y="524127"/>
                </a:lnTo>
                <a:lnTo>
                  <a:pt x="2192557" y="505315"/>
                </a:lnTo>
                <a:lnTo>
                  <a:pt x="2232459" y="465408"/>
                </a:lnTo>
                <a:lnTo>
                  <a:pt x="2251272" y="414542"/>
                </a:lnTo>
                <a:lnTo>
                  <a:pt x="2255559" y="354023"/>
                </a:lnTo>
                <a:lnTo>
                  <a:pt x="2255723" y="313334"/>
                </a:lnTo>
                <a:lnTo>
                  <a:pt x="2255719" y="215239"/>
                </a:lnTo>
                <a:lnTo>
                  <a:pt x="2255544" y="174148"/>
                </a:lnTo>
                <a:lnTo>
                  <a:pt x="2251267" y="114016"/>
                </a:lnTo>
                <a:lnTo>
                  <a:pt x="2232459" y="63165"/>
                </a:lnTo>
                <a:lnTo>
                  <a:pt x="2192557" y="23258"/>
                </a:lnTo>
                <a:lnTo>
                  <a:pt x="2141706" y="4446"/>
                </a:lnTo>
                <a:lnTo>
                  <a:pt x="2081574" y="164"/>
                </a:lnTo>
                <a:lnTo>
                  <a:pt x="2040483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54141" y="5289054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83" y="0"/>
                </a:lnTo>
                <a:lnTo>
                  <a:pt x="2081574" y="164"/>
                </a:lnTo>
                <a:lnTo>
                  <a:pt x="2141701" y="4449"/>
                </a:lnTo>
                <a:lnTo>
                  <a:pt x="2192545" y="23263"/>
                </a:lnTo>
                <a:lnTo>
                  <a:pt x="2232452" y="63170"/>
                </a:lnTo>
                <a:lnTo>
                  <a:pt x="2251270" y="114034"/>
                </a:lnTo>
                <a:lnTo>
                  <a:pt x="2255558" y="174555"/>
                </a:lnTo>
                <a:lnTo>
                  <a:pt x="2255723" y="216200"/>
                </a:lnTo>
                <a:lnTo>
                  <a:pt x="2255723" y="313338"/>
                </a:lnTo>
                <a:lnTo>
                  <a:pt x="2255558" y="354430"/>
                </a:lnTo>
                <a:lnTo>
                  <a:pt x="2251270" y="414562"/>
                </a:lnTo>
                <a:lnTo>
                  <a:pt x="2232452" y="465410"/>
                </a:lnTo>
                <a:lnTo>
                  <a:pt x="2192545" y="505318"/>
                </a:lnTo>
                <a:lnTo>
                  <a:pt x="2141686" y="524131"/>
                </a:lnTo>
                <a:lnTo>
                  <a:pt x="2081167" y="528416"/>
                </a:lnTo>
                <a:lnTo>
                  <a:pt x="2039518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Service</a:t>
            </a:r>
            <a:endParaRPr sz="3700">
              <a:latin typeface="Noto Sans Mono CJK JP Regular"/>
              <a:cs typeface="Noto Sans Mono CJK JP Regular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match</a:t>
            </a:r>
            <a:r>
              <a:rPr sz="2000" spc="-65" dirty="0">
                <a:latin typeface="Noto Sans Mono CJK JP Regular"/>
                <a:cs typeface="Noto Sans Mono CJK JP Regular"/>
              </a:rPr>
              <a:t> </a:t>
            </a:r>
            <a:r>
              <a:rPr sz="2000" spc="-114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114" dirty="0">
                <a:solidFill>
                  <a:srgbClr val="570706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76856" y="2321153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46706" y="2365616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148341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52"/>
                </a:lnTo>
                <a:lnTo>
                  <a:pt x="63178" y="23263"/>
                </a:lnTo>
                <a:lnTo>
                  <a:pt x="23270" y="63165"/>
                </a:lnTo>
                <a:lnTo>
                  <a:pt x="4450" y="114031"/>
                </a:lnTo>
                <a:lnTo>
                  <a:pt x="163" y="174555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7"/>
                </a:lnTo>
                <a:lnTo>
                  <a:pt x="4455" y="414563"/>
                </a:lnTo>
                <a:lnTo>
                  <a:pt x="23270" y="465408"/>
                </a:lnTo>
                <a:lnTo>
                  <a:pt x="63178" y="505315"/>
                </a:lnTo>
                <a:lnTo>
                  <a:pt x="114023" y="524134"/>
                </a:lnTo>
                <a:lnTo>
                  <a:pt x="174153" y="528421"/>
                </a:lnTo>
                <a:lnTo>
                  <a:pt x="215239" y="528586"/>
                </a:lnTo>
                <a:lnTo>
                  <a:pt x="1198486" y="528586"/>
                </a:lnTo>
                <a:lnTo>
                  <a:pt x="1240129" y="528421"/>
                </a:lnTo>
                <a:lnTo>
                  <a:pt x="1300652" y="524134"/>
                </a:lnTo>
                <a:lnTo>
                  <a:pt x="1351512" y="505315"/>
                </a:lnTo>
                <a:lnTo>
                  <a:pt x="1391420" y="465408"/>
                </a:lnTo>
                <a:lnTo>
                  <a:pt x="1410240" y="414548"/>
                </a:lnTo>
                <a:lnTo>
                  <a:pt x="1414527" y="354025"/>
                </a:lnTo>
                <a:lnTo>
                  <a:pt x="1414691" y="313334"/>
                </a:lnTo>
                <a:lnTo>
                  <a:pt x="1414687" y="215239"/>
                </a:lnTo>
                <a:lnTo>
                  <a:pt x="1414511" y="174148"/>
                </a:lnTo>
                <a:lnTo>
                  <a:pt x="1410235" y="114016"/>
                </a:lnTo>
                <a:lnTo>
                  <a:pt x="1391420" y="63165"/>
                </a:lnTo>
                <a:lnTo>
                  <a:pt x="1351512" y="23263"/>
                </a:lnTo>
                <a:lnTo>
                  <a:pt x="1300667" y="4452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48341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10.0.96.2</a:t>
            </a:r>
            <a:endParaRPr sz="2000">
              <a:latin typeface="Noto Sans Mono CJK JP Regular"/>
              <a:cs typeface="Noto Sans Mono CJK JP Regular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300" dirty="0">
                <a:solidFill>
                  <a:srgbClr val="DE6A1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476856" y="7673049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46706" y="7717497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148341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50"/>
                </a:lnTo>
                <a:lnTo>
                  <a:pt x="63178" y="23264"/>
                </a:lnTo>
                <a:lnTo>
                  <a:pt x="23270" y="63171"/>
                </a:lnTo>
                <a:lnTo>
                  <a:pt x="4450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9" y="354430"/>
                </a:lnTo>
                <a:lnTo>
                  <a:pt x="4455" y="414563"/>
                </a:lnTo>
                <a:lnTo>
                  <a:pt x="23270" y="465411"/>
                </a:lnTo>
                <a:lnTo>
                  <a:pt x="63178" y="505318"/>
                </a:lnTo>
                <a:lnTo>
                  <a:pt x="114023" y="524132"/>
                </a:lnTo>
                <a:lnTo>
                  <a:pt x="174153" y="528418"/>
                </a:lnTo>
                <a:lnTo>
                  <a:pt x="215239" y="528582"/>
                </a:lnTo>
                <a:lnTo>
                  <a:pt x="1198486" y="528582"/>
                </a:lnTo>
                <a:lnTo>
                  <a:pt x="1240129" y="528418"/>
                </a:lnTo>
                <a:lnTo>
                  <a:pt x="1300652" y="524132"/>
                </a:lnTo>
                <a:lnTo>
                  <a:pt x="1351512" y="505318"/>
                </a:lnTo>
                <a:lnTo>
                  <a:pt x="1391420" y="465411"/>
                </a:lnTo>
                <a:lnTo>
                  <a:pt x="1410240" y="414548"/>
                </a:lnTo>
                <a:lnTo>
                  <a:pt x="1414527" y="354027"/>
                </a:lnTo>
                <a:lnTo>
                  <a:pt x="1414691" y="313338"/>
                </a:lnTo>
                <a:lnTo>
                  <a:pt x="1414687" y="215243"/>
                </a:lnTo>
                <a:lnTo>
                  <a:pt x="1414512" y="174151"/>
                </a:lnTo>
                <a:lnTo>
                  <a:pt x="1410235" y="114019"/>
                </a:lnTo>
                <a:lnTo>
                  <a:pt x="1391420" y="63171"/>
                </a:lnTo>
                <a:lnTo>
                  <a:pt x="1351512" y="23264"/>
                </a:lnTo>
                <a:lnTo>
                  <a:pt x="1300667" y="4450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48341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10.0.96.5</a:t>
            </a:r>
            <a:endParaRPr sz="2000">
              <a:latin typeface="Noto Sans Mono CJK JP Regular"/>
              <a:cs typeface="Noto Sans Mono CJK JP Regular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225" dirty="0">
                <a:solidFill>
                  <a:srgbClr val="DE6A10"/>
                </a:solidFill>
                <a:latin typeface="Arial"/>
                <a:cs typeface="Arial"/>
              </a:rPr>
              <a:t>db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445" dirty="0">
                <a:latin typeface="Arial"/>
                <a:cs typeface="Arial"/>
              </a:rPr>
              <a:t>Access	</a:t>
            </a:r>
            <a:r>
              <a:rPr sz="5300" b="1" spc="-5" dirty="0">
                <a:latin typeface="Arial"/>
                <a:cs typeface="Arial"/>
              </a:rPr>
              <a:t>Via	</a:t>
            </a:r>
            <a:r>
              <a:rPr sz="5300" b="1" spc="-45" dirty="0">
                <a:latin typeface="Arial"/>
                <a:cs typeface="Arial"/>
              </a:rPr>
              <a:t>Service</a:t>
            </a:r>
            <a:endParaRPr sz="5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6856" y="4070934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706" y="4115396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51900" y="45720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48341" y="5175656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52"/>
                </a:lnTo>
                <a:lnTo>
                  <a:pt x="63178" y="23270"/>
                </a:lnTo>
                <a:lnTo>
                  <a:pt x="23270" y="63178"/>
                </a:lnTo>
                <a:lnTo>
                  <a:pt x="4450" y="114036"/>
                </a:lnTo>
                <a:lnTo>
                  <a:pt x="163" y="174555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32"/>
                </a:lnTo>
                <a:lnTo>
                  <a:pt x="4455" y="414564"/>
                </a:lnTo>
                <a:lnTo>
                  <a:pt x="23270" y="465408"/>
                </a:lnTo>
                <a:lnTo>
                  <a:pt x="63178" y="505315"/>
                </a:lnTo>
                <a:lnTo>
                  <a:pt x="114023" y="524134"/>
                </a:lnTo>
                <a:lnTo>
                  <a:pt x="174153" y="528421"/>
                </a:lnTo>
                <a:lnTo>
                  <a:pt x="215239" y="528586"/>
                </a:lnTo>
                <a:lnTo>
                  <a:pt x="1198486" y="528586"/>
                </a:lnTo>
                <a:lnTo>
                  <a:pt x="1240129" y="528421"/>
                </a:lnTo>
                <a:lnTo>
                  <a:pt x="1300652" y="524134"/>
                </a:lnTo>
                <a:lnTo>
                  <a:pt x="1351512" y="505315"/>
                </a:lnTo>
                <a:lnTo>
                  <a:pt x="1391420" y="465408"/>
                </a:lnTo>
                <a:lnTo>
                  <a:pt x="1410240" y="414550"/>
                </a:lnTo>
                <a:lnTo>
                  <a:pt x="1414527" y="354030"/>
                </a:lnTo>
                <a:lnTo>
                  <a:pt x="1414691" y="313334"/>
                </a:lnTo>
                <a:lnTo>
                  <a:pt x="1414687" y="215239"/>
                </a:lnTo>
                <a:lnTo>
                  <a:pt x="1414511" y="174148"/>
                </a:lnTo>
                <a:lnTo>
                  <a:pt x="1410235" y="114021"/>
                </a:lnTo>
                <a:lnTo>
                  <a:pt x="1391420" y="63178"/>
                </a:lnTo>
                <a:lnTo>
                  <a:pt x="1351512" y="23270"/>
                </a:lnTo>
                <a:lnTo>
                  <a:pt x="1300667" y="4452"/>
                </a:lnTo>
                <a:lnTo>
                  <a:pt x="1273265" y="1319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48341" y="5175656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82200" y="46990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10.0.96.6</a:t>
            </a:r>
            <a:endParaRPr sz="2000">
              <a:latin typeface="Noto Sans Mono CJK JP Regular"/>
              <a:cs typeface="Noto Sans Mono CJK JP Regular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300" dirty="0">
                <a:solidFill>
                  <a:srgbClr val="DE6A1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76856" y="5886754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46706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148341" y="7027989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46"/>
                </a:lnTo>
                <a:lnTo>
                  <a:pt x="63178" y="23258"/>
                </a:lnTo>
                <a:lnTo>
                  <a:pt x="23270" y="63165"/>
                </a:lnTo>
                <a:lnTo>
                  <a:pt x="4450" y="114031"/>
                </a:lnTo>
                <a:lnTo>
                  <a:pt x="163" y="174550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5"/>
                </a:lnTo>
                <a:lnTo>
                  <a:pt x="4455" y="414557"/>
                </a:lnTo>
                <a:lnTo>
                  <a:pt x="23270" y="465408"/>
                </a:lnTo>
                <a:lnTo>
                  <a:pt x="63178" y="505315"/>
                </a:lnTo>
                <a:lnTo>
                  <a:pt x="114023" y="524127"/>
                </a:lnTo>
                <a:lnTo>
                  <a:pt x="174153" y="528409"/>
                </a:lnTo>
                <a:lnTo>
                  <a:pt x="215239" y="528574"/>
                </a:lnTo>
                <a:lnTo>
                  <a:pt x="1198486" y="528574"/>
                </a:lnTo>
                <a:lnTo>
                  <a:pt x="1240129" y="528409"/>
                </a:lnTo>
                <a:lnTo>
                  <a:pt x="1300652" y="524127"/>
                </a:lnTo>
                <a:lnTo>
                  <a:pt x="1351512" y="505315"/>
                </a:lnTo>
                <a:lnTo>
                  <a:pt x="1391420" y="465408"/>
                </a:lnTo>
                <a:lnTo>
                  <a:pt x="1410240" y="414542"/>
                </a:lnTo>
                <a:lnTo>
                  <a:pt x="1414527" y="354023"/>
                </a:lnTo>
                <a:lnTo>
                  <a:pt x="1414691" y="313334"/>
                </a:lnTo>
                <a:lnTo>
                  <a:pt x="1414687" y="215239"/>
                </a:lnTo>
                <a:lnTo>
                  <a:pt x="1414512" y="174148"/>
                </a:lnTo>
                <a:lnTo>
                  <a:pt x="1410235" y="114016"/>
                </a:lnTo>
                <a:lnTo>
                  <a:pt x="1391420" y="63165"/>
                </a:lnTo>
                <a:lnTo>
                  <a:pt x="1351512" y="23258"/>
                </a:lnTo>
                <a:lnTo>
                  <a:pt x="1300667" y="4446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48341" y="7027989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10.0.96.4</a:t>
            </a:r>
            <a:endParaRPr sz="2000">
              <a:latin typeface="Noto Sans Mono CJK JP Regular"/>
              <a:cs typeface="Noto Sans Mono CJK JP Regular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300" dirty="0">
                <a:solidFill>
                  <a:srgbClr val="DE6A1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88071" y="4828984"/>
            <a:ext cx="532765" cy="1833880"/>
          </a:xfrm>
          <a:custGeom>
            <a:avLst/>
            <a:gdLst/>
            <a:ahLst/>
            <a:cxnLst/>
            <a:rect l="l" t="t" r="r" b="b"/>
            <a:pathLst>
              <a:path w="532765" h="1833879">
                <a:moveTo>
                  <a:pt x="0" y="0"/>
                </a:moveTo>
                <a:lnTo>
                  <a:pt x="529226" y="1821601"/>
                </a:lnTo>
                <a:lnTo>
                  <a:pt x="532769" y="183379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58758" y="6633578"/>
            <a:ext cx="117475" cy="134620"/>
          </a:xfrm>
          <a:custGeom>
            <a:avLst/>
            <a:gdLst/>
            <a:ahLst/>
            <a:cxnLst/>
            <a:rect l="l" t="t" r="r" b="b"/>
            <a:pathLst>
              <a:path w="117475" h="134620">
                <a:moveTo>
                  <a:pt x="117081" y="0"/>
                </a:moveTo>
                <a:lnTo>
                  <a:pt x="0" y="34023"/>
                </a:lnTo>
                <a:lnTo>
                  <a:pt x="92557" y="134086"/>
                </a:lnTo>
                <a:lnTo>
                  <a:pt x="117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4975" y="4741494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793925" y="0"/>
                </a:lnTo>
                <a:lnTo>
                  <a:pt x="18066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8887" y="468053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94764" y="3156257"/>
            <a:ext cx="514984" cy="1655445"/>
          </a:xfrm>
          <a:custGeom>
            <a:avLst/>
            <a:gdLst/>
            <a:ahLst/>
            <a:cxnLst/>
            <a:rect l="l" t="t" r="r" b="b"/>
            <a:pathLst>
              <a:path w="514984" h="1655445">
                <a:moveTo>
                  <a:pt x="0" y="1655162"/>
                </a:moveTo>
                <a:lnTo>
                  <a:pt x="511025" y="12126"/>
                </a:lnTo>
                <a:lnTo>
                  <a:pt x="514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47582" y="3051962"/>
            <a:ext cx="116839" cy="134620"/>
          </a:xfrm>
          <a:custGeom>
            <a:avLst/>
            <a:gdLst/>
            <a:ahLst/>
            <a:cxnLst/>
            <a:rect l="l" t="t" r="r" b="b"/>
            <a:pathLst>
              <a:path w="116840" h="134619">
                <a:moveTo>
                  <a:pt x="94424" y="0"/>
                </a:moveTo>
                <a:lnTo>
                  <a:pt x="0" y="98310"/>
                </a:lnTo>
                <a:lnTo>
                  <a:pt x="116420" y="134518"/>
                </a:lnTo>
                <a:lnTo>
                  <a:pt x="94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25085" y="4023575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94935" y="4068038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54141" y="5289054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83" y="0"/>
                </a:moveTo>
                <a:lnTo>
                  <a:pt x="216204" y="0"/>
                </a:lnTo>
                <a:lnTo>
                  <a:pt x="174555" y="164"/>
                </a:lnTo>
                <a:lnTo>
                  <a:pt x="141538" y="1317"/>
                </a:lnTo>
                <a:lnTo>
                  <a:pt x="114031" y="4446"/>
                </a:lnTo>
                <a:lnTo>
                  <a:pt x="88912" y="10540"/>
                </a:lnTo>
                <a:lnTo>
                  <a:pt x="41046" y="41040"/>
                </a:lnTo>
                <a:lnTo>
                  <a:pt x="10553" y="88912"/>
                </a:lnTo>
                <a:lnTo>
                  <a:pt x="1315" y="141536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5"/>
                </a:lnTo>
                <a:lnTo>
                  <a:pt x="4455" y="414557"/>
                </a:lnTo>
                <a:lnTo>
                  <a:pt x="23265" y="465408"/>
                </a:lnTo>
                <a:lnTo>
                  <a:pt x="63170" y="505315"/>
                </a:lnTo>
                <a:lnTo>
                  <a:pt x="114016" y="524127"/>
                </a:lnTo>
                <a:lnTo>
                  <a:pt x="174148" y="528409"/>
                </a:lnTo>
                <a:lnTo>
                  <a:pt x="215239" y="528574"/>
                </a:lnTo>
                <a:lnTo>
                  <a:pt x="2039518" y="528574"/>
                </a:lnTo>
                <a:lnTo>
                  <a:pt x="2081167" y="528409"/>
                </a:lnTo>
                <a:lnTo>
                  <a:pt x="2141691" y="524127"/>
                </a:lnTo>
                <a:lnTo>
                  <a:pt x="2192557" y="505315"/>
                </a:lnTo>
                <a:lnTo>
                  <a:pt x="2232459" y="465408"/>
                </a:lnTo>
                <a:lnTo>
                  <a:pt x="2251272" y="414542"/>
                </a:lnTo>
                <a:lnTo>
                  <a:pt x="2255559" y="354023"/>
                </a:lnTo>
                <a:lnTo>
                  <a:pt x="2255723" y="313334"/>
                </a:lnTo>
                <a:lnTo>
                  <a:pt x="2255719" y="215239"/>
                </a:lnTo>
                <a:lnTo>
                  <a:pt x="2255544" y="174148"/>
                </a:lnTo>
                <a:lnTo>
                  <a:pt x="2251267" y="114016"/>
                </a:lnTo>
                <a:lnTo>
                  <a:pt x="2232459" y="63165"/>
                </a:lnTo>
                <a:lnTo>
                  <a:pt x="2192557" y="23258"/>
                </a:lnTo>
                <a:lnTo>
                  <a:pt x="2141706" y="4446"/>
                </a:lnTo>
                <a:lnTo>
                  <a:pt x="2081574" y="164"/>
                </a:lnTo>
                <a:lnTo>
                  <a:pt x="2040483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54141" y="5289054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83" y="0"/>
                </a:lnTo>
                <a:lnTo>
                  <a:pt x="2081574" y="164"/>
                </a:lnTo>
                <a:lnTo>
                  <a:pt x="2141701" y="4449"/>
                </a:lnTo>
                <a:lnTo>
                  <a:pt x="2192545" y="23263"/>
                </a:lnTo>
                <a:lnTo>
                  <a:pt x="2232452" y="63170"/>
                </a:lnTo>
                <a:lnTo>
                  <a:pt x="2251270" y="114034"/>
                </a:lnTo>
                <a:lnTo>
                  <a:pt x="2255558" y="174555"/>
                </a:lnTo>
                <a:lnTo>
                  <a:pt x="2255723" y="216200"/>
                </a:lnTo>
                <a:lnTo>
                  <a:pt x="2255723" y="313338"/>
                </a:lnTo>
                <a:lnTo>
                  <a:pt x="2255558" y="354430"/>
                </a:lnTo>
                <a:lnTo>
                  <a:pt x="2251270" y="414562"/>
                </a:lnTo>
                <a:lnTo>
                  <a:pt x="2232452" y="465410"/>
                </a:lnTo>
                <a:lnTo>
                  <a:pt x="2192545" y="505318"/>
                </a:lnTo>
                <a:lnTo>
                  <a:pt x="2141686" y="524131"/>
                </a:lnTo>
                <a:lnTo>
                  <a:pt x="2081167" y="528416"/>
                </a:lnTo>
                <a:lnTo>
                  <a:pt x="2039518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Service</a:t>
            </a:r>
            <a:endParaRPr sz="3700">
              <a:latin typeface="Noto Sans Mono CJK JP Regular"/>
              <a:cs typeface="Noto Sans Mono CJK JP Regular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match</a:t>
            </a:r>
            <a:r>
              <a:rPr sz="2000" spc="-65" dirty="0">
                <a:latin typeface="Noto Sans Mono CJK JP Regular"/>
                <a:cs typeface="Noto Sans Mono CJK JP Regular"/>
              </a:rPr>
              <a:t> </a:t>
            </a:r>
            <a:r>
              <a:rPr sz="2000" spc="-114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114" dirty="0">
                <a:solidFill>
                  <a:srgbClr val="570706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476856" y="2321153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46706" y="2365616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148341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52"/>
                </a:lnTo>
                <a:lnTo>
                  <a:pt x="63178" y="23263"/>
                </a:lnTo>
                <a:lnTo>
                  <a:pt x="23270" y="63165"/>
                </a:lnTo>
                <a:lnTo>
                  <a:pt x="4450" y="114031"/>
                </a:lnTo>
                <a:lnTo>
                  <a:pt x="163" y="174555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7"/>
                </a:lnTo>
                <a:lnTo>
                  <a:pt x="4455" y="414563"/>
                </a:lnTo>
                <a:lnTo>
                  <a:pt x="23270" y="465408"/>
                </a:lnTo>
                <a:lnTo>
                  <a:pt x="63178" y="505315"/>
                </a:lnTo>
                <a:lnTo>
                  <a:pt x="114023" y="524134"/>
                </a:lnTo>
                <a:lnTo>
                  <a:pt x="174153" y="528421"/>
                </a:lnTo>
                <a:lnTo>
                  <a:pt x="215239" y="528586"/>
                </a:lnTo>
                <a:lnTo>
                  <a:pt x="1198486" y="528586"/>
                </a:lnTo>
                <a:lnTo>
                  <a:pt x="1240129" y="528421"/>
                </a:lnTo>
                <a:lnTo>
                  <a:pt x="1300652" y="524134"/>
                </a:lnTo>
                <a:lnTo>
                  <a:pt x="1351512" y="505315"/>
                </a:lnTo>
                <a:lnTo>
                  <a:pt x="1391420" y="465408"/>
                </a:lnTo>
                <a:lnTo>
                  <a:pt x="1410240" y="414548"/>
                </a:lnTo>
                <a:lnTo>
                  <a:pt x="1414527" y="354025"/>
                </a:lnTo>
                <a:lnTo>
                  <a:pt x="1414691" y="313334"/>
                </a:lnTo>
                <a:lnTo>
                  <a:pt x="1414687" y="215239"/>
                </a:lnTo>
                <a:lnTo>
                  <a:pt x="1414511" y="174148"/>
                </a:lnTo>
                <a:lnTo>
                  <a:pt x="1410235" y="114016"/>
                </a:lnTo>
                <a:lnTo>
                  <a:pt x="1391420" y="63165"/>
                </a:lnTo>
                <a:lnTo>
                  <a:pt x="1351512" y="23263"/>
                </a:lnTo>
                <a:lnTo>
                  <a:pt x="1300667" y="4452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48341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10.0.96.2</a:t>
            </a:r>
            <a:endParaRPr sz="2000">
              <a:latin typeface="Noto Sans Mono CJK JP Regular"/>
              <a:cs typeface="Noto Sans Mono CJK JP Regular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300" dirty="0">
                <a:solidFill>
                  <a:srgbClr val="DE6A1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476856" y="7673049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46706" y="7717497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148341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50"/>
                </a:lnTo>
                <a:lnTo>
                  <a:pt x="63178" y="23264"/>
                </a:lnTo>
                <a:lnTo>
                  <a:pt x="23270" y="63171"/>
                </a:lnTo>
                <a:lnTo>
                  <a:pt x="4450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9" y="354430"/>
                </a:lnTo>
                <a:lnTo>
                  <a:pt x="4455" y="414563"/>
                </a:lnTo>
                <a:lnTo>
                  <a:pt x="23270" y="465411"/>
                </a:lnTo>
                <a:lnTo>
                  <a:pt x="63178" y="505318"/>
                </a:lnTo>
                <a:lnTo>
                  <a:pt x="114023" y="524132"/>
                </a:lnTo>
                <a:lnTo>
                  <a:pt x="174153" y="528418"/>
                </a:lnTo>
                <a:lnTo>
                  <a:pt x="215239" y="528582"/>
                </a:lnTo>
                <a:lnTo>
                  <a:pt x="1198486" y="528582"/>
                </a:lnTo>
                <a:lnTo>
                  <a:pt x="1240129" y="528418"/>
                </a:lnTo>
                <a:lnTo>
                  <a:pt x="1300652" y="524132"/>
                </a:lnTo>
                <a:lnTo>
                  <a:pt x="1351512" y="505318"/>
                </a:lnTo>
                <a:lnTo>
                  <a:pt x="1391420" y="465411"/>
                </a:lnTo>
                <a:lnTo>
                  <a:pt x="1410240" y="414548"/>
                </a:lnTo>
                <a:lnTo>
                  <a:pt x="1414527" y="354027"/>
                </a:lnTo>
                <a:lnTo>
                  <a:pt x="1414691" y="313338"/>
                </a:lnTo>
                <a:lnTo>
                  <a:pt x="1414687" y="215243"/>
                </a:lnTo>
                <a:lnTo>
                  <a:pt x="1414512" y="174151"/>
                </a:lnTo>
                <a:lnTo>
                  <a:pt x="1410235" y="114019"/>
                </a:lnTo>
                <a:lnTo>
                  <a:pt x="1391420" y="63171"/>
                </a:lnTo>
                <a:lnTo>
                  <a:pt x="1351512" y="23264"/>
                </a:lnTo>
                <a:lnTo>
                  <a:pt x="1300667" y="4450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48341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10.0.96.5</a:t>
            </a:r>
            <a:endParaRPr sz="2000">
              <a:latin typeface="Noto Sans Mono CJK JP Regular"/>
              <a:cs typeface="Noto Sans Mono CJK JP Regular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225" dirty="0">
                <a:solidFill>
                  <a:srgbClr val="DE6A10"/>
                </a:solidFill>
                <a:latin typeface="Arial"/>
                <a:cs typeface="Arial"/>
              </a:rPr>
              <a:t>db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4000500"/>
            <a:ext cx="17526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7100" y="774700"/>
            <a:ext cx="60833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3714115" algn="l"/>
              </a:tabLst>
            </a:pPr>
            <a:r>
              <a:rPr sz="5300" b="1" spc="-445" dirty="0">
                <a:latin typeface="Arial"/>
                <a:cs typeface="Arial"/>
              </a:rPr>
              <a:t>Access	</a:t>
            </a:r>
            <a:r>
              <a:rPr sz="5300" b="1" spc="-5" dirty="0">
                <a:latin typeface="Arial"/>
                <a:cs typeface="Arial"/>
              </a:rPr>
              <a:t>Via	</a:t>
            </a:r>
            <a:r>
              <a:rPr sz="5300" b="1" spc="-45" dirty="0">
                <a:latin typeface="Arial"/>
                <a:cs typeface="Arial"/>
              </a:rPr>
              <a:t>Service</a:t>
            </a:r>
            <a:endParaRPr sz="5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6856" y="4070934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706" y="4115396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51900" y="45720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48341" y="5175656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52"/>
                </a:lnTo>
                <a:lnTo>
                  <a:pt x="63178" y="23270"/>
                </a:lnTo>
                <a:lnTo>
                  <a:pt x="23270" y="63178"/>
                </a:lnTo>
                <a:lnTo>
                  <a:pt x="4450" y="114036"/>
                </a:lnTo>
                <a:lnTo>
                  <a:pt x="163" y="174555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32"/>
                </a:lnTo>
                <a:lnTo>
                  <a:pt x="4455" y="414564"/>
                </a:lnTo>
                <a:lnTo>
                  <a:pt x="23270" y="465408"/>
                </a:lnTo>
                <a:lnTo>
                  <a:pt x="63178" y="505315"/>
                </a:lnTo>
                <a:lnTo>
                  <a:pt x="114023" y="524134"/>
                </a:lnTo>
                <a:lnTo>
                  <a:pt x="174153" y="528421"/>
                </a:lnTo>
                <a:lnTo>
                  <a:pt x="215239" y="528586"/>
                </a:lnTo>
                <a:lnTo>
                  <a:pt x="1198486" y="528586"/>
                </a:lnTo>
                <a:lnTo>
                  <a:pt x="1240129" y="528421"/>
                </a:lnTo>
                <a:lnTo>
                  <a:pt x="1300652" y="524134"/>
                </a:lnTo>
                <a:lnTo>
                  <a:pt x="1351512" y="505315"/>
                </a:lnTo>
                <a:lnTo>
                  <a:pt x="1391420" y="465408"/>
                </a:lnTo>
                <a:lnTo>
                  <a:pt x="1410240" y="414550"/>
                </a:lnTo>
                <a:lnTo>
                  <a:pt x="1414527" y="354030"/>
                </a:lnTo>
                <a:lnTo>
                  <a:pt x="1414691" y="313334"/>
                </a:lnTo>
                <a:lnTo>
                  <a:pt x="1414687" y="215239"/>
                </a:lnTo>
                <a:lnTo>
                  <a:pt x="1414511" y="174148"/>
                </a:lnTo>
                <a:lnTo>
                  <a:pt x="1410235" y="114021"/>
                </a:lnTo>
                <a:lnTo>
                  <a:pt x="1391420" y="63178"/>
                </a:lnTo>
                <a:lnTo>
                  <a:pt x="1351512" y="23270"/>
                </a:lnTo>
                <a:lnTo>
                  <a:pt x="1300667" y="4452"/>
                </a:lnTo>
                <a:lnTo>
                  <a:pt x="1273265" y="1319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48341" y="5175656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82200" y="46990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10.0.96.6</a:t>
            </a:r>
            <a:endParaRPr sz="2000">
              <a:latin typeface="Noto Sans Mono CJK JP Regular"/>
              <a:cs typeface="Noto Sans Mono CJK JP Regular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300" dirty="0">
                <a:solidFill>
                  <a:srgbClr val="DE6A1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76856" y="5886754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46706" y="5931204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51900" y="63881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148341" y="7027989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46"/>
                </a:lnTo>
                <a:lnTo>
                  <a:pt x="63178" y="23258"/>
                </a:lnTo>
                <a:lnTo>
                  <a:pt x="23270" y="63165"/>
                </a:lnTo>
                <a:lnTo>
                  <a:pt x="4450" y="114031"/>
                </a:lnTo>
                <a:lnTo>
                  <a:pt x="163" y="174550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5"/>
                </a:lnTo>
                <a:lnTo>
                  <a:pt x="4455" y="414557"/>
                </a:lnTo>
                <a:lnTo>
                  <a:pt x="23270" y="465408"/>
                </a:lnTo>
                <a:lnTo>
                  <a:pt x="63178" y="505315"/>
                </a:lnTo>
                <a:lnTo>
                  <a:pt x="114023" y="524127"/>
                </a:lnTo>
                <a:lnTo>
                  <a:pt x="174153" y="528409"/>
                </a:lnTo>
                <a:lnTo>
                  <a:pt x="215239" y="528574"/>
                </a:lnTo>
                <a:lnTo>
                  <a:pt x="1198486" y="528574"/>
                </a:lnTo>
                <a:lnTo>
                  <a:pt x="1240129" y="528409"/>
                </a:lnTo>
                <a:lnTo>
                  <a:pt x="1300652" y="524127"/>
                </a:lnTo>
                <a:lnTo>
                  <a:pt x="1351512" y="505315"/>
                </a:lnTo>
                <a:lnTo>
                  <a:pt x="1391420" y="465408"/>
                </a:lnTo>
                <a:lnTo>
                  <a:pt x="1410240" y="414542"/>
                </a:lnTo>
                <a:lnTo>
                  <a:pt x="1414527" y="354023"/>
                </a:lnTo>
                <a:lnTo>
                  <a:pt x="1414691" y="313334"/>
                </a:lnTo>
                <a:lnTo>
                  <a:pt x="1414687" y="215239"/>
                </a:lnTo>
                <a:lnTo>
                  <a:pt x="1414512" y="174148"/>
                </a:lnTo>
                <a:lnTo>
                  <a:pt x="1410235" y="114016"/>
                </a:lnTo>
                <a:lnTo>
                  <a:pt x="1391420" y="63165"/>
                </a:lnTo>
                <a:lnTo>
                  <a:pt x="1351512" y="23258"/>
                </a:lnTo>
                <a:lnTo>
                  <a:pt x="1300667" y="4446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48341" y="7027989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82200" y="6515100"/>
            <a:ext cx="13970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10.0.96.4</a:t>
            </a:r>
            <a:endParaRPr sz="2000">
              <a:latin typeface="Noto Sans Mono CJK JP Regular"/>
              <a:cs typeface="Noto Sans Mono CJK JP Regular"/>
            </a:endParaRPr>
          </a:p>
          <a:p>
            <a:pPr marL="3683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300" dirty="0">
                <a:solidFill>
                  <a:srgbClr val="DE6A1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88071" y="4828984"/>
            <a:ext cx="532765" cy="1833880"/>
          </a:xfrm>
          <a:custGeom>
            <a:avLst/>
            <a:gdLst/>
            <a:ahLst/>
            <a:cxnLst/>
            <a:rect l="l" t="t" r="r" b="b"/>
            <a:pathLst>
              <a:path w="532765" h="1833879">
                <a:moveTo>
                  <a:pt x="0" y="0"/>
                </a:moveTo>
                <a:lnTo>
                  <a:pt x="529226" y="1821601"/>
                </a:lnTo>
                <a:lnTo>
                  <a:pt x="532769" y="183379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58758" y="6633578"/>
            <a:ext cx="117475" cy="134620"/>
          </a:xfrm>
          <a:custGeom>
            <a:avLst/>
            <a:gdLst/>
            <a:ahLst/>
            <a:cxnLst/>
            <a:rect l="l" t="t" r="r" b="b"/>
            <a:pathLst>
              <a:path w="117475" h="134620">
                <a:moveTo>
                  <a:pt x="117081" y="0"/>
                </a:moveTo>
                <a:lnTo>
                  <a:pt x="0" y="34023"/>
                </a:lnTo>
                <a:lnTo>
                  <a:pt x="92557" y="134086"/>
                </a:lnTo>
                <a:lnTo>
                  <a:pt x="117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4975" y="4741494"/>
            <a:ext cx="1807210" cy="0"/>
          </a:xfrm>
          <a:custGeom>
            <a:avLst/>
            <a:gdLst/>
            <a:ahLst/>
            <a:cxnLst/>
            <a:rect l="l" t="t" r="r" b="b"/>
            <a:pathLst>
              <a:path w="1807210">
                <a:moveTo>
                  <a:pt x="0" y="0"/>
                </a:moveTo>
                <a:lnTo>
                  <a:pt x="1793925" y="0"/>
                </a:lnTo>
                <a:lnTo>
                  <a:pt x="18066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8887" y="468053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94764" y="3156257"/>
            <a:ext cx="514984" cy="1655445"/>
          </a:xfrm>
          <a:custGeom>
            <a:avLst/>
            <a:gdLst/>
            <a:ahLst/>
            <a:cxnLst/>
            <a:rect l="l" t="t" r="r" b="b"/>
            <a:pathLst>
              <a:path w="514984" h="1655445">
                <a:moveTo>
                  <a:pt x="0" y="1655162"/>
                </a:moveTo>
                <a:lnTo>
                  <a:pt x="511025" y="12126"/>
                </a:lnTo>
                <a:lnTo>
                  <a:pt x="5147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47582" y="3051962"/>
            <a:ext cx="116839" cy="134620"/>
          </a:xfrm>
          <a:custGeom>
            <a:avLst/>
            <a:gdLst/>
            <a:ahLst/>
            <a:cxnLst/>
            <a:rect l="l" t="t" r="r" b="b"/>
            <a:pathLst>
              <a:path w="116840" h="134619">
                <a:moveTo>
                  <a:pt x="94424" y="0"/>
                </a:moveTo>
                <a:lnTo>
                  <a:pt x="0" y="98310"/>
                </a:lnTo>
                <a:lnTo>
                  <a:pt x="116420" y="134518"/>
                </a:lnTo>
                <a:lnTo>
                  <a:pt x="94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25085" y="4023575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94935" y="4068038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54141" y="5289054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040483" y="0"/>
                </a:moveTo>
                <a:lnTo>
                  <a:pt x="216204" y="0"/>
                </a:lnTo>
                <a:lnTo>
                  <a:pt x="174555" y="164"/>
                </a:lnTo>
                <a:lnTo>
                  <a:pt x="141538" y="1317"/>
                </a:lnTo>
                <a:lnTo>
                  <a:pt x="114031" y="4446"/>
                </a:lnTo>
                <a:lnTo>
                  <a:pt x="88912" y="10540"/>
                </a:lnTo>
                <a:lnTo>
                  <a:pt x="41046" y="41040"/>
                </a:lnTo>
                <a:lnTo>
                  <a:pt x="10553" y="88912"/>
                </a:lnTo>
                <a:lnTo>
                  <a:pt x="1315" y="141536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5"/>
                </a:lnTo>
                <a:lnTo>
                  <a:pt x="4455" y="414557"/>
                </a:lnTo>
                <a:lnTo>
                  <a:pt x="23265" y="465408"/>
                </a:lnTo>
                <a:lnTo>
                  <a:pt x="63170" y="505315"/>
                </a:lnTo>
                <a:lnTo>
                  <a:pt x="114016" y="524127"/>
                </a:lnTo>
                <a:lnTo>
                  <a:pt x="174148" y="528409"/>
                </a:lnTo>
                <a:lnTo>
                  <a:pt x="215239" y="528574"/>
                </a:lnTo>
                <a:lnTo>
                  <a:pt x="2039518" y="528574"/>
                </a:lnTo>
                <a:lnTo>
                  <a:pt x="2081167" y="528409"/>
                </a:lnTo>
                <a:lnTo>
                  <a:pt x="2141691" y="524127"/>
                </a:lnTo>
                <a:lnTo>
                  <a:pt x="2192557" y="505315"/>
                </a:lnTo>
                <a:lnTo>
                  <a:pt x="2232459" y="465408"/>
                </a:lnTo>
                <a:lnTo>
                  <a:pt x="2251272" y="414542"/>
                </a:lnTo>
                <a:lnTo>
                  <a:pt x="2255559" y="354023"/>
                </a:lnTo>
                <a:lnTo>
                  <a:pt x="2255723" y="313334"/>
                </a:lnTo>
                <a:lnTo>
                  <a:pt x="2255719" y="215239"/>
                </a:lnTo>
                <a:lnTo>
                  <a:pt x="2255544" y="174148"/>
                </a:lnTo>
                <a:lnTo>
                  <a:pt x="2251267" y="114016"/>
                </a:lnTo>
                <a:lnTo>
                  <a:pt x="2232459" y="63165"/>
                </a:lnTo>
                <a:lnTo>
                  <a:pt x="2192557" y="23258"/>
                </a:lnTo>
                <a:lnTo>
                  <a:pt x="2141706" y="4446"/>
                </a:lnTo>
                <a:lnTo>
                  <a:pt x="2081574" y="164"/>
                </a:lnTo>
                <a:lnTo>
                  <a:pt x="2040483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54141" y="5289054"/>
            <a:ext cx="2256155" cy="528955"/>
          </a:xfrm>
          <a:custGeom>
            <a:avLst/>
            <a:gdLst/>
            <a:ahLst/>
            <a:cxnLst/>
            <a:rect l="l" t="t" r="r" b="b"/>
            <a:pathLst>
              <a:path w="2256154" h="528954">
                <a:moveTo>
                  <a:pt x="215243" y="0"/>
                </a:moveTo>
                <a:lnTo>
                  <a:pt x="2040483" y="0"/>
                </a:lnTo>
                <a:lnTo>
                  <a:pt x="2081574" y="164"/>
                </a:lnTo>
                <a:lnTo>
                  <a:pt x="2141701" y="4449"/>
                </a:lnTo>
                <a:lnTo>
                  <a:pt x="2192545" y="23263"/>
                </a:lnTo>
                <a:lnTo>
                  <a:pt x="2232452" y="63170"/>
                </a:lnTo>
                <a:lnTo>
                  <a:pt x="2251270" y="114034"/>
                </a:lnTo>
                <a:lnTo>
                  <a:pt x="2255558" y="174555"/>
                </a:lnTo>
                <a:lnTo>
                  <a:pt x="2255723" y="216200"/>
                </a:lnTo>
                <a:lnTo>
                  <a:pt x="2255723" y="313338"/>
                </a:lnTo>
                <a:lnTo>
                  <a:pt x="2255558" y="354430"/>
                </a:lnTo>
                <a:lnTo>
                  <a:pt x="2251270" y="414562"/>
                </a:lnTo>
                <a:lnTo>
                  <a:pt x="2232452" y="465410"/>
                </a:lnTo>
                <a:lnTo>
                  <a:pt x="2192545" y="505318"/>
                </a:lnTo>
                <a:lnTo>
                  <a:pt x="2141686" y="524131"/>
                </a:lnTo>
                <a:lnTo>
                  <a:pt x="2081167" y="528416"/>
                </a:lnTo>
                <a:lnTo>
                  <a:pt x="2039518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11800" y="4521200"/>
            <a:ext cx="237490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Service</a:t>
            </a:r>
            <a:endParaRPr sz="3700">
              <a:latin typeface="Noto Sans Mono CJK JP Regular"/>
              <a:cs typeface="Noto Sans Mono CJK JP Regular"/>
            </a:endParaRPr>
          </a:p>
          <a:p>
            <a:pPr marL="584200">
              <a:lnSpc>
                <a:spcPct val="100000"/>
              </a:lnSpc>
              <a:spcBef>
                <a:spcPts val="226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match</a:t>
            </a:r>
            <a:r>
              <a:rPr sz="2000" spc="-65" dirty="0">
                <a:latin typeface="Noto Sans Mono CJK JP Regular"/>
                <a:cs typeface="Noto Sans Mono CJK JP Regular"/>
              </a:rPr>
              <a:t> </a:t>
            </a:r>
            <a:r>
              <a:rPr sz="2000" spc="-114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114" dirty="0">
                <a:solidFill>
                  <a:srgbClr val="570706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476856" y="2321153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46706" y="2365616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4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51900" y="28194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148341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52"/>
                </a:lnTo>
                <a:lnTo>
                  <a:pt x="63178" y="23263"/>
                </a:lnTo>
                <a:lnTo>
                  <a:pt x="23270" y="63165"/>
                </a:lnTo>
                <a:lnTo>
                  <a:pt x="4450" y="114031"/>
                </a:lnTo>
                <a:lnTo>
                  <a:pt x="163" y="174555"/>
                </a:lnTo>
                <a:lnTo>
                  <a:pt x="0" y="215239"/>
                </a:lnTo>
                <a:lnTo>
                  <a:pt x="3" y="313334"/>
                </a:lnTo>
                <a:lnTo>
                  <a:pt x="178" y="354427"/>
                </a:lnTo>
                <a:lnTo>
                  <a:pt x="4455" y="414563"/>
                </a:lnTo>
                <a:lnTo>
                  <a:pt x="23270" y="465408"/>
                </a:lnTo>
                <a:lnTo>
                  <a:pt x="63178" y="505315"/>
                </a:lnTo>
                <a:lnTo>
                  <a:pt x="114023" y="524134"/>
                </a:lnTo>
                <a:lnTo>
                  <a:pt x="174153" y="528421"/>
                </a:lnTo>
                <a:lnTo>
                  <a:pt x="215239" y="528586"/>
                </a:lnTo>
                <a:lnTo>
                  <a:pt x="1198486" y="528586"/>
                </a:lnTo>
                <a:lnTo>
                  <a:pt x="1240129" y="528421"/>
                </a:lnTo>
                <a:lnTo>
                  <a:pt x="1300652" y="524134"/>
                </a:lnTo>
                <a:lnTo>
                  <a:pt x="1351512" y="505315"/>
                </a:lnTo>
                <a:lnTo>
                  <a:pt x="1391420" y="465408"/>
                </a:lnTo>
                <a:lnTo>
                  <a:pt x="1410240" y="414548"/>
                </a:lnTo>
                <a:lnTo>
                  <a:pt x="1414527" y="354025"/>
                </a:lnTo>
                <a:lnTo>
                  <a:pt x="1414691" y="313334"/>
                </a:lnTo>
                <a:lnTo>
                  <a:pt x="1414687" y="215239"/>
                </a:lnTo>
                <a:lnTo>
                  <a:pt x="1414511" y="174148"/>
                </a:lnTo>
                <a:lnTo>
                  <a:pt x="1410235" y="114016"/>
                </a:lnTo>
                <a:lnTo>
                  <a:pt x="1391420" y="63165"/>
                </a:lnTo>
                <a:lnTo>
                  <a:pt x="1351512" y="23263"/>
                </a:lnTo>
                <a:lnTo>
                  <a:pt x="1300667" y="4452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48341" y="3425875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982200" y="2946400"/>
            <a:ext cx="13970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10.0.96.2</a:t>
            </a:r>
            <a:endParaRPr sz="2000">
              <a:latin typeface="Noto Sans Mono CJK JP Regular"/>
              <a:cs typeface="Noto Sans Mono CJK JP Regular"/>
            </a:endParaRPr>
          </a:p>
          <a:p>
            <a:pPr marL="368300">
              <a:lnSpc>
                <a:spcPct val="100000"/>
              </a:lnSpc>
              <a:spcBef>
                <a:spcPts val="21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300" dirty="0">
                <a:solidFill>
                  <a:srgbClr val="DE6A1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79930" y="4819700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47161" y="0"/>
                </a:lnTo>
                <a:lnTo>
                  <a:pt x="55986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27084" y="4758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6856" y="7673049"/>
            <a:ext cx="3054083" cy="166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46706" y="7717497"/>
            <a:ext cx="2914650" cy="1523365"/>
          </a:xfrm>
          <a:custGeom>
            <a:avLst/>
            <a:gdLst/>
            <a:ahLst/>
            <a:cxnLst/>
            <a:rect l="l" t="t" r="r" b="b"/>
            <a:pathLst>
              <a:path w="2914650" h="1523365">
                <a:moveTo>
                  <a:pt x="365076" y="0"/>
                </a:moveTo>
                <a:lnTo>
                  <a:pt x="2549309" y="0"/>
                </a:lnTo>
                <a:lnTo>
                  <a:pt x="2619002" y="279"/>
                </a:lnTo>
                <a:lnTo>
                  <a:pt x="2674518" y="2236"/>
                </a:lnTo>
                <a:lnTo>
                  <a:pt x="2720994" y="7547"/>
                </a:lnTo>
                <a:lnTo>
                  <a:pt x="2763570" y="17890"/>
                </a:lnTo>
                <a:lnTo>
                  <a:pt x="2807238" y="39458"/>
                </a:lnTo>
                <a:lnTo>
                  <a:pt x="2844765" y="69617"/>
                </a:lnTo>
                <a:lnTo>
                  <a:pt x="2874924" y="107144"/>
                </a:lnTo>
                <a:lnTo>
                  <a:pt x="2896489" y="150813"/>
                </a:lnTo>
                <a:lnTo>
                  <a:pt x="2906834" y="193414"/>
                </a:lnTo>
                <a:lnTo>
                  <a:pt x="2912146" y="240067"/>
                </a:lnTo>
                <a:lnTo>
                  <a:pt x="2914103" y="296064"/>
                </a:lnTo>
                <a:lnTo>
                  <a:pt x="2914383" y="366699"/>
                </a:lnTo>
                <a:lnTo>
                  <a:pt x="2914383" y="1157739"/>
                </a:lnTo>
                <a:lnTo>
                  <a:pt x="2914103" y="1227436"/>
                </a:lnTo>
                <a:lnTo>
                  <a:pt x="2912146" y="1282953"/>
                </a:lnTo>
                <a:lnTo>
                  <a:pt x="2906834" y="1329430"/>
                </a:lnTo>
                <a:lnTo>
                  <a:pt x="2896489" y="1372006"/>
                </a:lnTo>
                <a:lnTo>
                  <a:pt x="2874924" y="1415674"/>
                </a:lnTo>
                <a:lnTo>
                  <a:pt x="2844765" y="1453200"/>
                </a:lnTo>
                <a:lnTo>
                  <a:pt x="2807238" y="1483359"/>
                </a:lnTo>
                <a:lnTo>
                  <a:pt x="2763570" y="1504924"/>
                </a:lnTo>
                <a:lnTo>
                  <a:pt x="2720969" y="1515269"/>
                </a:lnTo>
                <a:lnTo>
                  <a:pt x="2674315" y="1520582"/>
                </a:lnTo>
                <a:lnTo>
                  <a:pt x="2618316" y="1522539"/>
                </a:lnTo>
                <a:lnTo>
                  <a:pt x="2547683" y="1522818"/>
                </a:lnTo>
                <a:lnTo>
                  <a:pt x="365076" y="1522818"/>
                </a:lnTo>
                <a:lnTo>
                  <a:pt x="295380" y="1522539"/>
                </a:lnTo>
                <a:lnTo>
                  <a:pt x="239864" y="1520582"/>
                </a:lnTo>
                <a:lnTo>
                  <a:pt x="193389" y="1515269"/>
                </a:lnTo>
                <a:lnTo>
                  <a:pt x="150813" y="1504924"/>
                </a:lnTo>
                <a:lnTo>
                  <a:pt x="107144" y="1483359"/>
                </a:lnTo>
                <a:lnTo>
                  <a:pt x="69617" y="1453200"/>
                </a:lnTo>
                <a:lnTo>
                  <a:pt x="39458" y="1415674"/>
                </a:lnTo>
                <a:lnTo>
                  <a:pt x="17890" y="1372006"/>
                </a:lnTo>
                <a:lnTo>
                  <a:pt x="7547" y="1329405"/>
                </a:lnTo>
                <a:lnTo>
                  <a:pt x="2236" y="1282750"/>
                </a:lnTo>
                <a:lnTo>
                  <a:pt x="279" y="1226751"/>
                </a:lnTo>
                <a:lnTo>
                  <a:pt x="0" y="1156116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851900" y="8178800"/>
            <a:ext cx="73025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Noto Sans Mono CJK JP Regular"/>
                <a:cs typeface="Noto Sans Mono CJK JP Regular"/>
              </a:rPr>
              <a:t>Pod</a:t>
            </a:r>
            <a:endParaRPr sz="3700">
              <a:latin typeface="Noto Sans Mono CJK JP Regular"/>
              <a:cs typeface="Noto Sans Mono CJK JP Regular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148341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1199438" y="0"/>
                </a:moveTo>
                <a:lnTo>
                  <a:pt x="216204" y="0"/>
                </a:lnTo>
                <a:lnTo>
                  <a:pt x="174561" y="164"/>
                </a:lnTo>
                <a:lnTo>
                  <a:pt x="114038" y="4450"/>
                </a:lnTo>
                <a:lnTo>
                  <a:pt x="63178" y="23264"/>
                </a:lnTo>
                <a:lnTo>
                  <a:pt x="23270" y="63171"/>
                </a:lnTo>
                <a:lnTo>
                  <a:pt x="4450" y="114034"/>
                </a:lnTo>
                <a:lnTo>
                  <a:pt x="163" y="174555"/>
                </a:lnTo>
                <a:lnTo>
                  <a:pt x="0" y="215243"/>
                </a:lnTo>
                <a:lnTo>
                  <a:pt x="3" y="313338"/>
                </a:lnTo>
                <a:lnTo>
                  <a:pt x="179" y="354430"/>
                </a:lnTo>
                <a:lnTo>
                  <a:pt x="4455" y="414563"/>
                </a:lnTo>
                <a:lnTo>
                  <a:pt x="23270" y="465411"/>
                </a:lnTo>
                <a:lnTo>
                  <a:pt x="63178" y="505318"/>
                </a:lnTo>
                <a:lnTo>
                  <a:pt x="114023" y="524132"/>
                </a:lnTo>
                <a:lnTo>
                  <a:pt x="174153" y="528418"/>
                </a:lnTo>
                <a:lnTo>
                  <a:pt x="215239" y="528582"/>
                </a:lnTo>
                <a:lnTo>
                  <a:pt x="1198486" y="528582"/>
                </a:lnTo>
                <a:lnTo>
                  <a:pt x="1240129" y="528418"/>
                </a:lnTo>
                <a:lnTo>
                  <a:pt x="1300652" y="524132"/>
                </a:lnTo>
                <a:lnTo>
                  <a:pt x="1351512" y="505318"/>
                </a:lnTo>
                <a:lnTo>
                  <a:pt x="1391420" y="465411"/>
                </a:lnTo>
                <a:lnTo>
                  <a:pt x="1410240" y="414548"/>
                </a:lnTo>
                <a:lnTo>
                  <a:pt x="1414527" y="354027"/>
                </a:lnTo>
                <a:lnTo>
                  <a:pt x="1414691" y="313338"/>
                </a:lnTo>
                <a:lnTo>
                  <a:pt x="1414687" y="215243"/>
                </a:lnTo>
                <a:lnTo>
                  <a:pt x="1414512" y="174151"/>
                </a:lnTo>
                <a:lnTo>
                  <a:pt x="1410235" y="114019"/>
                </a:lnTo>
                <a:lnTo>
                  <a:pt x="1391420" y="63171"/>
                </a:lnTo>
                <a:lnTo>
                  <a:pt x="1351512" y="23264"/>
                </a:lnTo>
                <a:lnTo>
                  <a:pt x="1300667" y="4450"/>
                </a:lnTo>
                <a:lnTo>
                  <a:pt x="1240531" y="164"/>
                </a:lnTo>
                <a:lnTo>
                  <a:pt x="1199438" y="0"/>
                </a:lnTo>
                <a:close/>
              </a:path>
            </a:pathLst>
          </a:custGeom>
          <a:solidFill>
            <a:srgbClr val="F5D328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148341" y="8814281"/>
            <a:ext cx="1414780" cy="528955"/>
          </a:xfrm>
          <a:custGeom>
            <a:avLst/>
            <a:gdLst/>
            <a:ahLst/>
            <a:cxnLst/>
            <a:rect l="l" t="t" r="r" b="b"/>
            <a:pathLst>
              <a:path w="1414779" h="528954">
                <a:moveTo>
                  <a:pt x="215243" y="0"/>
                </a:moveTo>
                <a:lnTo>
                  <a:pt x="1199442" y="0"/>
                </a:lnTo>
                <a:lnTo>
                  <a:pt x="1240535" y="164"/>
                </a:lnTo>
                <a:lnTo>
                  <a:pt x="1300668" y="4449"/>
                </a:lnTo>
                <a:lnTo>
                  <a:pt x="1351512" y="23263"/>
                </a:lnTo>
                <a:lnTo>
                  <a:pt x="1391420" y="63170"/>
                </a:lnTo>
                <a:lnTo>
                  <a:pt x="1410238" y="114034"/>
                </a:lnTo>
                <a:lnTo>
                  <a:pt x="1414526" y="174555"/>
                </a:lnTo>
                <a:lnTo>
                  <a:pt x="1414691" y="216200"/>
                </a:lnTo>
                <a:lnTo>
                  <a:pt x="1414691" y="313338"/>
                </a:lnTo>
                <a:lnTo>
                  <a:pt x="1414526" y="354430"/>
                </a:lnTo>
                <a:lnTo>
                  <a:pt x="1410238" y="414562"/>
                </a:lnTo>
                <a:lnTo>
                  <a:pt x="1391420" y="465410"/>
                </a:lnTo>
                <a:lnTo>
                  <a:pt x="1351512" y="505318"/>
                </a:lnTo>
                <a:lnTo>
                  <a:pt x="1300653" y="524131"/>
                </a:lnTo>
                <a:lnTo>
                  <a:pt x="1240131" y="528416"/>
                </a:lnTo>
                <a:lnTo>
                  <a:pt x="1198485" y="528581"/>
                </a:lnTo>
                <a:lnTo>
                  <a:pt x="215243" y="528581"/>
                </a:lnTo>
                <a:lnTo>
                  <a:pt x="174151" y="528416"/>
                </a:lnTo>
                <a:lnTo>
                  <a:pt x="114019" y="524131"/>
                </a:lnTo>
                <a:lnTo>
                  <a:pt x="63170" y="505318"/>
                </a:lnTo>
                <a:lnTo>
                  <a:pt x="23263" y="465410"/>
                </a:lnTo>
                <a:lnTo>
                  <a:pt x="4449" y="414547"/>
                </a:lnTo>
                <a:lnTo>
                  <a:pt x="164" y="354026"/>
                </a:lnTo>
                <a:lnTo>
                  <a:pt x="0" y="312381"/>
                </a:lnTo>
                <a:lnTo>
                  <a:pt x="0" y="215243"/>
                </a:lnTo>
                <a:lnTo>
                  <a:pt x="164" y="174151"/>
                </a:lnTo>
                <a:lnTo>
                  <a:pt x="4449" y="114019"/>
                </a:lnTo>
                <a:lnTo>
                  <a:pt x="23263" y="63170"/>
                </a:lnTo>
                <a:lnTo>
                  <a:pt x="63170" y="23263"/>
                </a:lnTo>
                <a:lnTo>
                  <a:pt x="114034" y="4449"/>
                </a:lnTo>
                <a:lnTo>
                  <a:pt x="174555" y="164"/>
                </a:lnTo>
                <a:lnTo>
                  <a:pt x="216200" y="0"/>
                </a:lnTo>
                <a:lnTo>
                  <a:pt x="21524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982200" y="8305800"/>
            <a:ext cx="1333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39019"/>
                </a:solidFill>
                <a:latin typeface="Noto Sans Mono CJK JP Regular"/>
                <a:cs typeface="Noto Sans Mono CJK JP Regular"/>
              </a:rPr>
              <a:t>10.0.96.5</a:t>
            </a:r>
            <a:endParaRPr sz="2000">
              <a:latin typeface="Noto Sans Mono CJK JP Regular"/>
              <a:cs typeface="Noto Sans Mono CJK JP Regular"/>
            </a:endParaRPr>
          </a:p>
          <a:p>
            <a:pPr marL="431800">
              <a:lnSpc>
                <a:spcPct val="100000"/>
              </a:lnSpc>
              <a:spcBef>
                <a:spcPts val="230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role=</a:t>
            </a:r>
            <a:r>
              <a:rPr sz="2000" b="1" spc="-225" dirty="0">
                <a:solidFill>
                  <a:srgbClr val="DE6A10"/>
                </a:solidFill>
                <a:latin typeface="Arial"/>
                <a:cs typeface="Arial"/>
              </a:rPr>
              <a:t>db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8100" y="5626100"/>
            <a:ext cx="529590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600" b="1" spc="-2590" dirty="0">
                <a:latin typeface="Arial"/>
                <a:cs typeface="Arial"/>
              </a:rPr>
              <a:t>Swarm</a:t>
            </a:r>
            <a:endParaRPr sz="16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19500" y="647700"/>
            <a:ext cx="5765800" cy="568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300" y="3759200"/>
            <a:ext cx="61595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spc="-225" dirty="0">
                <a:solidFill>
                  <a:srgbClr val="C82506"/>
                </a:solidFill>
                <a:latin typeface="Arial"/>
                <a:cs typeface="Arial"/>
              </a:rPr>
              <a:t>Secrets</a:t>
            </a:r>
            <a:endParaRPr sz="1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0" y="3131820"/>
            <a:ext cx="793115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0" marR="5080" indent="-1054100">
              <a:lnSpc>
                <a:spcPct val="123500"/>
              </a:lnSpc>
              <a:spcBef>
                <a:spcPts val="100"/>
              </a:spcBef>
              <a:tabLst>
                <a:tab pos="3174365" algn="l"/>
                <a:tab pos="3701415" algn="l"/>
                <a:tab pos="5282565" algn="l"/>
                <a:tab pos="6863715" algn="l"/>
              </a:tabLst>
            </a:pPr>
            <a:r>
              <a:rPr sz="8300" b="1" spc="-95" dirty="0">
                <a:latin typeface="Arial"/>
                <a:cs typeface="Arial"/>
              </a:rPr>
              <a:t>Store	</a:t>
            </a:r>
            <a:r>
              <a:rPr sz="8300" b="1" spc="-160" dirty="0">
                <a:latin typeface="Arial"/>
                <a:cs typeface="Arial"/>
              </a:rPr>
              <a:t>pieces	</a:t>
            </a:r>
            <a:r>
              <a:rPr sz="8300" b="1" spc="185" dirty="0">
                <a:latin typeface="Arial"/>
                <a:cs typeface="Arial"/>
              </a:rPr>
              <a:t>of  </a:t>
            </a:r>
            <a:r>
              <a:rPr sz="8300" b="1" spc="-120" dirty="0">
                <a:latin typeface="Arial"/>
                <a:cs typeface="Arial"/>
              </a:rPr>
              <a:t>data		</a:t>
            </a:r>
            <a:r>
              <a:rPr sz="8300" b="1" spc="459" dirty="0">
                <a:latin typeface="Arial"/>
                <a:cs typeface="Arial"/>
              </a:rPr>
              <a:t>in	</a:t>
            </a:r>
            <a:r>
              <a:rPr sz="8300" b="1" spc="-470" dirty="0">
                <a:latin typeface="Arial"/>
                <a:cs typeface="Arial"/>
              </a:rPr>
              <a:t>k8s</a:t>
            </a:r>
            <a:endParaRPr sz="8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00" y="4356100"/>
            <a:ext cx="101854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4064" algn="l"/>
                <a:tab pos="5701665" algn="l"/>
              </a:tabLst>
            </a:pPr>
            <a:r>
              <a:rPr sz="6400" b="1" spc="440" dirty="0">
                <a:latin typeface="Arial"/>
                <a:cs typeface="Arial"/>
              </a:rPr>
              <a:t>e.g.	</a:t>
            </a:r>
            <a:r>
              <a:rPr sz="6400" b="1" spc="355" dirty="0">
                <a:latin typeface="Arial"/>
                <a:cs typeface="Arial"/>
              </a:rPr>
              <a:t>Identity	Information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0" y="4203700"/>
            <a:ext cx="529590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300" b="1" spc="225" dirty="0">
                <a:latin typeface="Arial"/>
                <a:cs typeface="Arial"/>
              </a:rPr>
              <a:t>(securely)</a:t>
            </a:r>
            <a:endParaRPr sz="8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0" y="4203700"/>
            <a:ext cx="898525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4365" algn="l"/>
                <a:tab pos="5282565" algn="l"/>
              </a:tabLst>
            </a:pPr>
            <a:r>
              <a:rPr sz="8300" b="1" spc="575" dirty="0">
                <a:latin typeface="Arial"/>
                <a:cs typeface="Arial"/>
              </a:rPr>
              <a:t>(…in	the	</a:t>
            </a:r>
            <a:r>
              <a:rPr sz="8300" b="1" spc="395" dirty="0">
                <a:latin typeface="Arial"/>
                <a:cs typeface="Arial"/>
              </a:rPr>
              <a:t>future)</a:t>
            </a:r>
            <a:endParaRPr sz="8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1617" y="3097593"/>
            <a:ext cx="4601565" cy="5057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39717" y="3110293"/>
            <a:ext cx="4525645" cy="4980940"/>
          </a:xfrm>
          <a:custGeom>
            <a:avLst/>
            <a:gdLst/>
            <a:ahLst/>
            <a:cxnLst/>
            <a:rect l="l" t="t" r="r" b="b"/>
            <a:pathLst>
              <a:path w="4525645" h="4980940">
                <a:moveTo>
                  <a:pt x="4160291" y="0"/>
                </a:moveTo>
                <a:lnTo>
                  <a:pt x="366699" y="0"/>
                </a:lnTo>
                <a:lnTo>
                  <a:pt x="296066" y="279"/>
                </a:lnTo>
                <a:lnTo>
                  <a:pt x="240068" y="2236"/>
                </a:lnTo>
                <a:lnTo>
                  <a:pt x="193413" y="7549"/>
                </a:lnTo>
                <a:lnTo>
                  <a:pt x="150812" y="17894"/>
                </a:lnTo>
                <a:lnTo>
                  <a:pt x="107144" y="39459"/>
                </a:lnTo>
                <a:lnTo>
                  <a:pt x="69618" y="69618"/>
                </a:lnTo>
                <a:lnTo>
                  <a:pt x="39459" y="107144"/>
                </a:lnTo>
                <a:lnTo>
                  <a:pt x="17894" y="150812"/>
                </a:lnTo>
                <a:lnTo>
                  <a:pt x="7546" y="193413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4"/>
                </a:lnTo>
                <a:lnTo>
                  <a:pt x="6" y="4615738"/>
                </a:lnTo>
                <a:lnTo>
                  <a:pt x="279" y="4684746"/>
                </a:lnTo>
                <a:lnTo>
                  <a:pt x="2236" y="4740744"/>
                </a:lnTo>
                <a:lnTo>
                  <a:pt x="7555" y="4787424"/>
                </a:lnTo>
                <a:lnTo>
                  <a:pt x="17894" y="4830000"/>
                </a:lnTo>
                <a:lnTo>
                  <a:pt x="39459" y="4873668"/>
                </a:lnTo>
                <a:lnTo>
                  <a:pt x="69618" y="4911194"/>
                </a:lnTo>
                <a:lnTo>
                  <a:pt x="107144" y="4941353"/>
                </a:lnTo>
                <a:lnTo>
                  <a:pt x="150812" y="4962918"/>
                </a:lnTo>
                <a:lnTo>
                  <a:pt x="193388" y="4973263"/>
                </a:lnTo>
                <a:lnTo>
                  <a:pt x="239864" y="4978576"/>
                </a:lnTo>
                <a:lnTo>
                  <a:pt x="295380" y="4980533"/>
                </a:lnTo>
                <a:lnTo>
                  <a:pt x="365074" y="4980813"/>
                </a:lnTo>
                <a:lnTo>
                  <a:pt x="4158665" y="4980813"/>
                </a:lnTo>
                <a:lnTo>
                  <a:pt x="4229299" y="4980533"/>
                </a:lnTo>
                <a:lnTo>
                  <a:pt x="4285297" y="4978576"/>
                </a:lnTo>
                <a:lnTo>
                  <a:pt x="4331951" y="4973263"/>
                </a:lnTo>
                <a:lnTo>
                  <a:pt x="4374553" y="4962918"/>
                </a:lnTo>
                <a:lnTo>
                  <a:pt x="4418220" y="4941353"/>
                </a:lnTo>
                <a:lnTo>
                  <a:pt x="4455747" y="4911194"/>
                </a:lnTo>
                <a:lnTo>
                  <a:pt x="4485906" y="4873668"/>
                </a:lnTo>
                <a:lnTo>
                  <a:pt x="4507471" y="4830000"/>
                </a:lnTo>
                <a:lnTo>
                  <a:pt x="4517819" y="4787399"/>
                </a:lnTo>
                <a:lnTo>
                  <a:pt x="4523128" y="4740948"/>
                </a:lnTo>
                <a:lnTo>
                  <a:pt x="4525086" y="4685432"/>
                </a:lnTo>
                <a:lnTo>
                  <a:pt x="4525365" y="4615738"/>
                </a:lnTo>
                <a:lnTo>
                  <a:pt x="4525359" y="365074"/>
                </a:lnTo>
                <a:lnTo>
                  <a:pt x="4525086" y="296066"/>
                </a:lnTo>
                <a:lnTo>
                  <a:pt x="4523128" y="240068"/>
                </a:lnTo>
                <a:lnTo>
                  <a:pt x="4517810" y="193388"/>
                </a:lnTo>
                <a:lnTo>
                  <a:pt x="4507471" y="150812"/>
                </a:lnTo>
                <a:lnTo>
                  <a:pt x="4485906" y="107144"/>
                </a:lnTo>
                <a:lnTo>
                  <a:pt x="4455747" y="69618"/>
                </a:lnTo>
                <a:lnTo>
                  <a:pt x="4418220" y="39459"/>
                </a:lnTo>
                <a:lnTo>
                  <a:pt x="4374553" y="17894"/>
                </a:lnTo>
                <a:lnTo>
                  <a:pt x="4331977" y="7549"/>
                </a:lnTo>
                <a:lnTo>
                  <a:pt x="4285500" y="2236"/>
                </a:lnTo>
                <a:lnTo>
                  <a:pt x="4229985" y="279"/>
                </a:lnTo>
                <a:lnTo>
                  <a:pt x="4160291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60900" y="863600"/>
            <a:ext cx="36830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/>
              <a:t>Secret</a:t>
            </a:r>
            <a:endParaRPr sz="9600"/>
          </a:p>
        </p:txBody>
      </p:sp>
      <p:sp>
        <p:nvSpPr>
          <p:cNvPr id="5" name="object 5"/>
          <p:cNvSpPr/>
          <p:nvPr/>
        </p:nvSpPr>
        <p:spPr>
          <a:xfrm>
            <a:off x="4512843" y="3455542"/>
            <a:ext cx="3979100" cy="1465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0943" y="3468255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6" y="0"/>
                </a:moveTo>
                <a:lnTo>
                  <a:pt x="366699" y="0"/>
                </a:lnTo>
                <a:lnTo>
                  <a:pt x="296068" y="279"/>
                </a:lnTo>
                <a:lnTo>
                  <a:pt x="240072" y="2235"/>
                </a:lnTo>
                <a:lnTo>
                  <a:pt x="193419" y="7543"/>
                </a:lnTo>
                <a:lnTo>
                  <a:pt x="150812" y="17881"/>
                </a:lnTo>
                <a:lnTo>
                  <a:pt x="107146" y="39452"/>
                </a:lnTo>
                <a:lnTo>
                  <a:pt x="69622" y="69611"/>
                </a:lnTo>
                <a:lnTo>
                  <a:pt x="39464" y="107139"/>
                </a:lnTo>
                <a:lnTo>
                  <a:pt x="17894" y="150812"/>
                </a:lnTo>
                <a:lnTo>
                  <a:pt x="7546" y="193412"/>
                </a:lnTo>
                <a:lnTo>
                  <a:pt x="2236" y="239860"/>
                </a:lnTo>
                <a:lnTo>
                  <a:pt x="279" y="295375"/>
                </a:lnTo>
                <a:lnTo>
                  <a:pt x="0" y="365074"/>
                </a:lnTo>
                <a:lnTo>
                  <a:pt x="6" y="1024394"/>
                </a:lnTo>
                <a:lnTo>
                  <a:pt x="279" y="1093407"/>
                </a:lnTo>
                <a:lnTo>
                  <a:pt x="2236" y="1149405"/>
                </a:lnTo>
                <a:lnTo>
                  <a:pt x="7555" y="1196082"/>
                </a:lnTo>
                <a:lnTo>
                  <a:pt x="17894" y="1238656"/>
                </a:lnTo>
                <a:lnTo>
                  <a:pt x="39464" y="1282329"/>
                </a:lnTo>
                <a:lnTo>
                  <a:pt x="69622" y="1319857"/>
                </a:lnTo>
                <a:lnTo>
                  <a:pt x="107146" y="1350016"/>
                </a:lnTo>
                <a:lnTo>
                  <a:pt x="150812" y="1371587"/>
                </a:lnTo>
                <a:lnTo>
                  <a:pt x="193394" y="1381925"/>
                </a:lnTo>
                <a:lnTo>
                  <a:pt x="239871" y="1387233"/>
                </a:lnTo>
                <a:lnTo>
                  <a:pt x="295387" y="1389189"/>
                </a:lnTo>
                <a:lnTo>
                  <a:pt x="365086" y="1389468"/>
                </a:lnTo>
                <a:lnTo>
                  <a:pt x="3536213" y="1389468"/>
                </a:lnTo>
                <a:lnTo>
                  <a:pt x="3606844" y="1389189"/>
                </a:lnTo>
                <a:lnTo>
                  <a:pt x="3662838" y="1387233"/>
                </a:lnTo>
                <a:lnTo>
                  <a:pt x="3709488" y="1381925"/>
                </a:lnTo>
                <a:lnTo>
                  <a:pt x="3752088" y="1371587"/>
                </a:lnTo>
                <a:lnTo>
                  <a:pt x="3795761" y="1350016"/>
                </a:lnTo>
                <a:lnTo>
                  <a:pt x="3833288" y="1319857"/>
                </a:lnTo>
                <a:lnTo>
                  <a:pt x="3863448" y="1282329"/>
                </a:lnTo>
                <a:lnTo>
                  <a:pt x="3885018" y="1238656"/>
                </a:lnTo>
                <a:lnTo>
                  <a:pt x="3895359" y="1196056"/>
                </a:lnTo>
                <a:lnTo>
                  <a:pt x="3900665" y="1149608"/>
                </a:lnTo>
                <a:lnTo>
                  <a:pt x="3902621" y="1094093"/>
                </a:lnTo>
                <a:lnTo>
                  <a:pt x="3902900" y="1024394"/>
                </a:lnTo>
                <a:lnTo>
                  <a:pt x="3902894" y="365074"/>
                </a:lnTo>
                <a:lnTo>
                  <a:pt x="3902621" y="296061"/>
                </a:lnTo>
                <a:lnTo>
                  <a:pt x="3900665" y="240063"/>
                </a:lnTo>
                <a:lnTo>
                  <a:pt x="3895350" y="193386"/>
                </a:lnTo>
                <a:lnTo>
                  <a:pt x="3885018" y="150812"/>
                </a:lnTo>
                <a:lnTo>
                  <a:pt x="3863448" y="107139"/>
                </a:lnTo>
                <a:lnTo>
                  <a:pt x="3833288" y="69611"/>
                </a:lnTo>
                <a:lnTo>
                  <a:pt x="3795761" y="39452"/>
                </a:lnTo>
                <a:lnTo>
                  <a:pt x="3752088" y="17881"/>
                </a:lnTo>
                <a:lnTo>
                  <a:pt x="3709513" y="7543"/>
                </a:lnTo>
                <a:lnTo>
                  <a:pt x="3663040" y="2235"/>
                </a:lnTo>
                <a:lnTo>
                  <a:pt x="3607525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38700" y="3937000"/>
            <a:ext cx="33274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7565" algn="l"/>
                <a:tab pos="1332865" algn="l"/>
                <a:tab pos="2488565" algn="l"/>
              </a:tabLst>
            </a:pPr>
            <a:r>
              <a:rPr sz="2600" dirty="0">
                <a:latin typeface="Noto Sans Mono CJK JP Regular"/>
                <a:cs typeface="Noto Sans Mono CJK JP Regular"/>
              </a:rPr>
              <a:t>key1	→	base64	value</a:t>
            </a:r>
            <a:endParaRPr sz="2600">
              <a:latin typeface="Noto Sans Mono CJK JP Regular"/>
              <a:cs typeface="Noto Sans Mono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12855" y="6330962"/>
            <a:ext cx="3979100" cy="1465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0943" y="6343675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5">
                <a:moveTo>
                  <a:pt x="3537826" y="0"/>
                </a:moveTo>
                <a:lnTo>
                  <a:pt x="366699" y="0"/>
                </a:lnTo>
                <a:lnTo>
                  <a:pt x="296068" y="279"/>
                </a:lnTo>
                <a:lnTo>
                  <a:pt x="240074" y="2235"/>
                </a:lnTo>
                <a:lnTo>
                  <a:pt x="193424" y="7543"/>
                </a:lnTo>
                <a:lnTo>
                  <a:pt x="150825" y="17881"/>
                </a:lnTo>
                <a:lnTo>
                  <a:pt x="107151" y="39453"/>
                </a:lnTo>
                <a:lnTo>
                  <a:pt x="69624" y="69616"/>
                </a:lnTo>
                <a:lnTo>
                  <a:pt x="39464" y="107144"/>
                </a:lnTo>
                <a:lnTo>
                  <a:pt x="17894" y="150812"/>
                </a:lnTo>
                <a:lnTo>
                  <a:pt x="7546" y="193412"/>
                </a:lnTo>
                <a:lnTo>
                  <a:pt x="2236" y="239860"/>
                </a:lnTo>
                <a:lnTo>
                  <a:pt x="279" y="295375"/>
                </a:lnTo>
                <a:lnTo>
                  <a:pt x="0" y="365074"/>
                </a:lnTo>
                <a:lnTo>
                  <a:pt x="6" y="1024394"/>
                </a:lnTo>
                <a:lnTo>
                  <a:pt x="279" y="1093413"/>
                </a:lnTo>
                <a:lnTo>
                  <a:pt x="2236" y="1149407"/>
                </a:lnTo>
                <a:lnTo>
                  <a:pt x="7555" y="1196082"/>
                </a:lnTo>
                <a:lnTo>
                  <a:pt x="17894" y="1238656"/>
                </a:lnTo>
                <a:lnTo>
                  <a:pt x="39464" y="1282329"/>
                </a:lnTo>
                <a:lnTo>
                  <a:pt x="69624" y="1319857"/>
                </a:lnTo>
                <a:lnTo>
                  <a:pt x="107151" y="1350016"/>
                </a:lnTo>
                <a:lnTo>
                  <a:pt x="150825" y="1371587"/>
                </a:lnTo>
                <a:lnTo>
                  <a:pt x="193399" y="1381925"/>
                </a:lnTo>
                <a:lnTo>
                  <a:pt x="239872" y="1387233"/>
                </a:lnTo>
                <a:lnTo>
                  <a:pt x="295387" y="1389189"/>
                </a:lnTo>
                <a:lnTo>
                  <a:pt x="365086" y="1389468"/>
                </a:lnTo>
                <a:lnTo>
                  <a:pt x="3536213" y="1389468"/>
                </a:lnTo>
                <a:lnTo>
                  <a:pt x="3606845" y="1389189"/>
                </a:lnTo>
                <a:lnTo>
                  <a:pt x="3662840" y="1387233"/>
                </a:lnTo>
                <a:lnTo>
                  <a:pt x="3709493" y="1381925"/>
                </a:lnTo>
                <a:lnTo>
                  <a:pt x="3752100" y="1371587"/>
                </a:lnTo>
                <a:lnTo>
                  <a:pt x="3795766" y="1350016"/>
                </a:lnTo>
                <a:lnTo>
                  <a:pt x="3833290" y="1319857"/>
                </a:lnTo>
                <a:lnTo>
                  <a:pt x="3863448" y="1282329"/>
                </a:lnTo>
                <a:lnTo>
                  <a:pt x="3885018" y="1238656"/>
                </a:lnTo>
                <a:lnTo>
                  <a:pt x="3895366" y="1196057"/>
                </a:lnTo>
                <a:lnTo>
                  <a:pt x="3900676" y="1149608"/>
                </a:lnTo>
                <a:lnTo>
                  <a:pt x="3902633" y="1094093"/>
                </a:lnTo>
                <a:lnTo>
                  <a:pt x="3902913" y="1024394"/>
                </a:lnTo>
                <a:lnTo>
                  <a:pt x="3902906" y="365074"/>
                </a:lnTo>
                <a:lnTo>
                  <a:pt x="3902633" y="296061"/>
                </a:lnTo>
                <a:lnTo>
                  <a:pt x="3900676" y="240063"/>
                </a:lnTo>
                <a:lnTo>
                  <a:pt x="3895357" y="193386"/>
                </a:lnTo>
                <a:lnTo>
                  <a:pt x="3885018" y="150812"/>
                </a:lnTo>
                <a:lnTo>
                  <a:pt x="3863448" y="107144"/>
                </a:lnTo>
                <a:lnTo>
                  <a:pt x="3833290" y="69616"/>
                </a:lnTo>
                <a:lnTo>
                  <a:pt x="3795766" y="39453"/>
                </a:lnTo>
                <a:lnTo>
                  <a:pt x="3752100" y="17881"/>
                </a:lnTo>
                <a:lnTo>
                  <a:pt x="3709519" y="7543"/>
                </a:lnTo>
                <a:lnTo>
                  <a:pt x="3663041" y="2235"/>
                </a:lnTo>
                <a:lnTo>
                  <a:pt x="3607525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38700" y="6819900"/>
            <a:ext cx="33274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7565" algn="l"/>
                <a:tab pos="1332865" algn="l"/>
                <a:tab pos="2488565" algn="l"/>
              </a:tabLst>
            </a:pPr>
            <a:r>
              <a:rPr sz="2600" dirty="0">
                <a:latin typeface="Noto Sans Mono CJK JP Regular"/>
                <a:cs typeface="Noto Sans Mono CJK JP Regular"/>
              </a:rPr>
              <a:t>key3	→	base64	value</a:t>
            </a:r>
            <a:endParaRPr sz="2600">
              <a:latin typeface="Noto Sans Mono CJK JP Regular"/>
              <a:cs typeface="Noto Sans Mono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12855" y="4893259"/>
            <a:ext cx="3979100" cy="1465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50943" y="4905959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6" y="0"/>
                </a:moveTo>
                <a:lnTo>
                  <a:pt x="366699" y="0"/>
                </a:lnTo>
                <a:lnTo>
                  <a:pt x="296068" y="279"/>
                </a:lnTo>
                <a:lnTo>
                  <a:pt x="240074" y="2236"/>
                </a:lnTo>
                <a:lnTo>
                  <a:pt x="193424" y="7549"/>
                </a:lnTo>
                <a:lnTo>
                  <a:pt x="150825" y="17894"/>
                </a:lnTo>
                <a:lnTo>
                  <a:pt x="107151" y="39459"/>
                </a:lnTo>
                <a:lnTo>
                  <a:pt x="69624" y="69618"/>
                </a:lnTo>
                <a:lnTo>
                  <a:pt x="39464" y="107144"/>
                </a:lnTo>
                <a:lnTo>
                  <a:pt x="17894" y="150812"/>
                </a:lnTo>
                <a:lnTo>
                  <a:pt x="7546" y="193413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4"/>
                </a:lnTo>
                <a:lnTo>
                  <a:pt x="6" y="1024407"/>
                </a:lnTo>
                <a:lnTo>
                  <a:pt x="279" y="1093415"/>
                </a:lnTo>
                <a:lnTo>
                  <a:pt x="2236" y="1149413"/>
                </a:lnTo>
                <a:lnTo>
                  <a:pt x="7555" y="1196093"/>
                </a:lnTo>
                <a:lnTo>
                  <a:pt x="17894" y="1238669"/>
                </a:lnTo>
                <a:lnTo>
                  <a:pt x="39464" y="1282336"/>
                </a:lnTo>
                <a:lnTo>
                  <a:pt x="69624" y="1319863"/>
                </a:lnTo>
                <a:lnTo>
                  <a:pt x="107151" y="1350022"/>
                </a:lnTo>
                <a:lnTo>
                  <a:pt x="150825" y="1371587"/>
                </a:lnTo>
                <a:lnTo>
                  <a:pt x="193399" y="1381932"/>
                </a:lnTo>
                <a:lnTo>
                  <a:pt x="239872" y="1387244"/>
                </a:lnTo>
                <a:lnTo>
                  <a:pt x="295387" y="1389202"/>
                </a:lnTo>
                <a:lnTo>
                  <a:pt x="365086" y="1389481"/>
                </a:lnTo>
                <a:lnTo>
                  <a:pt x="3536213" y="1389481"/>
                </a:lnTo>
                <a:lnTo>
                  <a:pt x="3606845" y="1389202"/>
                </a:lnTo>
                <a:lnTo>
                  <a:pt x="3662840" y="1387244"/>
                </a:lnTo>
                <a:lnTo>
                  <a:pt x="3709493" y="1381932"/>
                </a:lnTo>
                <a:lnTo>
                  <a:pt x="3752100" y="1371587"/>
                </a:lnTo>
                <a:lnTo>
                  <a:pt x="3795766" y="1350022"/>
                </a:lnTo>
                <a:lnTo>
                  <a:pt x="3833290" y="1319863"/>
                </a:lnTo>
                <a:lnTo>
                  <a:pt x="3863448" y="1282336"/>
                </a:lnTo>
                <a:lnTo>
                  <a:pt x="3885018" y="1238669"/>
                </a:lnTo>
                <a:lnTo>
                  <a:pt x="3895366" y="1196067"/>
                </a:lnTo>
                <a:lnTo>
                  <a:pt x="3900676" y="1149616"/>
                </a:lnTo>
                <a:lnTo>
                  <a:pt x="3902633" y="1094101"/>
                </a:lnTo>
                <a:lnTo>
                  <a:pt x="3902913" y="1024407"/>
                </a:lnTo>
                <a:lnTo>
                  <a:pt x="3902906" y="365074"/>
                </a:lnTo>
                <a:lnTo>
                  <a:pt x="3902633" y="296066"/>
                </a:lnTo>
                <a:lnTo>
                  <a:pt x="3900676" y="240068"/>
                </a:lnTo>
                <a:lnTo>
                  <a:pt x="3895357" y="193388"/>
                </a:lnTo>
                <a:lnTo>
                  <a:pt x="3885018" y="150812"/>
                </a:lnTo>
                <a:lnTo>
                  <a:pt x="3863448" y="107144"/>
                </a:lnTo>
                <a:lnTo>
                  <a:pt x="3833290" y="69618"/>
                </a:lnTo>
                <a:lnTo>
                  <a:pt x="3795766" y="39459"/>
                </a:lnTo>
                <a:lnTo>
                  <a:pt x="3752100" y="17894"/>
                </a:lnTo>
                <a:lnTo>
                  <a:pt x="3709519" y="7549"/>
                </a:lnTo>
                <a:lnTo>
                  <a:pt x="3663041" y="2236"/>
                </a:lnTo>
                <a:lnTo>
                  <a:pt x="3607525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38700" y="5384800"/>
            <a:ext cx="33274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7565" algn="l"/>
                <a:tab pos="1332865" algn="l"/>
                <a:tab pos="2488565" algn="l"/>
              </a:tabLst>
            </a:pPr>
            <a:r>
              <a:rPr sz="2600" dirty="0">
                <a:latin typeface="Noto Sans Mono CJK JP Regular"/>
                <a:cs typeface="Noto Sans Mono CJK JP Regular"/>
              </a:rPr>
              <a:t>key2	→	base64	value</a:t>
            </a:r>
            <a:endParaRPr sz="26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6006" y="4056722"/>
            <a:ext cx="4601565" cy="3918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4106" y="4069422"/>
            <a:ext cx="4525645" cy="3842385"/>
          </a:xfrm>
          <a:custGeom>
            <a:avLst/>
            <a:gdLst/>
            <a:ahLst/>
            <a:cxnLst/>
            <a:rect l="l" t="t" r="r" b="b"/>
            <a:pathLst>
              <a:path w="4525645" h="3842384">
                <a:moveTo>
                  <a:pt x="4160287" y="0"/>
                </a:moveTo>
                <a:lnTo>
                  <a:pt x="366695" y="0"/>
                </a:lnTo>
                <a:lnTo>
                  <a:pt x="296063" y="279"/>
                </a:lnTo>
                <a:lnTo>
                  <a:pt x="240066" y="2236"/>
                </a:lnTo>
                <a:lnTo>
                  <a:pt x="193413" y="7549"/>
                </a:lnTo>
                <a:lnTo>
                  <a:pt x="150812" y="17894"/>
                </a:lnTo>
                <a:lnTo>
                  <a:pt x="107143" y="39459"/>
                </a:lnTo>
                <a:lnTo>
                  <a:pt x="69617" y="69618"/>
                </a:lnTo>
                <a:lnTo>
                  <a:pt x="39457" y="107144"/>
                </a:lnTo>
                <a:lnTo>
                  <a:pt x="17889" y="150812"/>
                </a:lnTo>
                <a:lnTo>
                  <a:pt x="7544" y="193413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4"/>
                </a:lnTo>
                <a:lnTo>
                  <a:pt x="6" y="3477209"/>
                </a:lnTo>
                <a:lnTo>
                  <a:pt x="279" y="3546227"/>
                </a:lnTo>
                <a:lnTo>
                  <a:pt x="2236" y="3602221"/>
                </a:lnTo>
                <a:lnTo>
                  <a:pt x="7553" y="3648896"/>
                </a:lnTo>
                <a:lnTo>
                  <a:pt x="17889" y="3691470"/>
                </a:lnTo>
                <a:lnTo>
                  <a:pt x="39457" y="3735144"/>
                </a:lnTo>
                <a:lnTo>
                  <a:pt x="69617" y="3772671"/>
                </a:lnTo>
                <a:lnTo>
                  <a:pt x="107143" y="3802831"/>
                </a:lnTo>
                <a:lnTo>
                  <a:pt x="150812" y="3824401"/>
                </a:lnTo>
                <a:lnTo>
                  <a:pt x="193387" y="3834739"/>
                </a:lnTo>
                <a:lnTo>
                  <a:pt x="239862" y="3840048"/>
                </a:lnTo>
                <a:lnTo>
                  <a:pt x="295377" y="3842004"/>
                </a:lnTo>
                <a:lnTo>
                  <a:pt x="365070" y="3842283"/>
                </a:lnTo>
                <a:lnTo>
                  <a:pt x="4158661" y="3842283"/>
                </a:lnTo>
                <a:lnTo>
                  <a:pt x="4229300" y="3842004"/>
                </a:lnTo>
                <a:lnTo>
                  <a:pt x="4285298" y="3840048"/>
                </a:lnTo>
                <a:lnTo>
                  <a:pt x="4331949" y="3834739"/>
                </a:lnTo>
                <a:lnTo>
                  <a:pt x="4374549" y="3824401"/>
                </a:lnTo>
                <a:lnTo>
                  <a:pt x="4418222" y="3802831"/>
                </a:lnTo>
                <a:lnTo>
                  <a:pt x="4455749" y="3772671"/>
                </a:lnTo>
                <a:lnTo>
                  <a:pt x="4485909" y="3735144"/>
                </a:lnTo>
                <a:lnTo>
                  <a:pt x="4507480" y="3691470"/>
                </a:lnTo>
                <a:lnTo>
                  <a:pt x="4517820" y="3648871"/>
                </a:lnTo>
                <a:lnTo>
                  <a:pt x="4523126" y="3602423"/>
                </a:lnTo>
                <a:lnTo>
                  <a:pt x="4525082" y="3546908"/>
                </a:lnTo>
                <a:lnTo>
                  <a:pt x="4525361" y="3477209"/>
                </a:lnTo>
                <a:lnTo>
                  <a:pt x="4525355" y="365074"/>
                </a:lnTo>
                <a:lnTo>
                  <a:pt x="4525082" y="296066"/>
                </a:lnTo>
                <a:lnTo>
                  <a:pt x="4523126" y="240068"/>
                </a:lnTo>
                <a:lnTo>
                  <a:pt x="4517811" y="193388"/>
                </a:lnTo>
                <a:lnTo>
                  <a:pt x="4507480" y="150812"/>
                </a:lnTo>
                <a:lnTo>
                  <a:pt x="4485909" y="107144"/>
                </a:lnTo>
                <a:lnTo>
                  <a:pt x="4455749" y="69618"/>
                </a:lnTo>
                <a:lnTo>
                  <a:pt x="4418222" y="39459"/>
                </a:lnTo>
                <a:lnTo>
                  <a:pt x="4374549" y="17894"/>
                </a:lnTo>
                <a:lnTo>
                  <a:pt x="4331975" y="7549"/>
                </a:lnTo>
                <a:lnTo>
                  <a:pt x="4285501" y="2236"/>
                </a:lnTo>
                <a:lnTo>
                  <a:pt x="4229986" y="279"/>
                </a:lnTo>
                <a:lnTo>
                  <a:pt x="4160287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0" y="1816100"/>
            <a:ext cx="18542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/>
              <a:t>Pod</a:t>
            </a:r>
            <a:endParaRPr sz="9600"/>
          </a:p>
        </p:txBody>
      </p:sp>
      <p:sp>
        <p:nvSpPr>
          <p:cNvPr id="5" name="object 5"/>
          <p:cNvSpPr/>
          <p:nvPr/>
        </p:nvSpPr>
        <p:spPr>
          <a:xfrm>
            <a:off x="1247239" y="4419523"/>
            <a:ext cx="3979100" cy="1465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5341" y="4432223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26" y="0"/>
                </a:moveTo>
                <a:lnTo>
                  <a:pt x="366699" y="0"/>
                </a:lnTo>
                <a:lnTo>
                  <a:pt x="296066" y="279"/>
                </a:lnTo>
                <a:lnTo>
                  <a:pt x="240068" y="2236"/>
                </a:lnTo>
                <a:lnTo>
                  <a:pt x="193413" y="7549"/>
                </a:lnTo>
                <a:lnTo>
                  <a:pt x="150812" y="17894"/>
                </a:lnTo>
                <a:lnTo>
                  <a:pt x="107144" y="39464"/>
                </a:lnTo>
                <a:lnTo>
                  <a:pt x="69618" y="69624"/>
                </a:lnTo>
                <a:lnTo>
                  <a:pt x="39459" y="107151"/>
                </a:lnTo>
                <a:lnTo>
                  <a:pt x="17894" y="150825"/>
                </a:lnTo>
                <a:lnTo>
                  <a:pt x="7546" y="193419"/>
                </a:lnTo>
                <a:lnTo>
                  <a:pt x="2236" y="239868"/>
                </a:lnTo>
                <a:lnTo>
                  <a:pt x="279" y="295386"/>
                </a:lnTo>
                <a:lnTo>
                  <a:pt x="0" y="365086"/>
                </a:lnTo>
                <a:lnTo>
                  <a:pt x="6" y="1024407"/>
                </a:lnTo>
                <a:lnTo>
                  <a:pt x="279" y="1093420"/>
                </a:lnTo>
                <a:lnTo>
                  <a:pt x="2236" y="1149418"/>
                </a:lnTo>
                <a:lnTo>
                  <a:pt x="7555" y="1196094"/>
                </a:lnTo>
                <a:lnTo>
                  <a:pt x="17894" y="1238669"/>
                </a:lnTo>
                <a:lnTo>
                  <a:pt x="39459" y="1282337"/>
                </a:lnTo>
                <a:lnTo>
                  <a:pt x="69618" y="1319864"/>
                </a:lnTo>
                <a:lnTo>
                  <a:pt x="107144" y="1350027"/>
                </a:lnTo>
                <a:lnTo>
                  <a:pt x="150812" y="1371600"/>
                </a:lnTo>
                <a:lnTo>
                  <a:pt x="193388" y="1381937"/>
                </a:lnTo>
                <a:lnTo>
                  <a:pt x="239864" y="1387246"/>
                </a:lnTo>
                <a:lnTo>
                  <a:pt x="295380" y="1389202"/>
                </a:lnTo>
                <a:lnTo>
                  <a:pt x="365074" y="1389481"/>
                </a:lnTo>
                <a:lnTo>
                  <a:pt x="3536200" y="1389481"/>
                </a:lnTo>
                <a:lnTo>
                  <a:pt x="3606834" y="1389202"/>
                </a:lnTo>
                <a:lnTo>
                  <a:pt x="3662832" y="1387246"/>
                </a:lnTo>
                <a:lnTo>
                  <a:pt x="3709486" y="1381937"/>
                </a:lnTo>
                <a:lnTo>
                  <a:pt x="3752088" y="1371600"/>
                </a:lnTo>
                <a:lnTo>
                  <a:pt x="3795755" y="1350027"/>
                </a:lnTo>
                <a:lnTo>
                  <a:pt x="3833282" y="1319864"/>
                </a:lnTo>
                <a:lnTo>
                  <a:pt x="3863441" y="1282337"/>
                </a:lnTo>
                <a:lnTo>
                  <a:pt x="3885006" y="1238669"/>
                </a:lnTo>
                <a:lnTo>
                  <a:pt x="3895354" y="1196069"/>
                </a:lnTo>
                <a:lnTo>
                  <a:pt x="3900663" y="1149621"/>
                </a:lnTo>
                <a:lnTo>
                  <a:pt x="3902620" y="1094106"/>
                </a:lnTo>
                <a:lnTo>
                  <a:pt x="3902900" y="1024407"/>
                </a:lnTo>
                <a:lnTo>
                  <a:pt x="3902894" y="365086"/>
                </a:lnTo>
                <a:lnTo>
                  <a:pt x="3902620" y="296066"/>
                </a:lnTo>
                <a:lnTo>
                  <a:pt x="3900663" y="240069"/>
                </a:lnTo>
                <a:lnTo>
                  <a:pt x="3895345" y="193394"/>
                </a:lnTo>
                <a:lnTo>
                  <a:pt x="3885006" y="150825"/>
                </a:lnTo>
                <a:lnTo>
                  <a:pt x="3863441" y="107151"/>
                </a:lnTo>
                <a:lnTo>
                  <a:pt x="3833282" y="69624"/>
                </a:lnTo>
                <a:lnTo>
                  <a:pt x="3795755" y="39464"/>
                </a:lnTo>
                <a:lnTo>
                  <a:pt x="3752088" y="17894"/>
                </a:lnTo>
                <a:lnTo>
                  <a:pt x="3709512" y="7549"/>
                </a:lnTo>
                <a:lnTo>
                  <a:pt x="3663035" y="2236"/>
                </a:lnTo>
                <a:lnTo>
                  <a:pt x="3607519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97100" y="4838700"/>
            <a:ext cx="208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Noto Sans Mono CJK JP Regular"/>
                <a:cs typeface="Noto Sans Mono CJK JP Regular"/>
              </a:rPr>
              <a:t>container</a:t>
            </a:r>
            <a:endParaRPr sz="3600">
              <a:latin typeface="Noto Sans Mono CJK JP Regular"/>
              <a:cs typeface="Noto Sans Mono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47239" y="6007023"/>
            <a:ext cx="3979100" cy="1465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5341" y="6019723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5">
                <a:moveTo>
                  <a:pt x="3537826" y="0"/>
                </a:moveTo>
                <a:lnTo>
                  <a:pt x="366699" y="0"/>
                </a:lnTo>
                <a:lnTo>
                  <a:pt x="296066" y="279"/>
                </a:lnTo>
                <a:lnTo>
                  <a:pt x="240068" y="2236"/>
                </a:lnTo>
                <a:lnTo>
                  <a:pt x="193413" y="7549"/>
                </a:lnTo>
                <a:lnTo>
                  <a:pt x="150812" y="17894"/>
                </a:lnTo>
                <a:lnTo>
                  <a:pt x="107144" y="39464"/>
                </a:lnTo>
                <a:lnTo>
                  <a:pt x="69618" y="69624"/>
                </a:lnTo>
                <a:lnTo>
                  <a:pt x="39459" y="107151"/>
                </a:lnTo>
                <a:lnTo>
                  <a:pt x="17894" y="150825"/>
                </a:lnTo>
                <a:lnTo>
                  <a:pt x="7546" y="193424"/>
                </a:lnTo>
                <a:lnTo>
                  <a:pt x="2236" y="239872"/>
                </a:lnTo>
                <a:lnTo>
                  <a:pt x="279" y="295387"/>
                </a:lnTo>
                <a:lnTo>
                  <a:pt x="0" y="365086"/>
                </a:lnTo>
                <a:lnTo>
                  <a:pt x="6" y="1024407"/>
                </a:lnTo>
                <a:lnTo>
                  <a:pt x="279" y="1093420"/>
                </a:lnTo>
                <a:lnTo>
                  <a:pt x="2236" y="1149418"/>
                </a:lnTo>
                <a:lnTo>
                  <a:pt x="7555" y="1196094"/>
                </a:lnTo>
                <a:lnTo>
                  <a:pt x="17894" y="1238669"/>
                </a:lnTo>
                <a:lnTo>
                  <a:pt x="39459" y="1282337"/>
                </a:lnTo>
                <a:lnTo>
                  <a:pt x="69618" y="1319864"/>
                </a:lnTo>
                <a:lnTo>
                  <a:pt x="107144" y="1350027"/>
                </a:lnTo>
                <a:lnTo>
                  <a:pt x="150812" y="1371599"/>
                </a:lnTo>
                <a:lnTo>
                  <a:pt x="193388" y="1381937"/>
                </a:lnTo>
                <a:lnTo>
                  <a:pt x="239864" y="1387246"/>
                </a:lnTo>
                <a:lnTo>
                  <a:pt x="295380" y="1389202"/>
                </a:lnTo>
                <a:lnTo>
                  <a:pt x="365074" y="1389481"/>
                </a:lnTo>
                <a:lnTo>
                  <a:pt x="3536200" y="1389481"/>
                </a:lnTo>
                <a:lnTo>
                  <a:pt x="3606834" y="1389202"/>
                </a:lnTo>
                <a:lnTo>
                  <a:pt x="3662832" y="1387246"/>
                </a:lnTo>
                <a:lnTo>
                  <a:pt x="3709486" y="1381937"/>
                </a:lnTo>
                <a:lnTo>
                  <a:pt x="3752088" y="1371599"/>
                </a:lnTo>
                <a:lnTo>
                  <a:pt x="3795755" y="1350027"/>
                </a:lnTo>
                <a:lnTo>
                  <a:pt x="3833282" y="1319864"/>
                </a:lnTo>
                <a:lnTo>
                  <a:pt x="3863441" y="1282337"/>
                </a:lnTo>
                <a:lnTo>
                  <a:pt x="3885006" y="1238669"/>
                </a:lnTo>
                <a:lnTo>
                  <a:pt x="3895354" y="1196069"/>
                </a:lnTo>
                <a:lnTo>
                  <a:pt x="3900663" y="1149621"/>
                </a:lnTo>
                <a:lnTo>
                  <a:pt x="3902620" y="1094106"/>
                </a:lnTo>
                <a:lnTo>
                  <a:pt x="3902900" y="1024407"/>
                </a:lnTo>
                <a:lnTo>
                  <a:pt x="3902894" y="365086"/>
                </a:lnTo>
                <a:lnTo>
                  <a:pt x="3902620" y="296068"/>
                </a:lnTo>
                <a:lnTo>
                  <a:pt x="3900663" y="240074"/>
                </a:lnTo>
                <a:lnTo>
                  <a:pt x="3895345" y="193399"/>
                </a:lnTo>
                <a:lnTo>
                  <a:pt x="3885006" y="150825"/>
                </a:lnTo>
                <a:lnTo>
                  <a:pt x="3863441" y="107151"/>
                </a:lnTo>
                <a:lnTo>
                  <a:pt x="3833282" y="69624"/>
                </a:lnTo>
                <a:lnTo>
                  <a:pt x="3795755" y="39464"/>
                </a:lnTo>
                <a:lnTo>
                  <a:pt x="3752088" y="17894"/>
                </a:lnTo>
                <a:lnTo>
                  <a:pt x="3709512" y="7549"/>
                </a:lnTo>
                <a:lnTo>
                  <a:pt x="3663035" y="2236"/>
                </a:lnTo>
                <a:lnTo>
                  <a:pt x="3607519" y="279"/>
                </a:lnTo>
                <a:lnTo>
                  <a:pt x="3537826" y="0"/>
                </a:lnTo>
                <a:close/>
              </a:path>
            </a:pathLst>
          </a:custGeom>
          <a:solidFill>
            <a:srgbClr val="F5D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25700" y="6426200"/>
            <a:ext cx="162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Noto Sans Mono CJK JP Regular"/>
                <a:cs typeface="Noto Sans Mono CJK JP Regular"/>
              </a:rPr>
              <a:t>volumes</a:t>
            </a:r>
            <a:endParaRPr sz="3600">
              <a:latin typeface="Noto Sans Mono CJK JP Regular"/>
              <a:cs typeface="Noto Sans Mono CJK JP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34923" y="3662781"/>
            <a:ext cx="5089525" cy="19608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354330" marR="2827655" indent="-292100">
              <a:lnSpc>
                <a:spcPct val="123200"/>
              </a:lnSpc>
              <a:spcBef>
                <a:spcPts val="515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container:  volumeMounts:</a:t>
            </a:r>
            <a:endParaRPr sz="2300">
              <a:latin typeface="Noto Sans Mono CJK JP Regular"/>
              <a:cs typeface="Noto Sans Mono CJK JP Regular"/>
            </a:endParaRPr>
          </a:p>
          <a:p>
            <a:pPr marL="646430">
              <a:lnSpc>
                <a:spcPct val="100000"/>
              </a:lnSpc>
              <a:spcBef>
                <a:spcPts val="640"/>
              </a:spcBef>
              <a:tabLst>
                <a:tab pos="938530" algn="l"/>
                <a:tab pos="1814830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-	name:	</a:t>
            </a:r>
            <a:r>
              <a:rPr sz="2300" b="1" spc="135" dirty="0">
                <a:solidFill>
                  <a:srgbClr val="EC5D57"/>
                </a:solidFill>
                <a:latin typeface="Arial"/>
                <a:cs typeface="Arial"/>
              </a:rPr>
              <a:t>certificates</a:t>
            </a:r>
            <a:endParaRPr sz="2300">
              <a:latin typeface="Arial"/>
              <a:cs typeface="Arial"/>
            </a:endParaRPr>
          </a:p>
          <a:p>
            <a:pPr marL="938530">
              <a:lnSpc>
                <a:spcPct val="100000"/>
              </a:lnSpc>
              <a:spcBef>
                <a:spcPts val="640"/>
              </a:spcBef>
              <a:tabLst>
                <a:tab pos="2545080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mountPath:	/etc/ssl/certs</a:t>
            </a:r>
            <a:endParaRPr sz="2300">
              <a:latin typeface="Noto Sans Mono CJK JP Regular"/>
              <a:cs typeface="Noto Sans Mono CJK JP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4923" y="6103416"/>
            <a:ext cx="5089525" cy="19608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14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volumes:</a:t>
            </a:r>
            <a:endParaRPr sz="2300">
              <a:latin typeface="Noto Sans Mono CJK JP Regular"/>
              <a:cs typeface="Noto Sans Mono CJK JP Regular"/>
            </a:endParaRPr>
          </a:p>
          <a:p>
            <a:pPr marL="646430" marR="1805305" indent="-292100">
              <a:lnSpc>
                <a:spcPct val="123200"/>
              </a:lnSpc>
              <a:tabLst>
                <a:tab pos="646430" algn="l"/>
                <a:tab pos="1522730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-	name:	</a:t>
            </a:r>
            <a:r>
              <a:rPr sz="2300" b="1" spc="130" dirty="0">
                <a:solidFill>
                  <a:srgbClr val="EC5D57"/>
                </a:solidFill>
                <a:latin typeface="Arial"/>
                <a:cs typeface="Arial"/>
              </a:rPr>
              <a:t>certificates  </a:t>
            </a:r>
            <a:r>
              <a:rPr sz="2300" b="1" spc="15" dirty="0">
                <a:solidFill>
                  <a:srgbClr val="DE6A10"/>
                </a:solidFill>
                <a:latin typeface="Arial"/>
                <a:cs typeface="Arial"/>
              </a:rPr>
              <a:t>secret</a:t>
            </a:r>
            <a:r>
              <a:rPr sz="2300" spc="15" dirty="0">
                <a:latin typeface="Noto Sans Mono CJK JP Regular"/>
                <a:cs typeface="Noto Sans Mono CJK JP Regular"/>
              </a:rPr>
              <a:t>:</a:t>
            </a:r>
            <a:endParaRPr sz="2300">
              <a:latin typeface="Noto Sans Mono CJK JP Regular"/>
              <a:cs typeface="Noto Sans Mono CJK JP Regular"/>
            </a:endParaRPr>
          </a:p>
          <a:p>
            <a:pPr marL="938530">
              <a:lnSpc>
                <a:spcPct val="100000"/>
              </a:lnSpc>
              <a:spcBef>
                <a:spcPts val="640"/>
              </a:spcBef>
              <a:tabLst>
                <a:tab pos="2691130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secretName:	</a:t>
            </a:r>
            <a:r>
              <a:rPr sz="2300" dirty="0">
                <a:solidFill>
                  <a:srgbClr val="DE6A10"/>
                </a:solidFill>
                <a:latin typeface="Noto Sans Mono CJK JP Regular"/>
                <a:cs typeface="Noto Sans Mono CJK JP Regular"/>
              </a:rPr>
              <a:t>ca-certificates</a:t>
            </a:r>
            <a:endParaRPr sz="23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872" y="4135932"/>
            <a:ext cx="4601565" cy="3918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7972" y="4148632"/>
            <a:ext cx="4525645" cy="3842385"/>
          </a:xfrm>
          <a:custGeom>
            <a:avLst/>
            <a:gdLst/>
            <a:ahLst/>
            <a:cxnLst/>
            <a:rect l="l" t="t" r="r" b="b"/>
            <a:pathLst>
              <a:path w="4525645" h="3842384">
                <a:moveTo>
                  <a:pt x="4160292" y="0"/>
                </a:moveTo>
                <a:lnTo>
                  <a:pt x="366701" y="0"/>
                </a:lnTo>
                <a:lnTo>
                  <a:pt x="296065" y="279"/>
                </a:lnTo>
                <a:lnTo>
                  <a:pt x="240067" y="2236"/>
                </a:lnTo>
                <a:lnTo>
                  <a:pt x="193414" y="7549"/>
                </a:lnTo>
                <a:lnTo>
                  <a:pt x="150813" y="17894"/>
                </a:lnTo>
                <a:lnTo>
                  <a:pt x="107144" y="39459"/>
                </a:lnTo>
                <a:lnTo>
                  <a:pt x="69617" y="69618"/>
                </a:lnTo>
                <a:lnTo>
                  <a:pt x="39458" y="107144"/>
                </a:lnTo>
                <a:lnTo>
                  <a:pt x="17890" y="150812"/>
                </a:lnTo>
                <a:lnTo>
                  <a:pt x="7544" y="193413"/>
                </a:lnTo>
                <a:lnTo>
                  <a:pt x="2236" y="239864"/>
                </a:lnTo>
                <a:lnTo>
                  <a:pt x="279" y="295380"/>
                </a:lnTo>
                <a:lnTo>
                  <a:pt x="0" y="365074"/>
                </a:lnTo>
                <a:lnTo>
                  <a:pt x="6" y="3477209"/>
                </a:lnTo>
                <a:lnTo>
                  <a:pt x="279" y="3546217"/>
                </a:lnTo>
                <a:lnTo>
                  <a:pt x="2236" y="3602215"/>
                </a:lnTo>
                <a:lnTo>
                  <a:pt x="7553" y="3648894"/>
                </a:lnTo>
                <a:lnTo>
                  <a:pt x="17890" y="3691470"/>
                </a:lnTo>
                <a:lnTo>
                  <a:pt x="39458" y="3735138"/>
                </a:lnTo>
                <a:lnTo>
                  <a:pt x="69617" y="3772666"/>
                </a:lnTo>
                <a:lnTo>
                  <a:pt x="107144" y="3802829"/>
                </a:lnTo>
                <a:lnTo>
                  <a:pt x="150813" y="3824401"/>
                </a:lnTo>
                <a:lnTo>
                  <a:pt x="193389" y="3834739"/>
                </a:lnTo>
                <a:lnTo>
                  <a:pt x="239864" y="3840048"/>
                </a:lnTo>
                <a:lnTo>
                  <a:pt x="295379" y="3842004"/>
                </a:lnTo>
                <a:lnTo>
                  <a:pt x="365075" y="3842283"/>
                </a:lnTo>
                <a:lnTo>
                  <a:pt x="4158667" y="3842283"/>
                </a:lnTo>
                <a:lnTo>
                  <a:pt x="4229300" y="3842004"/>
                </a:lnTo>
                <a:lnTo>
                  <a:pt x="4285298" y="3840048"/>
                </a:lnTo>
                <a:lnTo>
                  <a:pt x="4331953" y="3834739"/>
                </a:lnTo>
                <a:lnTo>
                  <a:pt x="4374554" y="3824401"/>
                </a:lnTo>
                <a:lnTo>
                  <a:pt x="4418222" y="3802829"/>
                </a:lnTo>
                <a:lnTo>
                  <a:pt x="4455748" y="3772666"/>
                </a:lnTo>
                <a:lnTo>
                  <a:pt x="4485907" y="3735138"/>
                </a:lnTo>
                <a:lnTo>
                  <a:pt x="4507472" y="3691470"/>
                </a:lnTo>
                <a:lnTo>
                  <a:pt x="4517820" y="3648869"/>
                </a:lnTo>
                <a:lnTo>
                  <a:pt x="4523130" y="3602418"/>
                </a:lnTo>
                <a:lnTo>
                  <a:pt x="4525087" y="3546902"/>
                </a:lnTo>
                <a:lnTo>
                  <a:pt x="4525366" y="3477209"/>
                </a:lnTo>
                <a:lnTo>
                  <a:pt x="4525360" y="365074"/>
                </a:lnTo>
                <a:lnTo>
                  <a:pt x="4525087" y="296066"/>
                </a:lnTo>
                <a:lnTo>
                  <a:pt x="4523130" y="240068"/>
                </a:lnTo>
                <a:lnTo>
                  <a:pt x="4517811" y="193388"/>
                </a:lnTo>
                <a:lnTo>
                  <a:pt x="4507472" y="150812"/>
                </a:lnTo>
                <a:lnTo>
                  <a:pt x="4485907" y="107144"/>
                </a:lnTo>
                <a:lnTo>
                  <a:pt x="4455748" y="69618"/>
                </a:lnTo>
                <a:lnTo>
                  <a:pt x="4418222" y="39459"/>
                </a:lnTo>
                <a:lnTo>
                  <a:pt x="4374554" y="17894"/>
                </a:lnTo>
                <a:lnTo>
                  <a:pt x="4331978" y="7549"/>
                </a:lnTo>
                <a:lnTo>
                  <a:pt x="4285501" y="2236"/>
                </a:lnTo>
                <a:lnTo>
                  <a:pt x="4229986" y="279"/>
                </a:lnTo>
                <a:lnTo>
                  <a:pt x="4160292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9500" y="1892300"/>
            <a:ext cx="18542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/>
              <a:t>Pod</a:t>
            </a:r>
            <a:endParaRPr sz="9600"/>
          </a:p>
        </p:txBody>
      </p:sp>
      <p:sp>
        <p:nvSpPr>
          <p:cNvPr id="5" name="object 5"/>
          <p:cNvSpPr/>
          <p:nvPr/>
        </p:nvSpPr>
        <p:spPr>
          <a:xfrm>
            <a:off x="1281112" y="4498733"/>
            <a:ext cx="3979100" cy="1465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9212" y="4511433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4">
                <a:moveTo>
                  <a:pt x="3537813" y="0"/>
                </a:moveTo>
                <a:lnTo>
                  <a:pt x="366687" y="0"/>
                </a:lnTo>
                <a:lnTo>
                  <a:pt x="296055" y="279"/>
                </a:lnTo>
                <a:lnTo>
                  <a:pt x="240061" y="2236"/>
                </a:lnTo>
                <a:lnTo>
                  <a:pt x="193411" y="7549"/>
                </a:lnTo>
                <a:lnTo>
                  <a:pt x="150812" y="17894"/>
                </a:lnTo>
                <a:lnTo>
                  <a:pt x="107139" y="39459"/>
                </a:lnTo>
                <a:lnTo>
                  <a:pt x="69611" y="69618"/>
                </a:lnTo>
                <a:lnTo>
                  <a:pt x="39452" y="107144"/>
                </a:lnTo>
                <a:lnTo>
                  <a:pt x="17881" y="150812"/>
                </a:lnTo>
                <a:lnTo>
                  <a:pt x="7540" y="193413"/>
                </a:lnTo>
                <a:lnTo>
                  <a:pt x="2235" y="239864"/>
                </a:lnTo>
                <a:lnTo>
                  <a:pt x="279" y="295380"/>
                </a:lnTo>
                <a:lnTo>
                  <a:pt x="0" y="365074"/>
                </a:lnTo>
                <a:lnTo>
                  <a:pt x="6" y="1024407"/>
                </a:lnTo>
                <a:lnTo>
                  <a:pt x="279" y="1093415"/>
                </a:lnTo>
                <a:lnTo>
                  <a:pt x="2235" y="1149413"/>
                </a:lnTo>
                <a:lnTo>
                  <a:pt x="7549" y="1196093"/>
                </a:lnTo>
                <a:lnTo>
                  <a:pt x="17881" y="1238669"/>
                </a:lnTo>
                <a:lnTo>
                  <a:pt x="39452" y="1282336"/>
                </a:lnTo>
                <a:lnTo>
                  <a:pt x="69611" y="1319863"/>
                </a:lnTo>
                <a:lnTo>
                  <a:pt x="107139" y="1350022"/>
                </a:lnTo>
                <a:lnTo>
                  <a:pt x="150812" y="1371587"/>
                </a:lnTo>
                <a:lnTo>
                  <a:pt x="193386" y="1381932"/>
                </a:lnTo>
                <a:lnTo>
                  <a:pt x="239860" y="1387244"/>
                </a:lnTo>
                <a:lnTo>
                  <a:pt x="295375" y="1389202"/>
                </a:lnTo>
                <a:lnTo>
                  <a:pt x="365074" y="1389481"/>
                </a:lnTo>
                <a:lnTo>
                  <a:pt x="3536200" y="1389481"/>
                </a:lnTo>
                <a:lnTo>
                  <a:pt x="3606833" y="1389202"/>
                </a:lnTo>
                <a:lnTo>
                  <a:pt x="3662830" y="1387244"/>
                </a:lnTo>
                <a:lnTo>
                  <a:pt x="3709481" y="1381932"/>
                </a:lnTo>
                <a:lnTo>
                  <a:pt x="3752075" y="1371587"/>
                </a:lnTo>
                <a:lnTo>
                  <a:pt x="3795748" y="1350022"/>
                </a:lnTo>
                <a:lnTo>
                  <a:pt x="3833275" y="1319863"/>
                </a:lnTo>
                <a:lnTo>
                  <a:pt x="3863435" y="1282336"/>
                </a:lnTo>
                <a:lnTo>
                  <a:pt x="3885006" y="1238669"/>
                </a:lnTo>
                <a:lnTo>
                  <a:pt x="3895354" y="1196067"/>
                </a:lnTo>
                <a:lnTo>
                  <a:pt x="3900663" y="1149616"/>
                </a:lnTo>
                <a:lnTo>
                  <a:pt x="3902620" y="1094101"/>
                </a:lnTo>
                <a:lnTo>
                  <a:pt x="3902900" y="1024407"/>
                </a:lnTo>
                <a:lnTo>
                  <a:pt x="3902894" y="365074"/>
                </a:lnTo>
                <a:lnTo>
                  <a:pt x="3902620" y="296066"/>
                </a:lnTo>
                <a:lnTo>
                  <a:pt x="3900663" y="240068"/>
                </a:lnTo>
                <a:lnTo>
                  <a:pt x="3895345" y="193388"/>
                </a:lnTo>
                <a:lnTo>
                  <a:pt x="3885006" y="150812"/>
                </a:lnTo>
                <a:lnTo>
                  <a:pt x="3863435" y="107144"/>
                </a:lnTo>
                <a:lnTo>
                  <a:pt x="3833275" y="69618"/>
                </a:lnTo>
                <a:lnTo>
                  <a:pt x="3795748" y="39459"/>
                </a:lnTo>
                <a:lnTo>
                  <a:pt x="3752075" y="17894"/>
                </a:lnTo>
                <a:lnTo>
                  <a:pt x="3709506" y="7549"/>
                </a:lnTo>
                <a:lnTo>
                  <a:pt x="3663032" y="2236"/>
                </a:lnTo>
                <a:lnTo>
                  <a:pt x="3607514" y="279"/>
                </a:lnTo>
                <a:lnTo>
                  <a:pt x="3537813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35200" y="4914900"/>
            <a:ext cx="208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Noto Sans Mono CJK JP Regular"/>
                <a:cs typeface="Noto Sans Mono CJK JP Regular"/>
              </a:rPr>
              <a:t>container</a:t>
            </a:r>
            <a:endParaRPr sz="3600">
              <a:latin typeface="Noto Sans Mono CJK JP Regular"/>
              <a:cs typeface="Noto Sans Mono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81112" y="6086233"/>
            <a:ext cx="3979100" cy="1465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9212" y="6098933"/>
            <a:ext cx="3903345" cy="1390015"/>
          </a:xfrm>
          <a:custGeom>
            <a:avLst/>
            <a:gdLst/>
            <a:ahLst/>
            <a:cxnLst/>
            <a:rect l="l" t="t" r="r" b="b"/>
            <a:pathLst>
              <a:path w="3903345" h="1390015">
                <a:moveTo>
                  <a:pt x="3537813" y="0"/>
                </a:moveTo>
                <a:lnTo>
                  <a:pt x="366687" y="0"/>
                </a:lnTo>
                <a:lnTo>
                  <a:pt x="296055" y="279"/>
                </a:lnTo>
                <a:lnTo>
                  <a:pt x="240061" y="2236"/>
                </a:lnTo>
                <a:lnTo>
                  <a:pt x="193411" y="7549"/>
                </a:lnTo>
                <a:lnTo>
                  <a:pt x="150812" y="17894"/>
                </a:lnTo>
                <a:lnTo>
                  <a:pt x="107139" y="39459"/>
                </a:lnTo>
                <a:lnTo>
                  <a:pt x="69611" y="69618"/>
                </a:lnTo>
                <a:lnTo>
                  <a:pt x="39452" y="107144"/>
                </a:lnTo>
                <a:lnTo>
                  <a:pt x="17881" y="150812"/>
                </a:lnTo>
                <a:lnTo>
                  <a:pt x="7540" y="193413"/>
                </a:lnTo>
                <a:lnTo>
                  <a:pt x="2235" y="239864"/>
                </a:lnTo>
                <a:lnTo>
                  <a:pt x="279" y="295380"/>
                </a:lnTo>
                <a:lnTo>
                  <a:pt x="0" y="365074"/>
                </a:lnTo>
                <a:lnTo>
                  <a:pt x="6" y="1024407"/>
                </a:lnTo>
                <a:lnTo>
                  <a:pt x="279" y="1093415"/>
                </a:lnTo>
                <a:lnTo>
                  <a:pt x="2235" y="1149413"/>
                </a:lnTo>
                <a:lnTo>
                  <a:pt x="7549" y="1196093"/>
                </a:lnTo>
                <a:lnTo>
                  <a:pt x="17881" y="1238669"/>
                </a:lnTo>
                <a:lnTo>
                  <a:pt x="39452" y="1282336"/>
                </a:lnTo>
                <a:lnTo>
                  <a:pt x="69611" y="1319863"/>
                </a:lnTo>
                <a:lnTo>
                  <a:pt x="107139" y="1350022"/>
                </a:lnTo>
                <a:lnTo>
                  <a:pt x="150812" y="1371587"/>
                </a:lnTo>
                <a:lnTo>
                  <a:pt x="193386" y="1381932"/>
                </a:lnTo>
                <a:lnTo>
                  <a:pt x="239860" y="1387244"/>
                </a:lnTo>
                <a:lnTo>
                  <a:pt x="295375" y="1389202"/>
                </a:lnTo>
                <a:lnTo>
                  <a:pt x="365074" y="1389481"/>
                </a:lnTo>
                <a:lnTo>
                  <a:pt x="3536200" y="1389481"/>
                </a:lnTo>
                <a:lnTo>
                  <a:pt x="3606833" y="1389202"/>
                </a:lnTo>
                <a:lnTo>
                  <a:pt x="3662830" y="1387244"/>
                </a:lnTo>
                <a:lnTo>
                  <a:pt x="3709481" y="1381932"/>
                </a:lnTo>
                <a:lnTo>
                  <a:pt x="3752075" y="1371587"/>
                </a:lnTo>
                <a:lnTo>
                  <a:pt x="3795748" y="1350022"/>
                </a:lnTo>
                <a:lnTo>
                  <a:pt x="3833275" y="1319863"/>
                </a:lnTo>
                <a:lnTo>
                  <a:pt x="3863435" y="1282336"/>
                </a:lnTo>
                <a:lnTo>
                  <a:pt x="3885006" y="1238669"/>
                </a:lnTo>
                <a:lnTo>
                  <a:pt x="3895354" y="1196067"/>
                </a:lnTo>
                <a:lnTo>
                  <a:pt x="3900663" y="1149616"/>
                </a:lnTo>
                <a:lnTo>
                  <a:pt x="3902620" y="1094101"/>
                </a:lnTo>
                <a:lnTo>
                  <a:pt x="3902900" y="1024407"/>
                </a:lnTo>
                <a:lnTo>
                  <a:pt x="3902894" y="365074"/>
                </a:lnTo>
                <a:lnTo>
                  <a:pt x="3902620" y="296066"/>
                </a:lnTo>
                <a:lnTo>
                  <a:pt x="3900663" y="240068"/>
                </a:lnTo>
                <a:lnTo>
                  <a:pt x="3895345" y="193388"/>
                </a:lnTo>
                <a:lnTo>
                  <a:pt x="3885006" y="150812"/>
                </a:lnTo>
                <a:lnTo>
                  <a:pt x="3863435" y="107144"/>
                </a:lnTo>
                <a:lnTo>
                  <a:pt x="3833275" y="69618"/>
                </a:lnTo>
                <a:lnTo>
                  <a:pt x="3795748" y="39459"/>
                </a:lnTo>
                <a:lnTo>
                  <a:pt x="3752075" y="17894"/>
                </a:lnTo>
                <a:lnTo>
                  <a:pt x="3709506" y="7549"/>
                </a:lnTo>
                <a:lnTo>
                  <a:pt x="3663032" y="2236"/>
                </a:lnTo>
                <a:lnTo>
                  <a:pt x="3607514" y="279"/>
                </a:lnTo>
                <a:lnTo>
                  <a:pt x="3537813" y="0"/>
                </a:lnTo>
                <a:close/>
              </a:path>
            </a:pathLst>
          </a:custGeom>
          <a:solidFill>
            <a:srgbClr val="F5D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63800" y="6502400"/>
            <a:ext cx="162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Noto Sans Mono CJK JP Regular"/>
                <a:cs typeface="Noto Sans Mono CJK JP Regular"/>
              </a:rPr>
              <a:t>volumes</a:t>
            </a:r>
            <a:endParaRPr sz="3600">
              <a:latin typeface="Noto Sans Mono CJK JP Regular"/>
              <a:cs typeface="Noto Sans Mono CJK JP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01053" y="4540287"/>
            <a:ext cx="5089525" cy="27501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50"/>
              </a:spcBef>
            </a:pPr>
            <a:r>
              <a:rPr sz="2300" dirty="0">
                <a:latin typeface="Noto Sans Mono CJK JP Regular"/>
                <a:cs typeface="Noto Sans Mono CJK JP Regular"/>
              </a:rPr>
              <a:t>env:</a:t>
            </a:r>
            <a:endParaRPr sz="2300">
              <a:latin typeface="Noto Sans Mono CJK JP Regular"/>
              <a:cs typeface="Noto Sans Mono CJK JP Regular"/>
            </a:endParaRPr>
          </a:p>
          <a:p>
            <a:pPr marL="642620" marR="2101850" indent="-292100">
              <a:lnSpc>
                <a:spcPct val="123200"/>
              </a:lnSpc>
              <a:tabLst>
                <a:tab pos="642620" algn="l"/>
                <a:tab pos="1518920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-	name:	</a:t>
            </a:r>
            <a:r>
              <a:rPr sz="2300" b="1" spc="35" dirty="0">
                <a:solidFill>
                  <a:srgbClr val="EC5D57"/>
                </a:solidFill>
                <a:latin typeface="Arial"/>
                <a:cs typeface="Arial"/>
              </a:rPr>
              <a:t>foo-secret  </a:t>
            </a:r>
            <a:r>
              <a:rPr sz="2300" b="1" spc="-130" dirty="0">
                <a:solidFill>
                  <a:srgbClr val="DE6A10"/>
                </a:solidFill>
                <a:latin typeface="Arial"/>
                <a:cs typeface="Arial"/>
              </a:rPr>
              <a:t>valueFrom</a:t>
            </a:r>
            <a:r>
              <a:rPr sz="2300" spc="-130" dirty="0">
                <a:latin typeface="Noto Sans Mono CJK JP Regular"/>
                <a:cs typeface="Noto Sans Mono CJK JP Regular"/>
              </a:rPr>
              <a:t>: </a:t>
            </a:r>
            <a:r>
              <a:rPr sz="2300" spc="-130" dirty="0">
                <a:solidFill>
                  <a:srgbClr val="DE6A10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300" b="1" spc="-70" dirty="0">
                <a:solidFill>
                  <a:srgbClr val="DE6A10"/>
                </a:solidFill>
                <a:latin typeface="Arial"/>
                <a:cs typeface="Arial"/>
              </a:rPr>
              <a:t>secretKeyRef</a:t>
            </a:r>
            <a:r>
              <a:rPr sz="2300" spc="-70" dirty="0">
                <a:latin typeface="Noto Sans Mono CJK JP Regular"/>
                <a:cs typeface="Noto Sans Mono CJK JP Regular"/>
              </a:rPr>
              <a:t>:</a:t>
            </a:r>
            <a:endParaRPr sz="2300">
              <a:latin typeface="Noto Sans Mono CJK JP Regular"/>
              <a:cs typeface="Noto Sans Mono CJK JP Regular"/>
            </a:endParaRPr>
          </a:p>
          <a:p>
            <a:pPr marL="972819">
              <a:lnSpc>
                <a:spcPct val="100000"/>
              </a:lnSpc>
              <a:spcBef>
                <a:spcPts val="640"/>
              </a:spcBef>
              <a:tabLst>
                <a:tab pos="1849120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name:	foo</a:t>
            </a:r>
            <a:endParaRPr sz="2300">
              <a:latin typeface="Noto Sans Mono CJK JP Regular"/>
              <a:cs typeface="Noto Sans Mono CJK JP Regular"/>
            </a:endParaRPr>
          </a:p>
          <a:p>
            <a:pPr marL="972819">
              <a:lnSpc>
                <a:spcPct val="100000"/>
              </a:lnSpc>
              <a:spcBef>
                <a:spcPts val="640"/>
              </a:spcBef>
              <a:tabLst>
                <a:tab pos="1995170" algn="l"/>
              </a:tabLst>
            </a:pPr>
            <a:r>
              <a:rPr sz="2300" dirty="0">
                <a:latin typeface="Noto Sans Mono CJK JP Regular"/>
                <a:cs typeface="Noto Sans Mono CJK JP Regular"/>
              </a:rPr>
              <a:t>value:	secret-value</a:t>
            </a:r>
            <a:endParaRPr sz="23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3759200"/>
            <a:ext cx="87884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spc="-1000" dirty="0">
                <a:solidFill>
                  <a:srgbClr val="C82506"/>
                </a:solidFill>
                <a:latin typeface="Arial"/>
                <a:cs typeface="Arial"/>
              </a:rPr>
              <a:t>ConfigMaps</a:t>
            </a:r>
            <a:endParaRPr sz="1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0" y="3131820"/>
            <a:ext cx="793115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marR="5080" indent="-520700">
              <a:lnSpc>
                <a:spcPct val="123500"/>
              </a:lnSpc>
              <a:spcBef>
                <a:spcPts val="100"/>
              </a:spcBef>
              <a:tabLst>
                <a:tab pos="2647315" algn="l"/>
                <a:tab pos="4228465" algn="l"/>
              </a:tabLst>
            </a:pPr>
            <a:r>
              <a:rPr sz="8300" b="1" spc="-1390" dirty="0">
                <a:latin typeface="Arial"/>
                <a:cs typeface="Arial"/>
              </a:rPr>
              <a:t>Same	</a:t>
            </a:r>
            <a:r>
              <a:rPr sz="8300" b="1" spc="-470" dirty="0">
                <a:latin typeface="Arial"/>
                <a:cs typeface="Arial"/>
              </a:rPr>
              <a:t>as	</a:t>
            </a:r>
            <a:r>
              <a:rPr sz="8300" b="1" spc="-125" dirty="0">
                <a:latin typeface="Arial"/>
                <a:cs typeface="Arial"/>
              </a:rPr>
              <a:t>Secrets  </a:t>
            </a:r>
            <a:r>
              <a:rPr sz="8300" b="1" spc="-40" dirty="0">
                <a:latin typeface="Arial"/>
                <a:cs typeface="Arial"/>
              </a:rPr>
              <a:t>(Unprotected)</a:t>
            </a:r>
            <a:endParaRPr sz="8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000" y="6210300"/>
            <a:ext cx="8940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  <a:tab pos="5498465" algn="l"/>
              </a:tabLst>
            </a:pPr>
            <a:r>
              <a:rPr sz="5400" b="1" spc="25" dirty="0">
                <a:latin typeface="Arial"/>
                <a:cs typeface="Arial"/>
              </a:rPr>
              <a:t>“Clustering	</a:t>
            </a:r>
            <a:r>
              <a:rPr sz="5400" b="1" spc="-505" dirty="0">
                <a:latin typeface="Arial"/>
                <a:cs typeface="Arial"/>
              </a:rPr>
              <a:t>and	</a:t>
            </a:r>
            <a:r>
              <a:rPr sz="5400" b="1" spc="-155" dirty="0">
                <a:latin typeface="Arial"/>
                <a:cs typeface="Arial"/>
              </a:rPr>
              <a:t>Discovery”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1700" y="7213600"/>
            <a:ext cx="61277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3165" algn="l"/>
                <a:tab pos="2374265" algn="l"/>
                <a:tab pos="3949065" algn="l"/>
              </a:tabLst>
            </a:pPr>
            <a:r>
              <a:rPr sz="3100" b="1" spc="100" dirty="0">
                <a:latin typeface="Arial"/>
                <a:cs typeface="Arial"/>
              </a:rPr>
              <a:t>(hey,	</a:t>
            </a:r>
            <a:r>
              <a:rPr sz="3100" b="1" spc="-40" dirty="0">
                <a:latin typeface="Arial"/>
                <a:cs typeface="Arial"/>
              </a:rPr>
              <a:t>we’re	</a:t>
            </a:r>
            <a:r>
              <a:rPr sz="3100" b="1" spc="70" dirty="0">
                <a:latin typeface="Arial"/>
                <a:cs typeface="Arial"/>
              </a:rPr>
              <a:t>getting	</a:t>
            </a:r>
            <a:r>
              <a:rPr sz="3100" b="1" spc="-190" dirty="0">
                <a:latin typeface="Arial"/>
                <a:cs typeface="Arial"/>
              </a:rPr>
              <a:t>somewhere!)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19500" y="647700"/>
            <a:ext cx="5765800" cy="568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300" y="3759200"/>
            <a:ext cx="61595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spc="-114" dirty="0">
                <a:solidFill>
                  <a:srgbClr val="C82506"/>
                </a:solidFill>
                <a:latin typeface="Arial"/>
                <a:cs typeface="Arial"/>
              </a:rPr>
              <a:t>Ingress</a:t>
            </a:r>
            <a:endParaRPr sz="1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3116529"/>
            <a:ext cx="9794875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2800"/>
              </a:lnSpc>
              <a:spcBef>
                <a:spcPts val="100"/>
              </a:spcBef>
              <a:tabLst>
                <a:tab pos="2907030" algn="l"/>
                <a:tab pos="3268979" algn="l"/>
                <a:tab pos="4716145" algn="l"/>
                <a:tab pos="6163310" algn="l"/>
                <a:tab pos="8696325" algn="l"/>
              </a:tabLst>
            </a:pPr>
            <a:r>
              <a:rPr sz="5700" b="1" spc="-85" dirty="0">
                <a:latin typeface="Arial"/>
                <a:cs typeface="Arial"/>
              </a:rPr>
              <a:t>Services	</a:t>
            </a:r>
            <a:r>
              <a:rPr sz="5700" b="1" spc="-5" dirty="0">
                <a:latin typeface="Arial"/>
                <a:cs typeface="Arial"/>
              </a:rPr>
              <a:t>are	</a:t>
            </a:r>
            <a:r>
              <a:rPr sz="5700" b="1" spc="315" dirty="0">
                <a:latin typeface="Arial"/>
                <a:cs typeface="Arial"/>
              </a:rPr>
              <a:t>for	</a:t>
            </a:r>
            <a:r>
              <a:rPr sz="5700" b="1" spc="105" dirty="0">
                <a:latin typeface="Arial"/>
                <a:cs typeface="Arial"/>
              </a:rPr>
              <a:t>within	</a:t>
            </a:r>
            <a:r>
              <a:rPr sz="5700" b="1" spc="-5" dirty="0">
                <a:latin typeface="Arial"/>
                <a:cs typeface="Arial"/>
              </a:rPr>
              <a:t>the  </a:t>
            </a:r>
            <a:r>
              <a:rPr sz="5700" b="1" spc="175" dirty="0">
                <a:latin typeface="Arial"/>
                <a:cs typeface="Arial"/>
              </a:rPr>
              <a:t>cluster	</a:t>
            </a:r>
            <a:r>
              <a:rPr sz="5700" b="1" spc="-85" dirty="0">
                <a:latin typeface="Arial"/>
                <a:cs typeface="Arial"/>
              </a:rPr>
              <a:t>only</a:t>
            </a:r>
            <a:endParaRPr sz="5700">
              <a:latin typeface="Arial"/>
              <a:cs typeface="Arial"/>
            </a:endParaRPr>
          </a:p>
          <a:p>
            <a:pPr marL="469900" marR="452120" algn="ctr">
              <a:lnSpc>
                <a:spcPct val="125699"/>
              </a:lnSpc>
              <a:spcBef>
                <a:spcPts val="530"/>
              </a:spcBef>
              <a:tabLst>
                <a:tab pos="2098040" algn="l"/>
                <a:tab pos="2278380" algn="l"/>
                <a:tab pos="3002280" algn="l"/>
                <a:tab pos="4630420" algn="l"/>
                <a:tab pos="5354320" algn="l"/>
                <a:tab pos="6258560" algn="l"/>
                <a:tab pos="6982459" algn="l"/>
                <a:tab pos="7886700" algn="l"/>
                <a:tab pos="8429625" algn="l"/>
              </a:tabLst>
            </a:pPr>
            <a:r>
              <a:rPr sz="2850" b="1" spc="100" dirty="0">
                <a:latin typeface="Arial"/>
                <a:cs typeface="Arial"/>
              </a:rPr>
              <a:t>(external	</a:t>
            </a:r>
            <a:r>
              <a:rPr sz="2850" b="1" spc="-5" dirty="0">
                <a:latin typeface="Arial"/>
                <a:cs typeface="Arial"/>
              </a:rPr>
              <a:t>IPs	</a:t>
            </a:r>
            <a:r>
              <a:rPr sz="2850" b="1" spc="15" dirty="0">
                <a:latin typeface="Arial"/>
                <a:cs typeface="Arial"/>
              </a:rPr>
              <a:t>allowed,	</a:t>
            </a:r>
            <a:r>
              <a:rPr sz="2850" b="1" spc="-55" dirty="0">
                <a:latin typeface="Arial"/>
                <a:cs typeface="Arial"/>
              </a:rPr>
              <a:t>but	</a:t>
            </a:r>
            <a:r>
              <a:rPr sz="2850" b="1" spc="-80" dirty="0">
                <a:latin typeface="Arial"/>
                <a:cs typeface="Arial"/>
              </a:rPr>
              <a:t>don’	</a:t>
            </a:r>
            <a:r>
              <a:rPr sz="2850" b="1" spc="-215" dirty="0">
                <a:latin typeface="Arial"/>
                <a:cs typeface="Arial"/>
              </a:rPr>
              <a:t>use	</a:t>
            </a:r>
            <a:r>
              <a:rPr sz="2850" b="1" spc="114" dirty="0">
                <a:latin typeface="Arial"/>
                <a:cs typeface="Arial"/>
              </a:rPr>
              <a:t>that	</a:t>
            </a:r>
            <a:r>
              <a:rPr sz="2850" b="1" spc="75" dirty="0">
                <a:latin typeface="Arial"/>
                <a:cs typeface="Arial"/>
              </a:rPr>
              <a:t>to	</a:t>
            </a:r>
            <a:r>
              <a:rPr sz="2850" b="1" spc="-60" dirty="0">
                <a:latin typeface="Arial"/>
                <a:cs typeface="Arial"/>
              </a:rPr>
              <a:t>serve  </a:t>
            </a:r>
            <a:r>
              <a:rPr sz="2850" b="1" spc="55" dirty="0">
                <a:latin typeface="Arial"/>
                <a:cs typeface="Arial"/>
              </a:rPr>
              <a:t>external	</a:t>
            </a:r>
            <a:r>
              <a:rPr sz="2850" b="1" spc="-5" dirty="0">
                <a:latin typeface="Arial"/>
                <a:cs typeface="Arial"/>
              </a:rPr>
              <a:t>requests)</a:t>
            </a:r>
            <a:endParaRPr sz="2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3400" y="6350000"/>
            <a:ext cx="43116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0815" algn="l"/>
                <a:tab pos="3155315" algn="l"/>
              </a:tabLst>
            </a:pPr>
            <a:r>
              <a:rPr sz="4500" b="1" spc="-440" dirty="0">
                <a:latin typeface="Arial"/>
                <a:cs typeface="Arial"/>
              </a:rPr>
              <a:t>(New	</a:t>
            </a:r>
            <a:r>
              <a:rPr sz="4500" b="1" spc="-55" dirty="0">
                <a:latin typeface="Arial"/>
                <a:cs typeface="Arial"/>
              </a:rPr>
              <a:t>since	</a:t>
            </a:r>
            <a:r>
              <a:rPr sz="4500" b="1" spc="310" dirty="0">
                <a:latin typeface="Arial"/>
                <a:cs typeface="Arial"/>
              </a:rPr>
              <a:t>1.2)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700" y="3528059"/>
            <a:ext cx="10185400" cy="243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0">
              <a:lnSpc>
                <a:spcPct val="123700"/>
              </a:lnSpc>
              <a:spcBef>
                <a:spcPts val="100"/>
              </a:spcBef>
              <a:tabLst>
                <a:tab pos="3669665" algn="l"/>
                <a:tab pos="3872865" algn="l"/>
                <a:tab pos="6920865" algn="l"/>
                <a:tab pos="8749665" algn="l"/>
              </a:tabLst>
            </a:pPr>
            <a:r>
              <a:rPr sz="6400" b="1" spc="-405" dirty="0">
                <a:latin typeface="Arial"/>
                <a:cs typeface="Arial"/>
              </a:rPr>
              <a:t>Inbound		</a:t>
            </a:r>
            <a:r>
              <a:rPr sz="6400" b="1" spc="-229" dirty="0">
                <a:latin typeface="Arial"/>
                <a:cs typeface="Arial"/>
              </a:rPr>
              <a:t>connections	</a:t>
            </a:r>
            <a:r>
              <a:rPr sz="6400" b="1" spc="175" dirty="0">
                <a:latin typeface="Arial"/>
                <a:cs typeface="Arial"/>
              </a:rPr>
              <a:t>to  </a:t>
            </a:r>
            <a:r>
              <a:rPr sz="6400" b="1" spc="310" dirty="0">
                <a:latin typeface="Arial"/>
                <a:cs typeface="Arial"/>
              </a:rPr>
              <a:t>internal</a:t>
            </a:r>
            <a:r>
              <a:rPr sz="6400" b="1" dirty="0">
                <a:latin typeface="Arial"/>
                <a:cs typeface="Arial"/>
              </a:rPr>
              <a:t>	</a:t>
            </a:r>
            <a:r>
              <a:rPr sz="6400" b="1" spc="200" dirty="0">
                <a:latin typeface="Arial"/>
                <a:cs typeface="Arial"/>
              </a:rPr>
              <a:t>cluster</a:t>
            </a:r>
            <a:r>
              <a:rPr sz="6400" b="1" dirty="0">
                <a:latin typeface="Arial"/>
                <a:cs typeface="Arial"/>
              </a:rPr>
              <a:t>	</a:t>
            </a:r>
            <a:r>
              <a:rPr sz="6400" b="1" spc="-5" dirty="0">
                <a:latin typeface="Arial"/>
                <a:cs typeface="Arial"/>
              </a:rPr>
              <a:t>services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3700" y="6047740"/>
            <a:ext cx="9671050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0" algn="ctr">
              <a:lnSpc>
                <a:spcPct val="123700"/>
              </a:lnSpc>
              <a:spcBef>
                <a:spcPts val="95"/>
              </a:spcBef>
              <a:tabLst>
                <a:tab pos="1402715" algn="l"/>
                <a:tab pos="3174365" algn="l"/>
                <a:tab pos="3764915" algn="l"/>
              </a:tabLst>
            </a:pPr>
            <a:r>
              <a:rPr sz="3100" b="1" spc="-90" dirty="0">
                <a:latin typeface="Arial"/>
                <a:cs typeface="Arial"/>
              </a:rPr>
              <a:t>Please	</a:t>
            </a:r>
            <a:r>
              <a:rPr sz="3100" b="1" spc="-155" dirty="0">
                <a:latin typeface="Arial"/>
                <a:cs typeface="Arial"/>
              </a:rPr>
              <a:t>checkout	</a:t>
            </a:r>
            <a:r>
              <a:rPr sz="3100" b="1" spc="-695" dirty="0">
                <a:latin typeface="Arial"/>
                <a:cs typeface="Arial"/>
              </a:rPr>
              <a:t>my	</a:t>
            </a:r>
            <a:r>
              <a:rPr sz="3100" b="1" spc="-5" dirty="0">
                <a:latin typeface="Arial"/>
                <a:cs typeface="Arial"/>
              </a:rPr>
              <a:t>presentation  </a:t>
            </a:r>
            <a:r>
              <a:rPr sz="3100" b="1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https://docs.google.com/presentation/d/ </a:t>
            </a:r>
            <a:r>
              <a:rPr sz="3100" b="1" spc="35" dirty="0">
                <a:latin typeface="Arial"/>
                <a:cs typeface="Arial"/>
              </a:rPr>
              <a:t> </a:t>
            </a:r>
            <a:r>
              <a:rPr sz="3100" b="1" u="heavy" spc="-3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11ZN6qgiuZZfVyhBK2hjp1vhp_5N0DOGnAmhPreS3L5A/pub? </a:t>
            </a:r>
            <a:r>
              <a:rPr sz="3100" b="1" spc="-305" dirty="0">
                <a:latin typeface="Arial"/>
                <a:cs typeface="Arial"/>
              </a:rPr>
              <a:t> </a:t>
            </a:r>
            <a:r>
              <a:rPr sz="3100"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start=false&amp;loop=false&amp;delayms=3000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09010" y="670979"/>
            <a:ext cx="7014895" cy="5280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4400" y="711200"/>
            <a:ext cx="6896100" cy="515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4399" y="711205"/>
            <a:ext cx="6896100" cy="5156200"/>
          </a:xfrm>
          <a:custGeom>
            <a:avLst/>
            <a:gdLst/>
            <a:ahLst/>
            <a:cxnLst/>
            <a:rect l="l" t="t" r="r" b="b"/>
            <a:pathLst>
              <a:path w="6896100" h="5156200">
                <a:moveTo>
                  <a:pt x="0" y="0"/>
                </a:moveTo>
                <a:lnTo>
                  <a:pt x="6896100" y="0"/>
                </a:lnTo>
                <a:lnTo>
                  <a:pt x="6896100" y="5156194"/>
                </a:lnTo>
                <a:lnTo>
                  <a:pt x="0" y="515619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3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3759200"/>
            <a:ext cx="87884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spc="-1460" dirty="0">
                <a:solidFill>
                  <a:srgbClr val="C82506"/>
                </a:solidFill>
                <a:latin typeface="Arial"/>
                <a:cs typeface="Arial"/>
              </a:rPr>
              <a:t>DaemonSets</a:t>
            </a:r>
            <a:endParaRPr sz="1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00100"/>
            <a:ext cx="1038860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9015" algn="l"/>
                <a:tab pos="4222115" algn="l"/>
                <a:tab pos="5517515" algn="l"/>
                <a:tab pos="6165215" algn="l"/>
                <a:tab pos="7784465" algn="l"/>
                <a:tab pos="8756015" algn="l"/>
                <a:tab pos="9403715" algn="l"/>
              </a:tabLst>
            </a:pPr>
            <a:r>
              <a:rPr sz="5100" b="1" spc="-335" dirty="0">
                <a:latin typeface="Arial"/>
                <a:cs typeface="Arial"/>
              </a:rPr>
              <a:t>Ensure	</a:t>
            </a:r>
            <a:r>
              <a:rPr sz="5100" b="1" spc="-455" dirty="0">
                <a:latin typeface="Arial"/>
                <a:cs typeface="Arial"/>
              </a:rPr>
              <a:t>nodes	</a:t>
            </a:r>
            <a:r>
              <a:rPr sz="5100" b="1" spc="-190" dirty="0">
                <a:latin typeface="Arial"/>
                <a:cs typeface="Arial"/>
              </a:rPr>
              <a:t>run	</a:t>
            </a:r>
            <a:r>
              <a:rPr sz="5100" b="1" spc="-290" dirty="0">
                <a:latin typeface="Arial"/>
                <a:cs typeface="Arial"/>
              </a:rPr>
              <a:t>a	</a:t>
            </a:r>
            <a:r>
              <a:rPr sz="5100" b="1" spc="-430" dirty="0">
                <a:latin typeface="Arial"/>
                <a:cs typeface="Arial"/>
              </a:rPr>
              <a:t>copy	</a:t>
            </a:r>
            <a:r>
              <a:rPr sz="5100" b="1" spc="140" dirty="0">
                <a:latin typeface="Arial"/>
                <a:cs typeface="Arial"/>
              </a:rPr>
              <a:t>of	</a:t>
            </a:r>
            <a:r>
              <a:rPr sz="5100" b="1" spc="-290" dirty="0">
                <a:latin typeface="Arial"/>
                <a:cs typeface="Arial"/>
              </a:rPr>
              <a:t>a	</a:t>
            </a:r>
            <a:r>
              <a:rPr sz="5100" b="1" spc="-665" dirty="0">
                <a:latin typeface="Arial"/>
                <a:cs typeface="Arial"/>
              </a:rPr>
              <a:t>Pod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0649" y="3514472"/>
            <a:ext cx="2651023" cy="981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8749" y="3527171"/>
            <a:ext cx="2574925" cy="905510"/>
          </a:xfrm>
          <a:custGeom>
            <a:avLst/>
            <a:gdLst/>
            <a:ahLst/>
            <a:cxnLst/>
            <a:rect l="l" t="t" r="r" b="b"/>
            <a:pathLst>
              <a:path w="2574925" h="905510">
                <a:moveTo>
                  <a:pt x="2367102" y="0"/>
                </a:moveTo>
                <a:lnTo>
                  <a:pt x="208635" y="0"/>
                </a:lnTo>
                <a:lnTo>
                  <a:pt x="168445" y="159"/>
                </a:lnTo>
                <a:lnTo>
                  <a:pt x="110039" y="4296"/>
                </a:lnTo>
                <a:lnTo>
                  <a:pt x="60959" y="22454"/>
                </a:lnTo>
                <a:lnTo>
                  <a:pt x="22448" y="60964"/>
                </a:lnTo>
                <a:lnTo>
                  <a:pt x="4289" y="110052"/>
                </a:lnTo>
                <a:lnTo>
                  <a:pt x="157" y="168458"/>
                </a:lnTo>
                <a:lnTo>
                  <a:pt x="0" y="207721"/>
                </a:lnTo>
                <a:lnTo>
                  <a:pt x="3" y="697636"/>
                </a:lnTo>
                <a:lnTo>
                  <a:pt x="172" y="737290"/>
                </a:lnTo>
                <a:lnTo>
                  <a:pt x="4295" y="795320"/>
                </a:lnTo>
                <a:lnTo>
                  <a:pt x="22448" y="844392"/>
                </a:lnTo>
                <a:lnTo>
                  <a:pt x="60959" y="882903"/>
                </a:lnTo>
                <a:lnTo>
                  <a:pt x="110025" y="901060"/>
                </a:lnTo>
                <a:lnTo>
                  <a:pt x="168059" y="905198"/>
                </a:lnTo>
                <a:lnTo>
                  <a:pt x="207721" y="905357"/>
                </a:lnTo>
                <a:lnTo>
                  <a:pt x="2366175" y="905357"/>
                </a:lnTo>
                <a:lnTo>
                  <a:pt x="2406365" y="905198"/>
                </a:lnTo>
                <a:lnTo>
                  <a:pt x="2464771" y="901060"/>
                </a:lnTo>
                <a:lnTo>
                  <a:pt x="2513853" y="882903"/>
                </a:lnTo>
                <a:lnTo>
                  <a:pt x="2552367" y="844392"/>
                </a:lnTo>
                <a:lnTo>
                  <a:pt x="2570520" y="795305"/>
                </a:lnTo>
                <a:lnTo>
                  <a:pt x="2574653" y="736899"/>
                </a:lnTo>
                <a:lnTo>
                  <a:pt x="2574810" y="697636"/>
                </a:lnTo>
                <a:lnTo>
                  <a:pt x="2574807" y="207721"/>
                </a:lnTo>
                <a:lnTo>
                  <a:pt x="2574638" y="168067"/>
                </a:lnTo>
                <a:lnTo>
                  <a:pt x="2570515" y="110037"/>
                </a:lnTo>
                <a:lnTo>
                  <a:pt x="2552367" y="60964"/>
                </a:lnTo>
                <a:lnTo>
                  <a:pt x="2513853" y="22454"/>
                </a:lnTo>
                <a:lnTo>
                  <a:pt x="2464785" y="4296"/>
                </a:lnTo>
                <a:lnTo>
                  <a:pt x="2406756" y="159"/>
                </a:lnTo>
                <a:lnTo>
                  <a:pt x="2367102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7767" y="3004654"/>
            <a:ext cx="3156775" cy="2001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7617" y="3049092"/>
            <a:ext cx="3017520" cy="1861820"/>
          </a:xfrm>
          <a:custGeom>
            <a:avLst/>
            <a:gdLst/>
            <a:ahLst/>
            <a:cxnLst/>
            <a:rect l="l" t="t" r="r" b="b"/>
            <a:pathLst>
              <a:path w="3017520" h="1861820">
                <a:moveTo>
                  <a:pt x="365076" y="0"/>
                </a:moveTo>
                <a:lnTo>
                  <a:pt x="2652001" y="0"/>
                </a:lnTo>
                <a:lnTo>
                  <a:pt x="2721694" y="279"/>
                </a:lnTo>
                <a:lnTo>
                  <a:pt x="2777210" y="2236"/>
                </a:lnTo>
                <a:lnTo>
                  <a:pt x="2823687" y="7547"/>
                </a:lnTo>
                <a:lnTo>
                  <a:pt x="2866263" y="17890"/>
                </a:lnTo>
                <a:lnTo>
                  <a:pt x="2909930" y="39458"/>
                </a:lnTo>
                <a:lnTo>
                  <a:pt x="2947457" y="69617"/>
                </a:lnTo>
                <a:lnTo>
                  <a:pt x="2977616" y="107144"/>
                </a:lnTo>
                <a:lnTo>
                  <a:pt x="2999181" y="150813"/>
                </a:lnTo>
                <a:lnTo>
                  <a:pt x="3009526" y="193414"/>
                </a:lnTo>
                <a:lnTo>
                  <a:pt x="3014838" y="240067"/>
                </a:lnTo>
                <a:lnTo>
                  <a:pt x="3016795" y="296064"/>
                </a:lnTo>
                <a:lnTo>
                  <a:pt x="3017075" y="366699"/>
                </a:lnTo>
                <a:lnTo>
                  <a:pt x="3017075" y="1496428"/>
                </a:lnTo>
                <a:lnTo>
                  <a:pt x="3016795" y="1566121"/>
                </a:lnTo>
                <a:lnTo>
                  <a:pt x="3014838" y="1621637"/>
                </a:lnTo>
                <a:lnTo>
                  <a:pt x="3009526" y="1668114"/>
                </a:lnTo>
                <a:lnTo>
                  <a:pt x="2999181" y="1710689"/>
                </a:lnTo>
                <a:lnTo>
                  <a:pt x="2977616" y="1754357"/>
                </a:lnTo>
                <a:lnTo>
                  <a:pt x="2947457" y="1791884"/>
                </a:lnTo>
                <a:lnTo>
                  <a:pt x="2909930" y="1822043"/>
                </a:lnTo>
                <a:lnTo>
                  <a:pt x="2866263" y="1843608"/>
                </a:lnTo>
                <a:lnTo>
                  <a:pt x="2823661" y="1853953"/>
                </a:lnTo>
                <a:lnTo>
                  <a:pt x="2777007" y="1859265"/>
                </a:lnTo>
                <a:lnTo>
                  <a:pt x="2721009" y="1861222"/>
                </a:lnTo>
                <a:lnTo>
                  <a:pt x="2650375" y="1861502"/>
                </a:lnTo>
                <a:lnTo>
                  <a:pt x="365076" y="1861502"/>
                </a:lnTo>
                <a:lnTo>
                  <a:pt x="295380" y="1861222"/>
                </a:lnTo>
                <a:lnTo>
                  <a:pt x="239864" y="1859265"/>
                </a:lnTo>
                <a:lnTo>
                  <a:pt x="193389" y="1853953"/>
                </a:lnTo>
                <a:lnTo>
                  <a:pt x="150813" y="1843608"/>
                </a:lnTo>
                <a:lnTo>
                  <a:pt x="107144" y="1822043"/>
                </a:lnTo>
                <a:lnTo>
                  <a:pt x="69617" y="1791884"/>
                </a:lnTo>
                <a:lnTo>
                  <a:pt x="39458" y="1754357"/>
                </a:lnTo>
                <a:lnTo>
                  <a:pt x="17890" y="1710689"/>
                </a:lnTo>
                <a:lnTo>
                  <a:pt x="7547" y="1668088"/>
                </a:lnTo>
                <a:lnTo>
                  <a:pt x="2236" y="1621434"/>
                </a:lnTo>
                <a:lnTo>
                  <a:pt x="279" y="1565436"/>
                </a:lnTo>
                <a:lnTo>
                  <a:pt x="0" y="1494802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89100" y="3810000"/>
            <a:ext cx="25590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Noto Sans Mono CJK JP Regular"/>
                <a:cs typeface="Noto Sans Mono CJK JP Regular"/>
              </a:rPr>
              <a:t>prometheus-exporter</a:t>
            </a:r>
            <a:endParaRPr sz="2100">
              <a:latin typeface="Noto Sans Mono CJK JP Regular"/>
              <a:cs typeface="Noto Sans Mono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76888" y="3514472"/>
            <a:ext cx="2651023" cy="981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4988" y="3527171"/>
            <a:ext cx="2574925" cy="905510"/>
          </a:xfrm>
          <a:custGeom>
            <a:avLst/>
            <a:gdLst/>
            <a:ahLst/>
            <a:cxnLst/>
            <a:rect l="l" t="t" r="r" b="b"/>
            <a:pathLst>
              <a:path w="2574925" h="905510">
                <a:moveTo>
                  <a:pt x="2367102" y="0"/>
                </a:moveTo>
                <a:lnTo>
                  <a:pt x="208648" y="0"/>
                </a:lnTo>
                <a:lnTo>
                  <a:pt x="168458" y="159"/>
                </a:lnTo>
                <a:lnTo>
                  <a:pt x="110052" y="4296"/>
                </a:lnTo>
                <a:lnTo>
                  <a:pt x="60964" y="22454"/>
                </a:lnTo>
                <a:lnTo>
                  <a:pt x="22454" y="60964"/>
                </a:lnTo>
                <a:lnTo>
                  <a:pt x="4295" y="110052"/>
                </a:lnTo>
                <a:lnTo>
                  <a:pt x="157" y="168458"/>
                </a:lnTo>
                <a:lnTo>
                  <a:pt x="0" y="207721"/>
                </a:lnTo>
                <a:lnTo>
                  <a:pt x="3" y="697636"/>
                </a:lnTo>
                <a:lnTo>
                  <a:pt x="172" y="737290"/>
                </a:lnTo>
                <a:lnTo>
                  <a:pt x="4300" y="795320"/>
                </a:lnTo>
                <a:lnTo>
                  <a:pt x="22454" y="844392"/>
                </a:lnTo>
                <a:lnTo>
                  <a:pt x="60964" y="882903"/>
                </a:lnTo>
                <a:lnTo>
                  <a:pt x="110037" y="901060"/>
                </a:lnTo>
                <a:lnTo>
                  <a:pt x="168067" y="905198"/>
                </a:lnTo>
                <a:lnTo>
                  <a:pt x="207721" y="905357"/>
                </a:lnTo>
                <a:lnTo>
                  <a:pt x="2366175" y="905357"/>
                </a:lnTo>
                <a:lnTo>
                  <a:pt x="2406365" y="905198"/>
                </a:lnTo>
                <a:lnTo>
                  <a:pt x="2464771" y="901060"/>
                </a:lnTo>
                <a:lnTo>
                  <a:pt x="2513858" y="882903"/>
                </a:lnTo>
                <a:lnTo>
                  <a:pt x="2552369" y="844392"/>
                </a:lnTo>
                <a:lnTo>
                  <a:pt x="2570528" y="795305"/>
                </a:lnTo>
                <a:lnTo>
                  <a:pt x="2574665" y="736899"/>
                </a:lnTo>
                <a:lnTo>
                  <a:pt x="2574823" y="697636"/>
                </a:lnTo>
                <a:lnTo>
                  <a:pt x="2574819" y="207721"/>
                </a:lnTo>
                <a:lnTo>
                  <a:pt x="2574650" y="168067"/>
                </a:lnTo>
                <a:lnTo>
                  <a:pt x="2570522" y="110037"/>
                </a:lnTo>
                <a:lnTo>
                  <a:pt x="2552369" y="60964"/>
                </a:lnTo>
                <a:lnTo>
                  <a:pt x="2513858" y="22454"/>
                </a:lnTo>
                <a:lnTo>
                  <a:pt x="2464785" y="4296"/>
                </a:lnTo>
                <a:lnTo>
                  <a:pt x="2406756" y="159"/>
                </a:lnTo>
                <a:lnTo>
                  <a:pt x="2367102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4018" y="3004654"/>
            <a:ext cx="3156775" cy="2001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93868" y="3049092"/>
            <a:ext cx="3017520" cy="1861820"/>
          </a:xfrm>
          <a:custGeom>
            <a:avLst/>
            <a:gdLst/>
            <a:ahLst/>
            <a:cxnLst/>
            <a:rect l="l" t="t" r="r" b="b"/>
            <a:pathLst>
              <a:path w="3017520" h="1861820">
                <a:moveTo>
                  <a:pt x="365076" y="0"/>
                </a:moveTo>
                <a:lnTo>
                  <a:pt x="2652001" y="0"/>
                </a:lnTo>
                <a:lnTo>
                  <a:pt x="2721694" y="279"/>
                </a:lnTo>
                <a:lnTo>
                  <a:pt x="2777210" y="2236"/>
                </a:lnTo>
                <a:lnTo>
                  <a:pt x="2823687" y="7547"/>
                </a:lnTo>
                <a:lnTo>
                  <a:pt x="2866263" y="17890"/>
                </a:lnTo>
                <a:lnTo>
                  <a:pt x="2909930" y="39458"/>
                </a:lnTo>
                <a:lnTo>
                  <a:pt x="2947457" y="69617"/>
                </a:lnTo>
                <a:lnTo>
                  <a:pt x="2977616" y="107144"/>
                </a:lnTo>
                <a:lnTo>
                  <a:pt x="2999181" y="150813"/>
                </a:lnTo>
                <a:lnTo>
                  <a:pt x="3009526" y="193414"/>
                </a:lnTo>
                <a:lnTo>
                  <a:pt x="3014838" y="240067"/>
                </a:lnTo>
                <a:lnTo>
                  <a:pt x="3016795" y="296064"/>
                </a:lnTo>
                <a:lnTo>
                  <a:pt x="3017075" y="366699"/>
                </a:lnTo>
                <a:lnTo>
                  <a:pt x="3017075" y="1496428"/>
                </a:lnTo>
                <a:lnTo>
                  <a:pt x="3016795" y="1566121"/>
                </a:lnTo>
                <a:lnTo>
                  <a:pt x="3014838" y="1621637"/>
                </a:lnTo>
                <a:lnTo>
                  <a:pt x="3009526" y="1668114"/>
                </a:lnTo>
                <a:lnTo>
                  <a:pt x="2999181" y="1710689"/>
                </a:lnTo>
                <a:lnTo>
                  <a:pt x="2977616" y="1754357"/>
                </a:lnTo>
                <a:lnTo>
                  <a:pt x="2947457" y="1791884"/>
                </a:lnTo>
                <a:lnTo>
                  <a:pt x="2909930" y="1822043"/>
                </a:lnTo>
                <a:lnTo>
                  <a:pt x="2866263" y="1843608"/>
                </a:lnTo>
                <a:lnTo>
                  <a:pt x="2823661" y="1853953"/>
                </a:lnTo>
                <a:lnTo>
                  <a:pt x="2777007" y="1859265"/>
                </a:lnTo>
                <a:lnTo>
                  <a:pt x="2721009" y="1861222"/>
                </a:lnTo>
                <a:lnTo>
                  <a:pt x="2650375" y="1861502"/>
                </a:lnTo>
                <a:lnTo>
                  <a:pt x="365076" y="1861502"/>
                </a:lnTo>
                <a:lnTo>
                  <a:pt x="295380" y="1861222"/>
                </a:lnTo>
                <a:lnTo>
                  <a:pt x="239864" y="1859265"/>
                </a:lnTo>
                <a:lnTo>
                  <a:pt x="193389" y="1853953"/>
                </a:lnTo>
                <a:lnTo>
                  <a:pt x="150813" y="1843608"/>
                </a:lnTo>
                <a:lnTo>
                  <a:pt x="107144" y="1822043"/>
                </a:lnTo>
                <a:lnTo>
                  <a:pt x="69617" y="1791884"/>
                </a:lnTo>
                <a:lnTo>
                  <a:pt x="39458" y="1754357"/>
                </a:lnTo>
                <a:lnTo>
                  <a:pt x="17890" y="1710689"/>
                </a:lnTo>
                <a:lnTo>
                  <a:pt x="7547" y="1668088"/>
                </a:lnTo>
                <a:lnTo>
                  <a:pt x="2236" y="1621434"/>
                </a:lnTo>
                <a:lnTo>
                  <a:pt x="279" y="1565436"/>
                </a:lnTo>
                <a:lnTo>
                  <a:pt x="0" y="1494802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19700" y="3810000"/>
            <a:ext cx="25590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Noto Sans Mono CJK JP Regular"/>
                <a:cs typeface="Noto Sans Mono CJK JP Regular"/>
              </a:rPr>
              <a:t>prometheus-exporter</a:t>
            </a:r>
            <a:endParaRPr sz="2100">
              <a:latin typeface="Noto Sans Mono CJK JP Regular"/>
              <a:cs typeface="Noto Sans Mono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13139" y="3514472"/>
            <a:ext cx="2651023" cy="981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51239" y="3527171"/>
            <a:ext cx="2574925" cy="905510"/>
          </a:xfrm>
          <a:custGeom>
            <a:avLst/>
            <a:gdLst/>
            <a:ahLst/>
            <a:cxnLst/>
            <a:rect l="l" t="t" r="r" b="b"/>
            <a:pathLst>
              <a:path w="2574925" h="905510">
                <a:moveTo>
                  <a:pt x="2367089" y="0"/>
                </a:moveTo>
                <a:lnTo>
                  <a:pt x="208635" y="0"/>
                </a:lnTo>
                <a:lnTo>
                  <a:pt x="168445" y="159"/>
                </a:lnTo>
                <a:lnTo>
                  <a:pt x="110039" y="4296"/>
                </a:lnTo>
                <a:lnTo>
                  <a:pt x="60957" y="22454"/>
                </a:lnTo>
                <a:lnTo>
                  <a:pt x="22443" y="60964"/>
                </a:lnTo>
                <a:lnTo>
                  <a:pt x="4289" y="110052"/>
                </a:lnTo>
                <a:lnTo>
                  <a:pt x="157" y="168458"/>
                </a:lnTo>
                <a:lnTo>
                  <a:pt x="0" y="207721"/>
                </a:lnTo>
                <a:lnTo>
                  <a:pt x="3" y="697636"/>
                </a:lnTo>
                <a:lnTo>
                  <a:pt x="172" y="737290"/>
                </a:lnTo>
                <a:lnTo>
                  <a:pt x="4295" y="795320"/>
                </a:lnTo>
                <a:lnTo>
                  <a:pt x="22443" y="844392"/>
                </a:lnTo>
                <a:lnTo>
                  <a:pt x="60957" y="882903"/>
                </a:lnTo>
                <a:lnTo>
                  <a:pt x="110024" y="901060"/>
                </a:lnTo>
                <a:lnTo>
                  <a:pt x="168054" y="905198"/>
                </a:lnTo>
                <a:lnTo>
                  <a:pt x="207708" y="905357"/>
                </a:lnTo>
                <a:lnTo>
                  <a:pt x="2366175" y="905357"/>
                </a:lnTo>
                <a:lnTo>
                  <a:pt x="2406365" y="905198"/>
                </a:lnTo>
                <a:lnTo>
                  <a:pt x="2464771" y="901060"/>
                </a:lnTo>
                <a:lnTo>
                  <a:pt x="2513851" y="882903"/>
                </a:lnTo>
                <a:lnTo>
                  <a:pt x="2552362" y="844392"/>
                </a:lnTo>
                <a:lnTo>
                  <a:pt x="2570520" y="795305"/>
                </a:lnTo>
                <a:lnTo>
                  <a:pt x="2574653" y="736899"/>
                </a:lnTo>
                <a:lnTo>
                  <a:pt x="2574810" y="697636"/>
                </a:lnTo>
                <a:lnTo>
                  <a:pt x="2574807" y="207721"/>
                </a:lnTo>
                <a:lnTo>
                  <a:pt x="2574638" y="168067"/>
                </a:lnTo>
                <a:lnTo>
                  <a:pt x="2570515" y="110037"/>
                </a:lnTo>
                <a:lnTo>
                  <a:pt x="2552362" y="60964"/>
                </a:lnTo>
                <a:lnTo>
                  <a:pt x="2513851" y="22454"/>
                </a:lnTo>
                <a:lnTo>
                  <a:pt x="2464785" y="4296"/>
                </a:lnTo>
                <a:lnTo>
                  <a:pt x="2406751" y="159"/>
                </a:lnTo>
                <a:lnTo>
                  <a:pt x="2367089" y="0"/>
                </a:lnTo>
                <a:close/>
              </a:path>
            </a:pathLst>
          </a:custGeom>
          <a:solidFill>
            <a:srgbClr val="51A7F9">
              <a:alpha val="61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60257" y="3004654"/>
            <a:ext cx="3156775" cy="2001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30107" y="3049092"/>
            <a:ext cx="3017520" cy="1861820"/>
          </a:xfrm>
          <a:custGeom>
            <a:avLst/>
            <a:gdLst/>
            <a:ahLst/>
            <a:cxnLst/>
            <a:rect l="l" t="t" r="r" b="b"/>
            <a:pathLst>
              <a:path w="3017520" h="1861820">
                <a:moveTo>
                  <a:pt x="365076" y="0"/>
                </a:moveTo>
                <a:lnTo>
                  <a:pt x="2652001" y="0"/>
                </a:lnTo>
                <a:lnTo>
                  <a:pt x="2721694" y="279"/>
                </a:lnTo>
                <a:lnTo>
                  <a:pt x="2777210" y="2236"/>
                </a:lnTo>
                <a:lnTo>
                  <a:pt x="2823687" y="7547"/>
                </a:lnTo>
                <a:lnTo>
                  <a:pt x="2866263" y="17890"/>
                </a:lnTo>
                <a:lnTo>
                  <a:pt x="2909930" y="39458"/>
                </a:lnTo>
                <a:lnTo>
                  <a:pt x="2947457" y="69617"/>
                </a:lnTo>
                <a:lnTo>
                  <a:pt x="2977616" y="107144"/>
                </a:lnTo>
                <a:lnTo>
                  <a:pt x="2999181" y="150813"/>
                </a:lnTo>
                <a:lnTo>
                  <a:pt x="3009526" y="193414"/>
                </a:lnTo>
                <a:lnTo>
                  <a:pt x="3014838" y="240067"/>
                </a:lnTo>
                <a:lnTo>
                  <a:pt x="3016795" y="296064"/>
                </a:lnTo>
                <a:lnTo>
                  <a:pt x="3017075" y="366699"/>
                </a:lnTo>
                <a:lnTo>
                  <a:pt x="3017075" y="1496428"/>
                </a:lnTo>
                <a:lnTo>
                  <a:pt x="3016795" y="1566121"/>
                </a:lnTo>
                <a:lnTo>
                  <a:pt x="3014838" y="1621637"/>
                </a:lnTo>
                <a:lnTo>
                  <a:pt x="3009526" y="1668114"/>
                </a:lnTo>
                <a:lnTo>
                  <a:pt x="2999181" y="1710689"/>
                </a:lnTo>
                <a:lnTo>
                  <a:pt x="2977616" y="1754357"/>
                </a:lnTo>
                <a:lnTo>
                  <a:pt x="2947457" y="1791884"/>
                </a:lnTo>
                <a:lnTo>
                  <a:pt x="2909930" y="1822043"/>
                </a:lnTo>
                <a:lnTo>
                  <a:pt x="2866263" y="1843608"/>
                </a:lnTo>
                <a:lnTo>
                  <a:pt x="2823661" y="1853953"/>
                </a:lnTo>
                <a:lnTo>
                  <a:pt x="2777007" y="1859265"/>
                </a:lnTo>
                <a:lnTo>
                  <a:pt x="2721009" y="1861222"/>
                </a:lnTo>
                <a:lnTo>
                  <a:pt x="2650375" y="1861502"/>
                </a:lnTo>
                <a:lnTo>
                  <a:pt x="365076" y="1861502"/>
                </a:lnTo>
                <a:lnTo>
                  <a:pt x="295380" y="1861222"/>
                </a:lnTo>
                <a:lnTo>
                  <a:pt x="239864" y="1859265"/>
                </a:lnTo>
                <a:lnTo>
                  <a:pt x="193389" y="1853953"/>
                </a:lnTo>
                <a:lnTo>
                  <a:pt x="150813" y="1843608"/>
                </a:lnTo>
                <a:lnTo>
                  <a:pt x="107144" y="1822043"/>
                </a:lnTo>
                <a:lnTo>
                  <a:pt x="69617" y="1791884"/>
                </a:lnTo>
                <a:lnTo>
                  <a:pt x="39458" y="1754357"/>
                </a:lnTo>
                <a:lnTo>
                  <a:pt x="17890" y="1710689"/>
                </a:lnTo>
                <a:lnTo>
                  <a:pt x="7547" y="1668088"/>
                </a:lnTo>
                <a:lnTo>
                  <a:pt x="2236" y="1621434"/>
                </a:lnTo>
                <a:lnTo>
                  <a:pt x="279" y="1565436"/>
                </a:lnTo>
                <a:lnTo>
                  <a:pt x="0" y="1494802"/>
                </a:lnTo>
                <a:lnTo>
                  <a:pt x="0" y="365076"/>
                </a:lnTo>
                <a:lnTo>
                  <a:pt x="279" y="295380"/>
                </a:lnTo>
                <a:lnTo>
                  <a:pt x="2236" y="239864"/>
                </a:lnTo>
                <a:lnTo>
                  <a:pt x="7547" y="193389"/>
                </a:lnTo>
                <a:lnTo>
                  <a:pt x="17890" y="150813"/>
                </a:lnTo>
                <a:lnTo>
                  <a:pt x="39458" y="107144"/>
                </a:lnTo>
                <a:lnTo>
                  <a:pt x="69617" y="69617"/>
                </a:lnTo>
                <a:lnTo>
                  <a:pt x="107144" y="39458"/>
                </a:lnTo>
                <a:lnTo>
                  <a:pt x="150813" y="17890"/>
                </a:lnTo>
                <a:lnTo>
                  <a:pt x="193414" y="7547"/>
                </a:lnTo>
                <a:lnTo>
                  <a:pt x="240067" y="2236"/>
                </a:lnTo>
                <a:lnTo>
                  <a:pt x="296064" y="279"/>
                </a:lnTo>
                <a:lnTo>
                  <a:pt x="366699" y="0"/>
                </a:lnTo>
                <a:lnTo>
                  <a:pt x="365076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763000" y="3810000"/>
            <a:ext cx="25590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Noto Sans Mono CJK JP Regular"/>
                <a:cs typeface="Noto Sans Mono CJK JP Regular"/>
              </a:rPr>
              <a:t>prometheus-exporter</a:t>
            </a:r>
            <a:endParaRPr sz="2100">
              <a:latin typeface="Noto Sans Mono CJK JP Regular"/>
              <a:cs typeface="Noto Sans Mono CJK JP 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76500" y="2235200"/>
            <a:ext cx="80518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2665" algn="l"/>
                <a:tab pos="7073265" algn="l"/>
              </a:tabLst>
            </a:pPr>
            <a:r>
              <a:rPr sz="3800" dirty="0">
                <a:latin typeface="Noto Sans Mono CJK JP Regular"/>
                <a:cs typeface="Noto Sans Mono CJK JP Regular"/>
              </a:rPr>
              <a:t>Node	Node	Node</a:t>
            </a:r>
            <a:endParaRPr sz="3800">
              <a:latin typeface="Noto Sans Mono CJK JP Regular"/>
              <a:cs typeface="Noto Sans Mono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52900" y="5956300"/>
            <a:ext cx="5143500" cy="330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9619" y="4556594"/>
            <a:ext cx="2545080" cy="1226185"/>
          </a:xfrm>
          <a:custGeom>
            <a:avLst/>
            <a:gdLst/>
            <a:ahLst/>
            <a:cxnLst/>
            <a:rect l="l" t="t" r="r" b="b"/>
            <a:pathLst>
              <a:path w="2545079" h="1226185">
                <a:moveTo>
                  <a:pt x="0" y="0"/>
                </a:moveTo>
                <a:lnTo>
                  <a:pt x="2533151" y="1220259"/>
                </a:lnTo>
                <a:lnTo>
                  <a:pt x="2544593" y="1225771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16320" y="5721934"/>
            <a:ext cx="136525" cy="109855"/>
          </a:xfrm>
          <a:custGeom>
            <a:avLst/>
            <a:gdLst/>
            <a:ahLst/>
            <a:cxnLst/>
            <a:rect l="l" t="t" r="r" b="b"/>
            <a:pathLst>
              <a:path w="136525" h="109854">
                <a:moveTo>
                  <a:pt x="52908" y="0"/>
                </a:moveTo>
                <a:lnTo>
                  <a:pt x="0" y="109842"/>
                </a:lnTo>
                <a:lnTo>
                  <a:pt x="136296" y="107835"/>
                </a:lnTo>
                <a:lnTo>
                  <a:pt x="529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30268" y="4493856"/>
            <a:ext cx="2473325" cy="1348105"/>
          </a:xfrm>
          <a:custGeom>
            <a:avLst/>
            <a:gdLst/>
            <a:ahLst/>
            <a:cxnLst/>
            <a:rect l="l" t="t" r="r" b="b"/>
            <a:pathLst>
              <a:path w="2473325" h="1348104">
                <a:moveTo>
                  <a:pt x="2473039" y="0"/>
                </a:moveTo>
                <a:lnTo>
                  <a:pt x="11150" y="1342008"/>
                </a:lnTo>
                <a:lnTo>
                  <a:pt x="0" y="134808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34365" y="5782335"/>
            <a:ext cx="136525" cy="112395"/>
          </a:xfrm>
          <a:custGeom>
            <a:avLst/>
            <a:gdLst/>
            <a:ahLst/>
            <a:cxnLst/>
            <a:rect l="l" t="t" r="r" b="b"/>
            <a:pathLst>
              <a:path w="136525" h="112395">
                <a:moveTo>
                  <a:pt x="77876" y="0"/>
                </a:moveTo>
                <a:lnTo>
                  <a:pt x="0" y="111887"/>
                </a:lnTo>
                <a:lnTo>
                  <a:pt x="136232" y="107048"/>
                </a:lnTo>
                <a:lnTo>
                  <a:pt x="77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43496" y="4484433"/>
            <a:ext cx="0" cy="1306830"/>
          </a:xfrm>
          <a:custGeom>
            <a:avLst/>
            <a:gdLst/>
            <a:ahLst/>
            <a:cxnLst/>
            <a:rect l="l" t="t" r="r" b="b"/>
            <a:pathLst>
              <a:path h="1306829">
                <a:moveTo>
                  <a:pt x="0" y="0"/>
                </a:moveTo>
                <a:lnTo>
                  <a:pt x="0" y="130681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82536" y="577856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60" y="121920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1378</Words>
  <Application>Microsoft Office PowerPoint</Application>
  <PresentationFormat>Custom</PresentationFormat>
  <Paragraphs>443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Arial</vt:lpstr>
      <vt:lpstr>Calibri</vt:lpstr>
      <vt:lpstr>Noto Sans Mono CJK JP Regular</vt:lpstr>
      <vt:lpstr>Times New Roman</vt:lpstr>
      <vt:lpstr>Office Theme</vt:lpstr>
      <vt:lpstr>PowerPoint Presentation</vt:lpstr>
      <vt:lpstr>“Something to do with  containers…?</vt:lpstr>
      <vt:lpstr>Assumptions</vt:lpstr>
      <vt:lpstr>PowerPoint Presentation</vt:lpstr>
      <vt:lpstr>“Random containers doing their own sh*t”</vt:lpstr>
      <vt:lpstr>PowerPoint Presentation</vt:lpstr>
      <vt:lpstr>“Foreman on Acid”</vt:lpstr>
      <vt:lpstr>PowerPoint Presentation</vt:lpstr>
      <vt:lpstr>PowerPoint Presentation</vt:lpstr>
      <vt:lpstr>PowerPoint Presentation</vt:lpstr>
      <vt:lpstr>“Batteries Included”</vt:lpstr>
      <vt:lpstr>K8s on GCP</vt:lpstr>
      <vt:lpstr>Basic Concepts</vt:lpstr>
      <vt:lpstr>Node</vt:lpstr>
      <vt:lpstr>Hosts running  k8s daemons</vt:lpstr>
      <vt:lpstr>Master</vt:lpstr>
      <vt:lpstr>PowerPoint Presentation</vt:lpstr>
      <vt:lpstr>PowerPoint Presentation</vt:lpstr>
      <vt:lpstr>Group of Containers</vt:lpstr>
      <vt:lpstr>Container configurations</vt:lpstr>
      <vt:lpstr>Shared storage</vt:lpstr>
      <vt:lpstr>container</vt:lpstr>
      <vt:lpstr>PowerPoint Presentation</vt:lpstr>
      <vt:lpstr>Pod</vt:lpstr>
      <vt:lpstr>Pod</vt:lpstr>
      <vt:lpstr>PowerPoint Presentation</vt:lpstr>
      <vt:lpstr>PowerPoint Presentation</vt:lpstr>
      <vt:lpstr>Node</vt:lpstr>
      <vt:lpstr>Node</vt:lpstr>
      <vt:lpstr>Node</vt:lpstr>
      <vt:lpstr>Node Node</vt:lpstr>
      <vt:lpstr>Miscellaneous</vt:lpstr>
      <vt:lpstr>Replica Set</vt:lpstr>
      <vt:lpstr>Keeps track of  Pod replicas</vt:lpstr>
      <vt:lpstr>PowerPoint Presentation</vt:lpstr>
      <vt:lpstr>Replica Set</vt:lpstr>
      <vt:lpstr>Replica Set</vt:lpstr>
      <vt:lpstr>Replica Set</vt:lpstr>
      <vt:lpstr>Replica Set</vt:lpstr>
      <vt:lpstr>Replica Set</vt:lpstr>
      <vt:lpstr>Replica Set</vt:lpstr>
      <vt:lpstr>Deployment</vt:lpstr>
      <vt:lpstr>Manages Replica Set  state transitions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Keeps track of  state change history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Services</vt:lpstr>
      <vt:lpstr>PowerPoint Presentation</vt:lpstr>
      <vt:lpstr>Raw Pod Access</vt:lpstr>
      <vt:lpstr>Raw Pod Access</vt:lpstr>
      <vt:lpstr>Raw Pod Access</vt:lpstr>
      <vt:lpstr>Raw Pod Access</vt:lpstr>
      <vt:lpstr>Raw Pod Access</vt:lpstr>
      <vt:lpstr>Access Via Service</vt:lpstr>
      <vt:lpstr>Access Via Service</vt:lpstr>
      <vt:lpstr>Access Via Service</vt:lpstr>
      <vt:lpstr>Access Via Service</vt:lpstr>
      <vt:lpstr>Access Via Service</vt:lpstr>
      <vt:lpstr>Access Via Service</vt:lpstr>
      <vt:lpstr>Access Via Service</vt:lpstr>
      <vt:lpstr>Access Via Service</vt:lpstr>
      <vt:lpstr>Secrets</vt:lpstr>
      <vt:lpstr>Store pieces of  data  in k8s</vt:lpstr>
      <vt:lpstr>e.g. Identity Information</vt:lpstr>
      <vt:lpstr>(securely)</vt:lpstr>
      <vt:lpstr>(…in the future)</vt:lpstr>
      <vt:lpstr>Secret</vt:lpstr>
      <vt:lpstr>Pod</vt:lpstr>
      <vt:lpstr>Pod</vt:lpstr>
      <vt:lpstr>ConfigMaps</vt:lpstr>
      <vt:lpstr>Same as Secrets  (Unprotected)</vt:lpstr>
      <vt:lpstr>Ingress</vt:lpstr>
      <vt:lpstr>Services are for within the  cluster only (external IPs allowed, but don’ use that to serve  external requests)</vt:lpstr>
      <vt:lpstr>PowerPoint Presentation</vt:lpstr>
      <vt:lpstr>PowerPoint Presentation</vt:lpstr>
      <vt:lpstr>DaemonSets</vt:lpstr>
      <vt:lpstr>Ensure nodes run a copy of a Pod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Pandey</dc:creator>
  <cp:lastModifiedBy>Pankaj Pandey</cp:lastModifiedBy>
  <cp:revision>2</cp:revision>
  <dcterms:created xsi:type="dcterms:W3CDTF">2019-11-29T09:16:07Z</dcterms:created>
  <dcterms:modified xsi:type="dcterms:W3CDTF">2019-11-29T09:21:09Z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2019-11-29T00:00:00Z</vt:filetime>
  </property>
</Properties>
</file>