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8D8B-5F44-4C98-8667-3C126D600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70F4D-3379-4D6B-8702-57C351BB3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10273-2F29-4EAA-9A72-3A05F921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612F2-2979-4B53-9F9D-9AE10B78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0040B-87C6-4D67-952E-F888EF9C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6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3571-B8F4-44DA-93DA-464B5CBB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99B92-202A-4536-8821-A3769BFC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6875-410D-4ABE-80F6-596BD19C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4E06-FB42-4631-BED6-B50B4703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A26E-2443-447D-98E7-81DAAF177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2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24B7A-254F-410C-83E3-098636272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5FFF5-4323-4C9C-8993-13ADEC139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8C56E-7CE5-4C72-A407-7DC0EB8A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5C893-7929-40B3-925B-81EB9179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5F135-CD31-4343-9BD5-74E84BE9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40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869E-9043-497B-BCB3-0D06E671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79C7-50AC-4BC1-99A9-9D6EC285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520DC-20E3-46B3-B384-7C40BD0F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3F62-0EA9-42D2-9831-7227F6F9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FFA38-4D27-427E-9BC2-70B537D4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3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A5A2-4BAA-4B7F-AD52-7719F606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1D743-6DFF-43FD-89E1-D9C0C11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92573-69BE-4403-93F6-0EA7618A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1654-EF02-43B3-B45C-CC83DD9A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E9CC-F6F4-4CC1-80B2-7818B600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5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A18F-95D4-4B7A-A89C-DF308580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A472-2659-45E7-B608-DFE33C087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BD670-F829-41EF-8979-A63F89FD6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298BC-0A63-40D5-A39A-EC23F140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A9AE7-806A-4273-B22A-5E1B15D1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E850B-7CB3-4E92-AC67-98AE04C8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1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42E5-F63F-4F82-98DA-68EC9C89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EEBB-9809-480A-B28E-F88110722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DE7B1-AAA3-433C-B342-1F867E5A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D4D76-5C16-46D0-9689-FB65CD879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5FD3F-C2A7-42CE-B02A-48BC358E5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9BB3D-9F00-40A6-8485-0D10C4F4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18E84-CE0F-49E9-AF35-12151147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E261D1-022B-49C6-A108-011ED6C3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52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0A9-AE39-417F-91C0-6BE7DD64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04874-42DC-4420-8D5B-F8A5DDD1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5BE17-2F7F-4184-98DF-F2ECB1E8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1EB36-E7E8-4185-8982-333BF482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4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FB054-14A1-4DE4-889E-FB09330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36CE6-1847-4F9F-82D4-69E49B7B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CDDDC-44C3-4060-BB54-F318A33A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4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4080-8247-44CC-B477-94C6214C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225A-E5BC-49EE-8BD5-9866F872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3D24B-36B5-4584-98A0-87CE88249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753CD-C087-4B95-A2B1-2DBB2EA8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D24B-494B-4D37-B75D-DC81816D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7961-1079-46C4-AE65-1B4AB73C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7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3F20-4DBF-4F9F-9DEA-22CAB9AF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6AF33-087F-4FD4-94D8-0DBFB4BC4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56652-14BB-4A90-B031-3BEFDD22A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304AE-19F5-4126-8775-72BD8B95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9E96-5632-48F2-8B36-1C610DF1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A1B5E-4D70-43B8-A149-37E0731A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9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1818E-8DD7-4020-86E9-7B2D63B8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D3F99-A07C-4F75-B342-740A0B75C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B3B1-52FD-45CD-841D-7F58677EF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92AD7-A3D5-42E1-90BE-8C94511FE7D8}" type="datetimeFigureOut">
              <a:rPr lang="en-IN" smtClean="0"/>
              <a:t>15/10/2019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11B98-6ACC-4BF3-B2C7-4348F9EB8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892C-6CB6-4A80-A9D0-F1926693E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476B-301F-40D5-858C-8F9DBEE9F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70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33FB-4215-4805-914C-377494F18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69024-BCE4-4EB6-9133-5985CD147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F3956-78C5-4C2D-86E7-67C0A41EE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34C861-DBBE-4700-8C9C-E9E4B32A560D}"/>
              </a:ext>
            </a:extLst>
          </p:cNvPr>
          <p:cNvSpPr txBox="1"/>
          <p:nvPr/>
        </p:nvSpPr>
        <p:spPr>
          <a:xfrm>
            <a:off x="251792" y="0"/>
            <a:ext cx="1175467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286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D247-67D1-45F3-97D2-93ADB596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FBD9-4B10-491F-902A-C40460A09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D78C3-C050-41AA-BA48-A5240A58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FA4FF8-50D0-4FE6-867B-84EED9DF9F4B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BF0C9-6F31-4E27-B1B6-CD8A6D9E6673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02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EDFB-4109-465C-A4CC-957D157D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2DDD-F4C7-4664-9DDD-40DE0E43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9B33D-3295-4ED2-9C81-78A1988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09C24-5561-4A9A-AB90-47F48AD02AEA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F52B3-8C7E-42AA-8503-EEBE40A4B109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08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E697-1506-4A3B-914D-A3456BEA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7A1D-CFC0-4473-B6E8-11C5139A4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67C34-A10C-4901-A07A-3498C8A7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868314-033C-4B79-A3F3-0E553D839E9C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627D1-5DB3-440C-A1FE-5F47DC71FF89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13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C6EB-DF80-4FD6-BD18-1EF3303C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3974-9189-4110-AE44-49871517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A281B-DACC-44F8-8559-1C628AA3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7422B4-3D71-46A7-84D5-FB53BF55CB20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CF02E-D4DA-4A6C-B1F7-38ED37C9FAE8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45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A2E2-400D-4B28-BE5C-AF3E6D8E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70BF-69E6-414A-B622-9EA6B1321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158CC-B829-48A8-A2CE-E6101784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B55E0A-25A3-4DEF-9609-2B9F53D40DE0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5EF80-8EBF-4F0A-B495-8E4A9FC3C412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73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7AC5-0F09-46C9-8A80-93F11E0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B5CD-680E-41A8-8C95-260CFDB38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BE4E2-0563-4836-AA62-3516C29B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61826-B51C-4568-8B4C-66D53EBC70D0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7610C-1534-4C41-B8B0-FD307E150789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28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3BCB-6568-4F99-BFF8-890E403C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EAE8-CA5F-49E6-B0EA-CBFC2707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39540-B7ED-40A3-B225-036F6F33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310246-063C-4ECC-A00E-F937BD5DC69B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E7D56-64CE-41E6-A5BE-FC7E1B777E9D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35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15B2-37FD-48D5-96B5-E58503AE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593B-30F5-4857-BFC3-0169D0C0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5C984-782A-4D00-91E9-240C9DEF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EEFB1-F6E2-41A4-A55B-0A64634F407B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F0B31-CF44-487E-94BA-F17CB3330B03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75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11C1-6290-43D3-8116-43B518D8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0F4A-94EA-4DFA-AF29-6ED221FE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D57F4-D0F4-4131-8430-C7F2730A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1ED3F-7D13-407D-8292-B81F459C700C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747506-C145-497C-A627-2D5F6B5D993F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45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E5AF-145B-4E98-BFC2-664AA097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FB5B-8883-4E80-BA43-D21670DE2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2CE71-9AE6-44A6-B88B-A0A0B994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D280EB-123E-401E-8B6F-275290387D15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AF0F5-9702-4CC8-96D3-844EEB6370E9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22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0CF8-BEA9-4801-9924-64386587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2E85-DDE2-4523-B217-06905095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DB1FC-5965-4147-B601-DCFDD0F98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B79DAD-D81C-45B5-AB5A-3DBD67C777E7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88EAB-9598-4432-8B16-5B6D2531535F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02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5891-3ADA-4020-AC42-85AE0C59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0FF2-0D46-405C-815D-F8FFEFB6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8CE22-DD5A-4F42-A931-8E97678E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506CB6-DA44-4688-8643-388936651CE7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FC685-43F9-46D1-97DD-F9A2966DCCA6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37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6DF2-4B3D-451A-8B41-6257F361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6FD7-9F17-439F-95D5-DDE4D3E0D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CE419-BFEA-4B6C-9EE8-78F8F7194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CB6FB-4EF5-4D88-A023-BC909E6A7914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CED05-7967-44A5-BAB0-4D257B5C499B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52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ECC4-8102-4A4B-A39B-D29CD6A7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6F3B-653C-4219-9972-BC75834C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C42E8-B8AB-47CB-B761-4E18FEB55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88112-65D9-4AEB-8029-0ED9CFA44C0C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2C033-9350-4B8E-A39C-530565E4F1ED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72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1551-5B94-4658-8687-DBB9C31D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A9E7-FECB-48CB-A90E-750C36A7E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28ABE-3F3E-4129-9ACC-326E47F4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3F266-E3BD-478E-8BF5-534F333B6761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6EC77-38F9-4FE3-95AB-139C69C29F22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76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3764-C0CF-4A5B-A9D8-2BB15CBE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54D2-2C00-4363-9CA3-783E09B74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D4A0C-FED0-4CF1-8C19-83F8D660F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CADA0-5F1C-41EC-AAD9-2C1B9C4E4BEF}"/>
              </a:ext>
            </a:extLst>
          </p:cNvPr>
          <p:cNvSpPr txBox="1"/>
          <p:nvPr/>
        </p:nvSpPr>
        <p:spPr>
          <a:xfrm>
            <a:off x="251792" y="0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6C40F-C653-467C-84CC-5A0361EA817F}"/>
              </a:ext>
            </a:extLst>
          </p:cNvPr>
          <p:cNvSpPr txBox="1"/>
          <p:nvPr/>
        </p:nvSpPr>
        <p:spPr>
          <a:xfrm>
            <a:off x="231916" y="6486944"/>
            <a:ext cx="1175467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22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Sharma</dc:creator>
  <cp:lastModifiedBy>Pankaj Pandey</cp:lastModifiedBy>
  <cp:revision>2</cp:revision>
  <dcterms:created xsi:type="dcterms:W3CDTF">2018-12-12T07:27:18Z</dcterms:created>
  <dcterms:modified xsi:type="dcterms:W3CDTF">2019-10-15T17:24:31Z</dcterms:modified>
</cp:coreProperties>
</file>