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1"/>
  </p:notesMasterIdLst>
  <p:sldIdLst>
    <p:sldId id="256" r:id="rId4"/>
    <p:sldId id="261" r:id="rId5"/>
    <p:sldId id="301" r:id="rId6"/>
    <p:sldId id="270" r:id="rId7"/>
    <p:sldId id="264" r:id="rId8"/>
    <p:sldId id="266" r:id="rId9"/>
    <p:sldId id="294" r:id="rId10"/>
    <p:sldId id="302" r:id="rId11"/>
    <p:sldId id="283" r:id="rId12"/>
    <p:sldId id="269" r:id="rId13"/>
    <p:sldId id="272" r:id="rId14"/>
    <p:sldId id="305" r:id="rId15"/>
    <p:sldId id="274" r:id="rId16"/>
    <p:sldId id="273" r:id="rId17"/>
    <p:sldId id="306" r:id="rId18"/>
    <p:sldId id="304" r:id="rId19"/>
    <p:sldId id="303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2AE94-C3FD-42C6-9FB5-4436DDEB506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3AC81-4FCC-4764-9401-A9EBE989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5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3AC81-4FCC-4764-9401-A9EBE989D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3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838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0811BDD-858E-4663-871A-2B293641141B}"/>
              </a:ext>
            </a:extLst>
          </p:cNvPr>
          <p:cNvGrpSpPr/>
          <p:nvPr/>
        </p:nvGrpSpPr>
        <p:grpSpPr>
          <a:xfrm rot="12366785">
            <a:off x="7597058" y="3841773"/>
            <a:ext cx="1205225" cy="1085197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4C2D19A9-E706-4355-967B-37AED5F69B20}"/>
              </a:ext>
            </a:extLst>
          </p:cNvPr>
          <p:cNvSpPr/>
          <p:nvPr/>
        </p:nvSpPr>
        <p:spPr>
          <a:xfrm>
            <a:off x="7599442" y="3178496"/>
            <a:ext cx="432980" cy="43298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BC20A26-F482-4693-ACD6-51371EC7CC4B}"/>
              </a:ext>
            </a:extLst>
          </p:cNvPr>
          <p:cNvGrpSpPr/>
          <p:nvPr/>
        </p:nvGrpSpPr>
        <p:grpSpPr>
          <a:xfrm rot="2159485">
            <a:off x="7541626" y="2223270"/>
            <a:ext cx="1229540" cy="73879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ED14329A-1A87-4CC1-B3DE-BA0FD7750868}"/>
              </a:ext>
            </a:extLst>
          </p:cNvPr>
          <p:cNvSpPr/>
          <p:nvPr/>
        </p:nvSpPr>
        <p:spPr>
          <a:xfrm>
            <a:off x="6725814" y="2536455"/>
            <a:ext cx="702485" cy="69858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D9A123FC-02CE-41F5-8044-BF4EEF221F28}"/>
              </a:ext>
            </a:extLst>
          </p:cNvPr>
          <p:cNvSpPr/>
          <p:nvPr/>
        </p:nvSpPr>
        <p:spPr>
          <a:xfrm>
            <a:off x="2268092" y="1266240"/>
            <a:ext cx="788752" cy="80292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4288D6C-FFD6-4513-B7FB-6E8702672008}"/>
              </a:ext>
            </a:extLst>
          </p:cNvPr>
          <p:cNvSpPr/>
          <p:nvPr/>
        </p:nvSpPr>
        <p:spPr>
          <a:xfrm>
            <a:off x="8339152" y="165187"/>
            <a:ext cx="640442" cy="64044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A009AE0-84D1-46BD-A3D1-DE1CB19D32ED}"/>
              </a:ext>
            </a:extLst>
          </p:cNvPr>
          <p:cNvGrpSpPr/>
          <p:nvPr/>
        </p:nvGrpSpPr>
        <p:grpSpPr>
          <a:xfrm rot="1212279">
            <a:off x="3065382" y="185626"/>
            <a:ext cx="2291009" cy="91415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3A215BE9-B303-434B-9E15-6EC5D7007495}"/>
              </a:ext>
            </a:extLst>
          </p:cNvPr>
          <p:cNvGrpSpPr/>
          <p:nvPr/>
        </p:nvGrpSpPr>
        <p:grpSpPr>
          <a:xfrm>
            <a:off x="6380602" y="397201"/>
            <a:ext cx="2058945" cy="185389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52D0FF-E99F-49A0-B658-59855EA4A5AC}"/>
              </a:ext>
            </a:extLst>
          </p:cNvPr>
          <p:cNvGrpSpPr/>
          <p:nvPr/>
        </p:nvGrpSpPr>
        <p:grpSpPr>
          <a:xfrm rot="18655185">
            <a:off x="5942524" y="3607327"/>
            <a:ext cx="1229540" cy="73879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BB558D77-924C-4DCC-BFF7-E4B3731F5DA2}"/>
              </a:ext>
            </a:extLst>
          </p:cNvPr>
          <p:cNvGrpSpPr/>
          <p:nvPr/>
        </p:nvGrpSpPr>
        <p:grpSpPr>
          <a:xfrm>
            <a:off x="164090" y="3057715"/>
            <a:ext cx="2058945" cy="1853895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91A4F8E1-7B8C-4038-8994-541902C4B0AB}"/>
              </a:ext>
            </a:extLst>
          </p:cNvPr>
          <p:cNvSpPr/>
          <p:nvPr/>
        </p:nvSpPr>
        <p:spPr>
          <a:xfrm>
            <a:off x="2879808" y="4156324"/>
            <a:ext cx="702485" cy="69858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31E7249-19DE-4C8D-8922-A84026F00998}"/>
              </a:ext>
            </a:extLst>
          </p:cNvPr>
          <p:cNvSpPr/>
          <p:nvPr/>
        </p:nvSpPr>
        <p:spPr>
          <a:xfrm>
            <a:off x="2268092" y="3589190"/>
            <a:ext cx="788752" cy="80292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5F296A9-A09A-48BD-A24C-EBADEB320079}"/>
              </a:ext>
            </a:extLst>
          </p:cNvPr>
          <p:cNvSpPr/>
          <p:nvPr/>
        </p:nvSpPr>
        <p:spPr>
          <a:xfrm rot="2246763">
            <a:off x="241762" y="2499007"/>
            <a:ext cx="914159" cy="91415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5E7F4FB8-48CF-4E0D-8CB1-B2ED10FE732C}"/>
              </a:ext>
            </a:extLst>
          </p:cNvPr>
          <p:cNvSpPr/>
          <p:nvPr/>
        </p:nvSpPr>
        <p:spPr>
          <a:xfrm>
            <a:off x="4806210" y="4531494"/>
            <a:ext cx="370825" cy="368765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C394B5F9-D8AC-415E-8C09-4BE415AA2EDA}"/>
              </a:ext>
            </a:extLst>
          </p:cNvPr>
          <p:cNvGrpSpPr/>
          <p:nvPr userDrawn="1"/>
        </p:nvGrpSpPr>
        <p:grpSpPr>
          <a:xfrm rot="14140429">
            <a:off x="938719" y="1448449"/>
            <a:ext cx="1437311" cy="129417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BED5CE5D-67E4-403F-B3DA-7E99871E9C8C}"/>
              </a:ext>
            </a:extLst>
          </p:cNvPr>
          <p:cNvSpPr/>
          <p:nvPr userDrawn="1"/>
        </p:nvSpPr>
        <p:spPr>
          <a:xfrm>
            <a:off x="397361" y="186406"/>
            <a:ext cx="432980" cy="43298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170C0C8B-A623-4A77-8067-AE3A11119257}"/>
              </a:ext>
            </a:extLst>
          </p:cNvPr>
          <p:cNvSpPr/>
          <p:nvPr userDrawn="1"/>
        </p:nvSpPr>
        <p:spPr>
          <a:xfrm>
            <a:off x="5674291" y="323762"/>
            <a:ext cx="947829" cy="964857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8EDAEFC4-4C0C-4BEB-903F-14C3DBA0B8C0}"/>
              </a:ext>
            </a:extLst>
          </p:cNvPr>
          <p:cNvGrpSpPr/>
          <p:nvPr userDrawn="1"/>
        </p:nvGrpSpPr>
        <p:grpSpPr>
          <a:xfrm rot="19800000">
            <a:off x="154849" y="557448"/>
            <a:ext cx="2291009" cy="91415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3E87EBBC-FED0-431E-A2D8-2BF60AF707F1}"/>
              </a:ext>
            </a:extLst>
          </p:cNvPr>
          <p:cNvGrpSpPr/>
          <p:nvPr userDrawn="1"/>
        </p:nvGrpSpPr>
        <p:grpSpPr>
          <a:xfrm rot="13107797">
            <a:off x="5108095" y="4333208"/>
            <a:ext cx="958315" cy="575823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xmlns="" id="{1C980EF8-E09C-4F4B-BF9F-49F28E94B6ED}"/>
              </a:ext>
            </a:extLst>
          </p:cNvPr>
          <p:cNvSpPr/>
          <p:nvPr userDrawn="1"/>
        </p:nvSpPr>
        <p:spPr>
          <a:xfrm>
            <a:off x="6606820" y="263555"/>
            <a:ext cx="432980" cy="432980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5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396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84572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  <p:sldLayoutId id="2147483678" r:id="rId21"/>
    <p:sldLayoutId id="2147483679" r:id="rId22"/>
    <p:sldLayoutId id="2147483680" r:id="rId23"/>
    <p:sldLayoutId id="2147483681" r:id="rId2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jpe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566" y="3785573"/>
            <a:ext cx="5112568" cy="1152129"/>
          </a:xfrm>
        </p:spPr>
        <p:txBody>
          <a:bodyPr/>
          <a:lstStyle/>
          <a:p>
            <a:r>
              <a:rPr lang="en-US" altLang="ko-KR" dirty="0" err="1" smtClean="0">
                <a:ea typeface="맑은 고딕" pitchFamily="50" charset="-127"/>
              </a:rPr>
              <a:t>Sistem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Desain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err="1" smtClean="0">
                <a:ea typeface="맑은 고딕" pitchFamily="50" charset="-127"/>
              </a:rPr>
              <a:t>Mekatronika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347864" y="3435846"/>
            <a:ext cx="3888432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smtClean="0"/>
              <a:t>Semester 4</a:t>
            </a:r>
            <a:endParaRPr lang="en-US" altLang="ko-KR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7154987" y="1112375"/>
            <a:ext cx="3046078" cy="3734081"/>
            <a:chOff x="9087758" y="3138062"/>
            <a:chExt cx="3046078" cy="3734081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28" name="Trapezoid 27">
                <a:extLst>
                  <a:ext uri="{FF2B5EF4-FFF2-40B4-BE49-F238E27FC236}">
                    <a16:creationId xmlns=""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>
                <a:extLst>
                  <a:ext uri="{FF2B5EF4-FFF2-40B4-BE49-F238E27FC236}">
                    <a16:creationId xmlns=""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=""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apezoid 30">
                <a:extLst>
                  <a:ext uri="{FF2B5EF4-FFF2-40B4-BE49-F238E27FC236}">
                    <a16:creationId xmlns=""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apezoid 31">
                <a:extLst>
                  <a:ext uri="{FF2B5EF4-FFF2-40B4-BE49-F238E27FC236}">
                    <a16:creationId xmlns=""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26" name="Rectangle: Rounded Corners 161">
                <a:extLst>
                  <a:ext uri="{FF2B5EF4-FFF2-40B4-BE49-F238E27FC236}">
                    <a16:creationId xmlns=""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162">
                <a:extLst>
                  <a:ext uri="{FF2B5EF4-FFF2-40B4-BE49-F238E27FC236}">
                    <a16:creationId xmlns=""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=""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24" name="Rectangle: Rounded Corners 159">
                <a:extLst>
                  <a:ext uri="{FF2B5EF4-FFF2-40B4-BE49-F238E27FC236}">
                    <a16:creationId xmlns=""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160">
                <a:extLst>
                  <a:ext uri="{FF2B5EF4-FFF2-40B4-BE49-F238E27FC236}">
                    <a16:creationId xmlns=""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20" name="Oval 19">
                <a:extLst>
                  <a:ext uri="{FF2B5EF4-FFF2-40B4-BE49-F238E27FC236}">
                    <a16:creationId xmlns=""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56">
                <a:extLst>
                  <a:ext uri="{FF2B5EF4-FFF2-40B4-BE49-F238E27FC236}">
                    <a16:creationId xmlns=""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57">
                <a:extLst>
                  <a:ext uri="{FF2B5EF4-FFF2-40B4-BE49-F238E27FC236}">
                    <a16:creationId xmlns=""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8" name="Trapezoid 17">
                <a:extLst>
                  <a:ext uri="{FF2B5EF4-FFF2-40B4-BE49-F238E27FC236}">
                    <a16:creationId xmlns=""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94">
                <a:extLst>
                  <a:ext uri="{FF2B5EF4-FFF2-40B4-BE49-F238E27FC236}">
                    <a16:creationId xmlns=""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50">
                <a:extLst>
                  <a:ext uri="{FF2B5EF4-FFF2-40B4-BE49-F238E27FC236}">
                    <a16:creationId xmlns=""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1">
                <a:extLst>
                  <a:ext uri="{FF2B5EF4-FFF2-40B4-BE49-F238E27FC236}">
                    <a16:creationId xmlns=""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=""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Freeform: Shape 98">
            <a:extLst>
              <a:ext uri="{FF2B5EF4-FFF2-40B4-BE49-F238E27FC236}">
                <a16:creationId xmlns=""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6917077" y="1110776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7388951" y="1622007"/>
            <a:ext cx="1239124" cy="577933"/>
            <a:chOff x="9321722" y="3647694"/>
            <a:chExt cx="1239124" cy="577933"/>
          </a:xfrm>
        </p:grpSpPr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39" name="Trapezoid 38">
                <a:extLst>
                  <a:ext uri="{FF2B5EF4-FFF2-40B4-BE49-F238E27FC236}">
                    <a16:creationId xmlns=""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Trapezoid 39">
                <a:extLst>
                  <a:ext uri="{FF2B5EF4-FFF2-40B4-BE49-F238E27FC236}">
                    <a16:creationId xmlns=""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apezoid 40">
                <a:extLst>
                  <a:ext uri="{FF2B5EF4-FFF2-40B4-BE49-F238E27FC236}">
                    <a16:creationId xmlns=""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apezoid 41">
                <a:extLst>
                  <a:ext uri="{FF2B5EF4-FFF2-40B4-BE49-F238E27FC236}">
                    <a16:creationId xmlns=""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apezoid 42">
                <a:extLst>
                  <a:ext uri="{FF2B5EF4-FFF2-40B4-BE49-F238E27FC236}">
                    <a16:creationId xmlns=""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37" name="Oval 36">
                <a:extLst>
                  <a:ext uri="{FF2B5EF4-FFF2-40B4-BE49-F238E27FC236}">
                    <a16:creationId xmlns=""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: Shape 138">
                <a:extLst>
                  <a:ext uri="{FF2B5EF4-FFF2-40B4-BE49-F238E27FC236}">
                    <a16:creationId xmlns=""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INTERFACE SMFLDS</a:t>
            </a:r>
            <a:endParaRPr lang="ko-KR" altLang="en-US" dirty="0"/>
          </a:p>
        </p:txBody>
      </p:sp>
      <p:pic>
        <p:nvPicPr>
          <p:cNvPr id="23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87574"/>
            <a:ext cx="3744416" cy="907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85" y="2073275"/>
            <a:ext cx="5040630" cy="996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685" y="3291830"/>
            <a:ext cx="5040630" cy="9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8400" y="123478"/>
            <a:ext cx="9144000" cy="576064"/>
          </a:xfrm>
        </p:spPr>
        <p:txBody>
          <a:bodyPr/>
          <a:lstStyle/>
          <a:p>
            <a:r>
              <a:rPr lang="en-US" altLang="ko-KR" dirty="0" smtClean="0"/>
              <a:t>FLOW CHART SISTEM</a:t>
            </a:r>
            <a:endParaRPr lang="ko-KR" altLang="en-US" dirty="0"/>
          </a:p>
        </p:txBody>
      </p:sp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658901"/>
            <a:ext cx="8424936" cy="418549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395536" y="2017835"/>
            <a:ext cx="499148" cy="669121"/>
            <a:chOff x="-36512" y="123478"/>
            <a:chExt cx="2736304" cy="4710917"/>
          </a:xfrm>
        </p:grpSpPr>
        <p:sp>
          <p:nvSpPr>
            <p:cNvPr id="8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0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18641" y="3740731"/>
            <a:ext cx="437335" cy="631219"/>
            <a:chOff x="302342" y="390324"/>
            <a:chExt cx="2397450" cy="4444071"/>
          </a:xfrm>
        </p:grpSpPr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596336" y="2125633"/>
            <a:ext cx="499148" cy="669121"/>
            <a:chOff x="-36512" y="123478"/>
            <a:chExt cx="2736304" cy="4710917"/>
          </a:xfrm>
        </p:grpSpPr>
        <p:sp>
          <p:nvSpPr>
            <p:cNvPr id="20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22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349" y="2094107"/>
            <a:ext cx="499148" cy="669121"/>
            <a:chOff x="-36512" y="123478"/>
            <a:chExt cx="2736304" cy="4710917"/>
          </a:xfrm>
        </p:grpSpPr>
        <p:sp>
          <p:nvSpPr>
            <p:cNvPr id="26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28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111D823-0061-4D02-A486-14D3049A8C20}"/>
              </a:ext>
            </a:extLst>
          </p:cNvPr>
          <p:cNvGrpSpPr/>
          <p:nvPr/>
        </p:nvGrpSpPr>
        <p:grpSpPr>
          <a:xfrm>
            <a:off x="3038912" y="1440484"/>
            <a:ext cx="3051234" cy="3129779"/>
            <a:chOff x="2527882" y="1769366"/>
            <a:chExt cx="4068312" cy="4173038"/>
          </a:xfrm>
        </p:grpSpPr>
        <p:sp>
          <p:nvSpPr>
            <p:cNvPr id="8" name="Rectangle 8">
              <a:extLst>
                <a:ext uri="{FF2B5EF4-FFF2-40B4-BE49-F238E27FC236}">
                  <a16:creationId xmlns="" xmlns:a16="http://schemas.microsoft.com/office/drawing/2014/main" id="{6197318D-8121-4894-B822-57F602A99361}"/>
                </a:ext>
              </a:extLst>
            </p:cNvPr>
            <p:cNvSpPr/>
            <p:nvPr/>
          </p:nvSpPr>
          <p:spPr>
            <a:xfrm>
              <a:off x="2527882" y="3860800"/>
              <a:ext cx="2044119" cy="2024231"/>
            </a:xfrm>
            <a:custGeom>
              <a:avLst/>
              <a:gdLst/>
              <a:ahLst/>
              <a:cxnLst/>
              <a:rect l="l" t="t" r="r" b="b"/>
              <a:pathLst>
                <a:path w="2044119" h="2024231">
                  <a:moveTo>
                    <a:pt x="366464" y="0"/>
                  </a:moveTo>
                  <a:lnTo>
                    <a:pt x="556662" y="0"/>
                  </a:lnTo>
                  <a:cubicBezTo>
                    <a:pt x="561251" y="574041"/>
                    <a:pt x="908815" y="1117284"/>
                    <a:pt x="1480062" y="1349474"/>
                  </a:cubicBezTo>
                  <a:cubicBezTo>
                    <a:pt x="1664906" y="1424606"/>
                    <a:pt x="1856123" y="1460241"/>
                    <a:pt x="2044119" y="1459681"/>
                  </a:cubicBezTo>
                  <a:lnTo>
                    <a:pt x="2044119" y="1643731"/>
                  </a:lnTo>
                  <a:cubicBezTo>
                    <a:pt x="1976201" y="1643868"/>
                    <a:pt x="1907852" y="1639074"/>
                    <a:pt x="1839496" y="1629946"/>
                  </a:cubicBezTo>
                  <a:lnTo>
                    <a:pt x="1546504" y="2024231"/>
                  </a:lnTo>
                  <a:lnTo>
                    <a:pt x="955093" y="1783846"/>
                  </a:lnTo>
                  <a:lnTo>
                    <a:pt x="1025507" y="1299093"/>
                  </a:lnTo>
                  <a:cubicBezTo>
                    <a:pt x="905134" y="1209445"/>
                    <a:pt x="799404" y="1105116"/>
                    <a:pt x="713898" y="986746"/>
                  </a:cubicBezTo>
                  <a:lnTo>
                    <a:pt x="719682" y="1004573"/>
                  </a:lnTo>
                  <a:lnTo>
                    <a:pt x="195230" y="1037088"/>
                  </a:lnTo>
                  <a:lnTo>
                    <a:pt x="0" y="435261"/>
                  </a:lnTo>
                  <a:lnTo>
                    <a:pt x="381694" y="2021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Oval 21">
              <a:extLst>
                <a:ext uri="{FF2B5EF4-FFF2-40B4-BE49-F238E27FC236}">
                  <a16:creationId xmlns="" xmlns:a16="http://schemas.microsoft.com/office/drawing/2014/main" id="{78B0C82D-1DB1-47F0-B784-D8CB8B58D5C0}"/>
                </a:ext>
              </a:extLst>
            </p:cNvPr>
            <p:cNvSpPr/>
            <p:nvPr/>
          </p:nvSpPr>
          <p:spPr>
            <a:xfrm rot="437364">
              <a:off x="4621552" y="3784736"/>
              <a:ext cx="1916761" cy="2157668"/>
            </a:xfrm>
            <a:custGeom>
              <a:avLst/>
              <a:gdLst/>
              <a:ahLst/>
              <a:cxnLst/>
              <a:rect l="l" t="t" r="r" b="b"/>
              <a:pathLst>
                <a:path w="1916761" h="2157668">
                  <a:moveTo>
                    <a:pt x="1708415" y="144041"/>
                  </a:moveTo>
                  <a:lnTo>
                    <a:pt x="1725767" y="154715"/>
                  </a:lnTo>
                  <a:lnTo>
                    <a:pt x="1708415" y="150430"/>
                  </a:lnTo>
                  <a:close/>
                  <a:moveTo>
                    <a:pt x="1300025" y="24192"/>
                  </a:moveTo>
                  <a:lnTo>
                    <a:pt x="1489147" y="0"/>
                  </a:lnTo>
                  <a:cubicBezTo>
                    <a:pt x="1500273" y="82796"/>
                    <a:pt x="1504062" y="167059"/>
                    <a:pt x="1500308" y="252054"/>
                  </a:cubicBezTo>
                  <a:lnTo>
                    <a:pt x="1916761" y="480508"/>
                  </a:lnTo>
                  <a:lnTo>
                    <a:pt x="1751401" y="1090339"/>
                  </a:lnTo>
                  <a:lnTo>
                    <a:pt x="1246060" y="1081941"/>
                  </a:lnTo>
                  <a:cubicBezTo>
                    <a:pt x="1182167" y="1187433"/>
                    <a:pt x="1104758" y="1282578"/>
                    <a:pt x="1018020" y="1367515"/>
                  </a:cubicBezTo>
                  <a:lnTo>
                    <a:pt x="1183977" y="1795543"/>
                  </a:lnTo>
                  <a:lnTo>
                    <a:pt x="660625" y="2157668"/>
                  </a:lnTo>
                  <a:lnTo>
                    <a:pt x="452734" y="1979318"/>
                  </a:lnTo>
                  <a:lnTo>
                    <a:pt x="452343" y="1979754"/>
                  </a:lnTo>
                  <a:lnTo>
                    <a:pt x="407306" y="1940346"/>
                  </a:lnTo>
                  <a:lnTo>
                    <a:pt x="263664" y="1817114"/>
                  </a:lnTo>
                  <a:lnTo>
                    <a:pt x="265236" y="1816026"/>
                  </a:lnTo>
                  <a:lnTo>
                    <a:pt x="248277" y="1801186"/>
                  </a:lnTo>
                  <a:cubicBezTo>
                    <a:pt x="175016" y="1821669"/>
                    <a:pt x="99852" y="1836107"/>
                    <a:pt x="23294" y="1843500"/>
                  </a:cubicBezTo>
                  <a:lnTo>
                    <a:pt x="0" y="1661401"/>
                  </a:lnTo>
                  <a:cubicBezTo>
                    <a:pt x="586249" y="1594555"/>
                    <a:pt x="1099236" y="1182477"/>
                    <a:pt x="1261282" y="584868"/>
                  </a:cubicBezTo>
                  <a:cubicBezTo>
                    <a:pt x="1312404" y="396331"/>
                    <a:pt x="1323933" y="206529"/>
                    <a:pt x="1300025" y="241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Oval 21">
              <a:extLst>
                <a:ext uri="{FF2B5EF4-FFF2-40B4-BE49-F238E27FC236}">
                  <a16:creationId xmlns="" xmlns:a16="http://schemas.microsoft.com/office/drawing/2014/main" id="{A3E335BB-755B-4BF5-83BD-E41AF5524A35}"/>
                </a:ext>
              </a:extLst>
            </p:cNvPr>
            <p:cNvSpPr/>
            <p:nvPr/>
          </p:nvSpPr>
          <p:spPr>
            <a:xfrm rot="437364">
              <a:off x="2587685" y="1769366"/>
              <a:ext cx="1903947" cy="2166804"/>
            </a:xfrm>
            <a:custGeom>
              <a:avLst/>
              <a:gdLst/>
              <a:ahLst/>
              <a:cxnLst/>
              <a:rect l="l" t="t" r="r" b="b"/>
              <a:pathLst>
                <a:path w="1903947" h="2166804">
                  <a:moveTo>
                    <a:pt x="1248722" y="0"/>
                  </a:moveTo>
                  <a:lnTo>
                    <a:pt x="1627097" y="360618"/>
                  </a:lnTo>
                  <a:lnTo>
                    <a:pt x="1623294" y="362966"/>
                  </a:lnTo>
                  <a:cubicBezTo>
                    <a:pt x="1706758" y="337014"/>
                    <a:pt x="1792834" y="318893"/>
                    <a:pt x="1880669" y="309126"/>
                  </a:cubicBezTo>
                  <a:lnTo>
                    <a:pt x="1903947" y="491102"/>
                  </a:lnTo>
                  <a:cubicBezTo>
                    <a:pt x="1322097" y="562522"/>
                    <a:pt x="814151" y="973268"/>
                    <a:pt x="653054" y="1567381"/>
                  </a:cubicBezTo>
                  <a:cubicBezTo>
                    <a:pt x="600572" y="1760932"/>
                    <a:pt x="589817" y="1955818"/>
                    <a:pt x="615630" y="2142672"/>
                  </a:cubicBezTo>
                  <a:lnTo>
                    <a:pt x="426969" y="2166804"/>
                  </a:lnTo>
                  <a:cubicBezTo>
                    <a:pt x="416234" y="2094458"/>
                    <a:pt x="410995" y="2020927"/>
                    <a:pt x="410980" y="1946726"/>
                  </a:cubicBezTo>
                  <a:lnTo>
                    <a:pt x="0" y="1721274"/>
                  </a:lnTo>
                  <a:lnTo>
                    <a:pt x="165358" y="1111442"/>
                  </a:lnTo>
                  <a:lnTo>
                    <a:pt x="636319" y="1119271"/>
                  </a:lnTo>
                  <a:cubicBezTo>
                    <a:pt x="700213" y="1007851"/>
                    <a:pt x="777366" y="906262"/>
                    <a:pt x="864645" y="815331"/>
                  </a:cubicBezTo>
                  <a:lnTo>
                    <a:pt x="706904" y="3345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00" dirty="0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="" xmlns:a16="http://schemas.microsoft.com/office/drawing/2014/main" id="{D9A027EF-60F6-44BA-86FC-8633EDA07393}"/>
                </a:ext>
              </a:extLst>
            </p:cNvPr>
            <p:cNvSpPr/>
            <p:nvPr/>
          </p:nvSpPr>
          <p:spPr>
            <a:xfrm>
              <a:off x="4555381" y="1792645"/>
              <a:ext cx="2040813" cy="2068155"/>
            </a:xfrm>
            <a:custGeom>
              <a:avLst/>
              <a:gdLst/>
              <a:ahLst/>
              <a:cxnLst/>
              <a:rect l="l" t="t" r="r" b="b"/>
              <a:pathLst>
                <a:path w="2040813" h="2068155">
                  <a:moveTo>
                    <a:pt x="520053" y="0"/>
                  </a:moveTo>
                  <a:lnTo>
                    <a:pt x="1111462" y="240384"/>
                  </a:lnTo>
                  <a:lnTo>
                    <a:pt x="1036786" y="754460"/>
                  </a:lnTo>
                  <a:lnTo>
                    <a:pt x="1021317" y="748171"/>
                  </a:lnTo>
                  <a:cubicBezTo>
                    <a:pt x="1142506" y="837417"/>
                    <a:pt x="1249045" y="941474"/>
                    <a:pt x="1335290" y="1059739"/>
                  </a:cubicBezTo>
                  <a:lnTo>
                    <a:pt x="1814020" y="1005063"/>
                  </a:lnTo>
                  <a:lnTo>
                    <a:pt x="2040813" y="1596059"/>
                  </a:lnTo>
                  <a:lnTo>
                    <a:pt x="1672411" y="1848385"/>
                  </a:lnTo>
                  <a:cubicBezTo>
                    <a:pt x="1682906" y="1920885"/>
                    <a:pt x="1688379" y="1994315"/>
                    <a:pt x="1687912" y="2068155"/>
                  </a:cubicBezTo>
                  <a:lnTo>
                    <a:pt x="1497249" y="2068155"/>
                  </a:lnTo>
                  <a:cubicBezTo>
                    <a:pt x="1499106" y="1488724"/>
                    <a:pt x="1150503" y="938186"/>
                    <a:pt x="574393" y="704018"/>
                  </a:cubicBezTo>
                  <a:cubicBezTo>
                    <a:pt x="467666" y="660637"/>
                    <a:pt x="358815" y="630425"/>
                    <a:pt x="249685" y="612618"/>
                  </a:cubicBezTo>
                  <a:cubicBezTo>
                    <a:pt x="213308" y="606683"/>
                    <a:pt x="176901" y="602126"/>
                    <a:pt x="140531" y="598919"/>
                  </a:cubicBezTo>
                  <a:cubicBezTo>
                    <a:pt x="93574" y="594779"/>
                    <a:pt x="46680" y="592889"/>
                    <a:pt x="0" y="593905"/>
                  </a:cubicBezTo>
                  <a:lnTo>
                    <a:pt x="0" y="409496"/>
                  </a:lnTo>
                  <a:cubicBezTo>
                    <a:pt x="74584" y="408781"/>
                    <a:pt x="149703" y="413983"/>
                    <a:pt x="224810" y="424420"/>
                  </a:cubicBezTo>
                  <a:lnTo>
                    <a:pt x="209339" y="4181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54838BDB-78C9-4794-A97C-0705044498F5}"/>
              </a:ext>
            </a:extLst>
          </p:cNvPr>
          <p:cNvSpPr/>
          <p:nvPr/>
        </p:nvSpPr>
        <p:spPr>
          <a:xfrm>
            <a:off x="3728592" y="2169437"/>
            <a:ext cx="1671877" cy="1671877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6" name="Donut 2">
            <a:extLst>
              <a:ext uri="{FF2B5EF4-FFF2-40B4-BE49-F238E27FC236}">
                <a16:creationId xmlns="" xmlns:a16="http://schemas.microsoft.com/office/drawing/2014/main" id="{02043B42-7927-4089-BD3F-E8EA7E5B3827}"/>
              </a:ext>
            </a:extLst>
          </p:cNvPr>
          <p:cNvSpPr/>
          <p:nvPr/>
        </p:nvSpPr>
        <p:spPr>
          <a:xfrm>
            <a:off x="3550485" y="1991330"/>
            <a:ext cx="2028091" cy="2028091"/>
          </a:xfrm>
          <a:prstGeom prst="donut">
            <a:avLst>
              <a:gd name="adj" fmla="val 386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5">
            <a:extLst>
              <a:ext uri="{FF2B5EF4-FFF2-40B4-BE49-F238E27FC236}">
                <a16:creationId xmlns="" xmlns:a16="http://schemas.microsoft.com/office/drawing/2014/main" id="{623682D8-78B9-49F5-B8FC-F7D515E2C56D}"/>
              </a:ext>
            </a:extLst>
          </p:cNvPr>
          <p:cNvSpPr/>
          <p:nvPr/>
        </p:nvSpPr>
        <p:spPr>
          <a:xfrm flipH="1">
            <a:off x="1704817" y="3325660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Teardrop 1">
            <a:extLst>
              <a:ext uri="{FF2B5EF4-FFF2-40B4-BE49-F238E27FC236}">
                <a16:creationId xmlns="" xmlns:a16="http://schemas.microsoft.com/office/drawing/2014/main" id="{378C8268-5CEE-4334-A6AB-938539C083F9}"/>
              </a:ext>
            </a:extLst>
          </p:cNvPr>
          <p:cNvSpPr/>
          <p:nvPr/>
        </p:nvSpPr>
        <p:spPr>
          <a:xfrm rot="18805991">
            <a:off x="1708719" y="2167897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="" xmlns:a16="http://schemas.microsoft.com/office/drawing/2014/main" id="{A23D1EC5-16E0-4897-8EC7-D7477FB50A68}"/>
              </a:ext>
            </a:extLst>
          </p:cNvPr>
          <p:cNvSpPr/>
          <p:nvPr/>
        </p:nvSpPr>
        <p:spPr>
          <a:xfrm>
            <a:off x="7164862" y="2181973"/>
            <a:ext cx="292028" cy="24411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Chord 15">
            <a:extLst>
              <a:ext uri="{FF2B5EF4-FFF2-40B4-BE49-F238E27FC236}">
                <a16:creationId xmlns="" xmlns:a16="http://schemas.microsoft.com/office/drawing/2014/main" id="{B7747C17-4661-48AB-9F07-833A32786940}"/>
              </a:ext>
            </a:extLst>
          </p:cNvPr>
          <p:cNvSpPr/>
          <p:nvPr/>
        </p:nvSpPr>
        <p:spPr>
          <a:xfrm>
            <a:off x="7235552" y="3296364"/>
            <a:ext cx="149344" cy="32561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1B3D007A-D82A-49D7-B3B8-18453E891372}"/>
              </a:ext>
            </a:extLst>
          </p:cNvPr>
          <p:cNvGrpSpPr/>
          <p:nvPr/>
        </p:nvGrpSpPr>
        <p:grpSpPr>
          <a:xfrm>
            <a:off x="3956928" y="2592112"/>
            <a:ext cx="1267198" cy="630056"/>
            <a:chOff x="6670497" y="4267516"/>
            <a:chExt cx="4190656" cy="2083613"/>
          </a:xfrm>
        </p:grpSpPr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F03E3A74-7550-42F6-B91B-C021B5D15F86}"/>
                </a:ext>
              </a:extLst>
            </p:cNvPr>
            <p:cNvSpPr/>
            <p:nvPr/>
          </p:nvSpPr>
          <p:spPr>
            <a:xfrm>
              <a:off x="6670497" y="4910589"/>
              <a:ext cx="2028518" cy="1440540"/>
            </a:xfrm>
            <a:custGeom>
              <a:avLst/>
              <a:gdLst>
                <a:gd name="connsiteX0" fmla="*/ 1359605 w 2028518"/>
                <a:gd name="connsiteY0" fmla="*/ 1366447 h 1440540"/>
                <a:gd name="connsiteX1" fmla="*/ 1359605 w 2028518"/>
                <a:gd name="connsiteY1" fmla="*/ 1406271 h 1440540"/>
                <a:gd name="connsiteX2" fmla="*/ 1942246 w 2028518"/>
                <a:gd name="connsiteY2" fmla="*/ 1406271 h 1440540"/>
                <a:gd name="connsiteX3" fmla="*/ 1942246 w 2028518"/>
                <a:gd name="connsiteY3" fmla="*/ 1366447 h 1440540"/>
                <a:gd name="connsiteX4" fmla="*/ 1359605 w 2028518"/>
                <a:gd name="connsiteY4" fmla="*/ 1305350 h 1440540"/>
                <a:gd name="connsiteX5" fmla="*/ 1359605 w 2028518"/>
                <a:gd name="connsiteY5" fmla="*/ 1345174 h 1440540"/>
                <a:gd name="connsiteX6" fmla="*/ 1942246 w 2028518"/>
                <a:gd name="connsiteY6" fmla="*/ 1345174 h 1440540"/>
                <a:gd name="connsiteX7" fmla="*/ 1942246 w 2028518"/>
                <a:gd name="connsiteY7" fmla="*/ 1305350 h 1440540"/>
                <a:gd name="connsiteX8" fmla="*/ 1359605 w 2028518"/>
                <a:gd name="connsiteY8" fmla="*/ 1244254 h 1440540"/>
                <a:gd name="connsiteX9" fmla="*/ 1359605 w 2028518"/>
                <a:gd name="connsiteY9" fmla="*/ 1284078 h 1440540"/>
                <a:gd name="connsiteX10" fmla="*/ 1942246 w 2028518"/>
                <a:gd name="connsiteY10" fmla="*/ 1284078 h 1440540"/>
                <a:gd name="connsiteX11" fmla="*/ 1942246 w 2028518"/>
                <a:gd name="connsiteY11" fmla="*/ 1244254 h 1440540"/>
                <a:gd name="connsiteX12" fmla="*/ 1359605 w 2028518"/>
                <a:gd name="connsiteY12" fmla="*/ 1183157 h 1440540"/>
                <a:gd name="connsiteX13" fmla="*/ 1359605 w 2028518"/>
                <a:gd name="connsiteY13" fmla="*/ 1222981 h 1440540"/>
                <a:gd name="connsiteX14" fmla="*/ 1942246 w 2028518"/>
                <a:gd name="connsiteY14" fmla="*/ 1222981 h 1440540"/>
                <a:gd name="connsiteX15" fmla="*/ 1942246 w 2028518"/>
                <a:gd name="connsiteY15" fmla="*/ 1183157 h 1440540"/>
                <a:gd name="connsiteX16" fmla="*/ 1003047 w 2028518"/>
                <a:gd name="connsiteY16" fmla="*/ 821458 h 1440540"/>
                <a:gd name="connsiteX17" fmla="*/ 1003047 w 2028518"/>
                <a:gd name="connsiteY17" fmla="*/ 1439143 h 1440540"/>
                <a:gd name="connsiteX18" fmla="*/ 1259865 w 2028518"/>
                <a:gd name="connsiteY18" fmla="*/ 1439143 h 1440540"/>
                <a:gd name="connsiteX19" fmla="*/ 1259865 w 2028518"/>
                <a:gd name="connsiteY19" fmla="*/ 821458 h 1440540"/>
                <a:gd name="connsiteX20" fmla="*/ 640721 w 2028518"/>
                <a:gd name="connsiteY20" fmla="*/ 818736 h 1440540"/>
                <a:gd name="connsiteX21" fmla="*/ 640721 w 2028518"/>
                <a:gd name="connsiteY21" fmla="*/ 1436421 h 1440540"/>
                <a:gd name="connsiteX22" fmla="*/ 860983 w 2028518"/>
                <a:gd name="connsiteY22" fmla="*/ 1436421 h 1440540"/>
                <a:gd name="connsiteX23" fmla="*/ 860983 w 2028518"/>
                <a:gd name="connsiteY23" fmla="*/ 818736 h 1440540"/>
                <a:gd name="connsiteX24" fmla="*/ 1818380 w 2028518"/>
                <a:gd name="connsiteY24" fmla="*/ 734607 h 1440540"/>
                <a:gd name="connsiteX25" fmla="*/ 1818380 w 2028518"/>
                <a:gd name="connsiteY25" fmla="*/ 807677 h 1440540"/>
                <a:gd name="connsiteX26" fmla="*/ 1916476 w 2028518"/>
                <a:gd name="connsiteY26" fmla="*/ 807677 h 1440540"/>
                <a:gd name="connsiteX27" fmla="*/ 1916476 w 2028518"/>
                <a:gd name="connsiteY27" fmla="*/ 734607 h 1440540"/>
                <a:gd name="connsiteX28" fmla="*/ 1634779 w 2028518"/>
                <a:gd name="connsiteY28" fmla="*/ 734607 h 1440540"/>
                <a:gd name="connsiteX29" fmla="*/ 1634779 w 2028518"/>
                <a:gd name="connsiteY29" fmla="*/ 807677 h 1440540"/>
                <a:gd name="connsiteX30" fmla="*/ 1732875 w 2028518"/>
                <a:gd name="connsiteY30" fmla="*/ 807677 h 1440540"/>
                <a:gd name="connsiteX31" fmla="*/ 1732875 w 2028518"/>
                <a:gd name="connsiteY31" fmla="*/ 734607 h 1440540"/>
                <a:gd name="connsiteX32" fmla="*/ 1451179 w 2028518"/>
                <a:gd name="connsiteY32" fmla="*/ 734607 h 1440540"/>
                <a:gd name="connsiteX33" fmla="*/ 1451179 w 2028518"/>
                <a:gd name="connsiteY33" fmla="*/ 807677 h 1440540"/>
                <a:gd name="connsiteX34" fmla="*/ 1549275 w 2028518"/>
                <a:gd name="connsiteY34" fmla="*/ 807677 h 1440540"/>
                <a:gd name="connsiteX35" fmla="*/ 1549275 w 2028518"/>
                <a:gd name="connsiteY35" fmla="*/ 734607 h 1440540"/>
                <a:gd name="connsiteX36" fmla="*/ 1818380 w 2028518"/>
                <a:gd name="connsiteY36" fmla="*/ 582994 h 1440540"/>
                <a:gd name="connsiteX37" fmla="*/ 1818380 w 2028518"/>
                <a:gd name="connsiteY37" fmla="*/ 656064 h 1440540"/>
                <a:gd name="connsiteX38" fmla="*/ 1916476 w 2028518"/>
                <a:gd name="connsiteY38" fmla="*/ 656064 h 1440540"/>
                <a:gd name="connsiteX39" fmla="*/ 1916476 w 2028518"/>
                <a:gd name="connsiteY39" fmla="*/ 582994 h 1440540"/>
                <a:gd name="connsiteX40" fmla="*/ 1634779 w 2028518"/>
                <a:gd name="connsiteY40" fmla="*/ 582994 h 1440540"/>
                <a:gd name="connsiteX41" fmla="*/ 1634779 w 2028518"/>
                <a:gd name="connsiteY41" fmla="*/ 656064 h 1440540"/>
                <a:gd name="connsiteX42" fmla="*/ 1732875 w 2028518"/>
                <a:gd name="connsiteY42" fmla="*/ 656064 h 1440540"/>
                <a:gd name="connsiteX43" fmla="*/ 1732875 w 2028518"/>
                <a:gd name="connsiteY43" fmla="*/ 582994 h 1440540"/>
                <a:gd name="connsiteX44" fmla="*/ 1451179 w 2028518"/>
                <a:gd name="connsiteY44" fmla="*/ 582994 h 1440540"/>
                <a:gd name="connsiteX45" fmla="*/ 1451179 w 2028518"/>
                <a:gd name="connsiteY45" fmla="*/ 656064 h 1440540"/>
                <a:gd name="connsiteX46" fmla="*/ 1549275 w 2028518"/>
                <a:gd name="connsiteY46" fmla="*/ 656064 h 1440540"/>
                <a:gd name="connsiteX47" fmla="*/ 1549275 w 2028518"/>
                <a:gd name="connsiteY47" fmla="*/ 582994 h 1440540"/>
                <a:gd name="connsiteX48" fmla="*/ 403424 w 2028518"/>
                <a:gd name="connsiteY48" fmla="*/ 499916 h 1440540"/>
                <a:gd name="connsiteX49" fmla="*/ 348620 w 2028518"/>
                <a:gd name="connsiteY49" fmla="*/ 554720 h 1440540"/>
                <a:gd name="connsiteX50" fmla="*/ 348620 w 2028518"/>
                <a:gd name="connsiteY50" fmla="*/ 1438886 h 1440540"/>
                <a:gd name="connsiteX51" fmla="*/ 458227 w 2028518"/>
                <a:gd name="connsiteY51" fmla="*/ 1438886 h 1440540"/>
                <a:gd name="connsiteX52" fmla="*/ 458228 w 2028518"/>
                <a:gd name="connsiteY52" fmla="*/ 554720 h 1440540"/>
                <a:gd name="connsiteX53" fmla="*/ 403424 w 2028518"/>
                <a:gd name="connsiteY53" fmla="*/ 499916 h 1440540"/>
                <a:gd name="connsiteX54" fmla="*/ 169200 w 2028518"/>
                <a:gd name="connsiteY54" fmla="*/ 496212 h 1440540"/>
                <a:gd name="connsiteX55" fmla="*/ 114396 w 2028518"/>
                <a:gd name="connsiteY55" fmla="*/ 551016 h 1440540"/>
                <a:gd name="connsiteX56" fmla="*/ 114396 w 2028518"/>
                <a:gd name="connsiteY56" fmla="*/ 1435182 h 1440540"/>
                <a:gd name="connsiteX57" fmla="*/ 224003 w 2028518"/>
                <a:gd name="connsiteY57" fmla="*/ 1435182 h 1440540"/>
                <a:gd name="connsiteX58" fmla="*/ 224004 w 2028518"/>
                <a:gd name="connsiteY58" fmla="*/ 551016 h 1440540"/>
                <a:gd name="connsiteX59" fmla="*/ 169200 w 2028518"/>
                <a:gd name="connsiteY59" fmla="*/ 496212 h 1440540"/>
                <a:gd name="connsiteX60" fmla="*/ 1818380 w 2028518"/>
                <a:gd name="connsiteY60" fmla="*/ 431380 h 1440540"/>
                <a:gd name="connsiteX61" fmla="*/ 1818380 w 2028518"/>
                <a:gd name="connsiteY61" fmla="*/ 504450 h 1440540"/>
                <a:gd name="connsiteX62" fmla="*/ 1916476 w 2028518"/>
                <a:gd name="connsiteY62" fmla="*/ 504450 h 1440540"/>
                <a:gd name="connsiteX63" fmla="*/ 1916476 w 2028518"/>
                <a:gd name="connsiteY63" fmla="*/ 431380 h 1440540"/>
                <a:gd name="connsiteX64" fmla="*/ 1634779 w 2028518"/>
                <a:gd name="connsiteY64" fmla="*/ 431380 h 1440540"/>
                <a:gd name="connsiteX65" fmla="*/ 1634779 w 2028518"/>
                <a:gd name="connsiteY65" fmla="*/ 504450 h 1440540"/>
                <a:gd name="connsiteX66" fmla="*/ 1732875 w 2028518"/>
                <a:gd name="connsiteY66" fmla="*/ 504450 h 1440540"/>
                <a:gd name="connsiteX67" fmla="*/ 1732875 w 2028518"/>
                <a:gd name="connsiteY67" fmla="*/ 431380 h 1440540"/>
                <a:gd name="connsiteX68" fmla="*/ 1451179 w 2028518"/>
                <a:gd name="connsiteY68" fmla="*/ 431380 h 1440540"/>
                <a:gd name="connsiteX69" fmla="*/ 1451179 w 2028518"/>
                <a:gd name="connsiteY69" fmla="*/ 504450 h 1440540"/>
                <a:gd name="connsiteX70" fmla="*/ 1549275 w 2028518"/>
                <a:gd name="connsiteY70" fmla="*/ 504450 h 1440540"/>
                <a:gd name="connsiteX71" fmla="*/ 1549275 w 2028518"/>
                <a:gd name="connsiteY71" fmla="*/ 431380 h 1440540"/>
                <a:gd name="connsiteX72" fmla="*/ 1254606 w 2028518"/>
                <a:gd name="connsiteY72" fmla="*/ 431380 h 1440540"/>
                <a:gd name="connsiteX73" fmla="*/ 1254606 w 2028518"/>
                <a:gd name="connsiteY73" fmla="*/ 504450 h 1440540"/>
                <a:gd name="connsiteX74" fmla="*/ 1352702 w 2028518"/>
                <a:gd name="connsiteY74" fmla="*/ 504450 h 1440540"/>
                <a:gd name="connsiteX75" fmla="*/ 1352702 w 2028518"/>
                <a:gd name="connsiteY75" fmla="*/ 431380 h 1440540"/>
                <a:gd name="connsiteX76" fmla="*/ 1071005 w 2028518"/>
                <a:gd name="connsiteY76" fmla="*/ 431380 h 1440540"/>
                <a:gd name="connsiteX77" fmla="*/ 1071005 w 2028518"/>
                <a:gd name="connsiteY77" fmla="*/ 504450 h 1440540"/>
                <a:gd name="connsiteX78" fmla="*/ 1169101 w 2028518"/>
                <a:gd name="connsiteY78" fmla="*/ 504450 h 1440540"/>
                <a:gd name="connsiteX79" fmla="*/ 1169101 w 2028518"/>
                <a:gd name="connsiteY79" fmla="*/ 431380 h 1440540"/>
                <a:gd name="connsiteX80" fmla="*/ 887405 w 2028518"/>
                <a:gd name="connsiteY80" fmla="*/ 431380 h 1440540"/>
                <a:gd name="connsiteX81" fmla="*/ 887405 w 2028518"/>
                <a:gd name="connsiteY81" fmla="*/ 504450 h 1440540"/>
                <a:gd name="connsiteX82" fmla="*/ 985501 w 2028518"/>
                <a:gd name="connsiteY82" fmla="*/ 504450 h 1440540"/>
                <a:gd name="connsiteX83" fmla="*/ 985501 w 2028518"/>
                <a:gd name="connsiteY83" fmla="*/ 431380 h 1440540"/>
                <a:gd name="connsiteX84" fmla="*/ 726849 w 2028518"/>
                <a:gd name="connsiteY84" fmla="*/ 431380 h 1440540"/>
                <a:gd name="connsiteX85" fmla="*/ 726849 w 2028518"/>
                <a:gd name="connsiteY85" fmla="*/ 504450 h 1440540"/>
                <a:gd name="connsiteX86" fmla="*/ 824945 w 2028518"/>
                <a:gd name="connsiteY86" fmla="*/ 504450 h 1440540"/>
                <a:gd name="connsiteX87" fmla="*/ 824945 w 2028518"/>
                <a:gd name="connsiteY87" fmla="*/ 431380 h 1440540"/>
                <a:gd name="connsiteX88" fmla="*/ 543248 w 2028518"/>
                <a:gd name="connsiteY88" fmla="*/ 431380 h 1440540"/>
                <a:gd name="connsiteX89" fmla="*/ 543248 w 2028518"/>
                <a:gd name="connsiteY89" fmla="*/ 504450 h 1440540"/>
                <a:gd name="connsiteX90" fmla="*/ 641344 w 2028518"/>
                <a:gd name="connsiteY90" fmla="*/ 504450 h 1440540"/>
                <a:gd name="connsiteX91" fmla="*/ 641344 w 2028518"/>
                <a:gd name="connsiteY91" fmla="*/ 431380 h 1440540"/>
                <a:gd name="connsiteX92" fmla="*/ 525663 w 2028518"/>
                <a:gd name="connsiteY92" fmla="*/ 0 h 1440540"/>
                <a:gd name="connsiteX93" fmla="*/ 525663 w 2028518"/>
                <a:gd name="connsiteY93" fmla="*/ 296929 h 1440540"/>
                <a:gd name="connsiteX94" fmla="*/ 1026614 w 2028518"/>
                <a:gd name="connsiteY94" fmla="*/ 0 h 1440540"/>
                <a:gd name="connsiteX95" fmla="*/ 1026614 w 2028518"/>
                <a:gd name="connsiteY95" fmla="*/ 296930 h 1440540"/>
                <a:gd name="connsiteX96" fmla="*/ 1527566 w 2028518"/>
                <a:gd name="connsiteY96" fmla="*/ 0 h 1440540"/>
                <a:gd name="connsiteX97" fmla="*/ 1527566 w 2028518"/>
                <a:gd name="connsiteY97" fmla="*/ 296930 h 1440540"/>
                <a:gd name="connsiteX98" fmla="*/ 2028518 w 2028518"/>
                <a:gd name="connsiteY98" fmla="*/ 0 h 1440540"/>
                <a:gd name="connsiteX99" fmla="*/ 2028518 w 2028518"/>
                <a:gd name="connsiteY99" fmla="*/ 311577 h 1440540"/>
                <a:gd name="connsiteX100" fmla="*/ 2028518 w 2028518"/>
                <a:gd name="connsiteY100" fmla="*/ 1440540 h 1440540"/>
                <a:gd name="connsiteX101" fmla="*/ 0 w 2028518"/>
                <a:gd name="connsiteY101" fmla="*/ 1440540 h 1440540"/>
                <a:gd name="connsiteX102" fmla="*/ 0 w 2028518"/>
                <a:gd name="connsiteY102" fmla="*/ 311577 h 1440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028518" h="1440540">
                  <a:moveTo>
                    <a:pt x="1359605" y="1366447"/>
                  </a:moveTo>
                  <a:lnTo>
                    <a:pt x="1359605" y="1406271"/>
                  </a:lnTo>
                  <a:lnTo>
                    <a:pt x="1942246" y="1406271"/>
                  </a:lnTo>
                  <a:lnTo>
                    <a:pt x="1942246" y="1366447"/>
                  </a:lnTo>
                  <a:close/>
                  <a:moveTo>
                    <a:pt x="1359605" y="1305350"/>
                  </a:moveTo>
                  <a:lnTo>
                    <a:pt x="1359605" y="1345174"/>
                  </a:lnTo>
                  <a:lnTo>
                    <a:pt x="1942246" y="1345174"/>
                  </a:lnTo>
                  <a:lnTo>
                    <a:pt x="1942246" y="1305350"/>
                  </a:lnTo>
                  <a:close/>
                  <a:moveTo>
                    <a:pt x="1359605" y="1244254"/>
                  </a:moveTo>
                  <a:lnTo>
                    <a:pt x="1359605" y="1284078"/>
                  </a:lnTo>
                  <a:lnTo>
                    <a:pt x="1942246" y="1284078"/>
                  </a:lnTo>
                  <a:lnTo>
                    <a:pt x="1942246" y="1244254"/>
                  </a:lnTo>
                  <a:close/>
                  <a:moveTo>
                    <a:pt x="1359605" y="1183157"/>
                  </a:moveTo>
                  <a:lnTo>
                    <a:pt x="1359605" y="1222981"/>
                  </a:lnTo>
                  <a:lnTo>
                    <a:pt x="1942246" y="1222981"/>
                  </a:lnTo>
                  <a:lnTo>
                    <a:pt x="1942246" y="1183157"/>
                  </a:lnTo>
                  <a:close/>
                  <a:moveTo>
                    <a:pt x="1003047" y="821458"/>
                  </a:moveTo>
                  <a:lnTo>
                    <a:pt x="1003047" y="1439143"/>
                  </a:lnTo>
                  <a:lnTo>
                    <a:pt x="1259865" y="1439143"/>
                  </a:lnTo>
                  <a:lnTo>
                    <a:pt x="1259865" y="821458"/>
                  </a:lnTo>
                  <a:close/>
                  <a:moveTo>
                    <a:pt x="640721" y="818736"/>
                  </a:moveTo>
                  <a:lnTo>
                    <a:pt x="640721" y="1436421"/>
                  </a:lnTo>
                  <a:lnTo>
                    <a:pt x="860983" y="1436421"/>
                  </a:lnTo>
                  <a:lnTo>
                    <a:pt x="860983" y="818736"/>
                  </a:lnTo>
                  <a:close/>
                  <a:moveTo>
                    <a:pt x="1818380" y="734607"/>
                  </a:moveTo>
                  <a:lnTo>
                    <a:pt x="1818380" y="807677"/>
                  </a:lnTo>
                  <a:lnTo>
                    <a:pt x="1916476" y="807677"/>
                  </a:lnTo>
                  <a:lnTo>
                    <a:pt x="1916476" y="734607"/>
                  </a:lnTo>
                  <a:close/>
                  <a:moveTo>
                    <a:pt x="1634779" y="734607"/>
                  </a:moveTo>
                  <a:lnTo>
                    <a:pt x="1634779" y="807677"/>
                  </a:lnTo>
                  <a:lnTo>
                    <a:pt x="1732875" y="807677"/>
                  </a:lnTo>
                  <a:lnTo>
                    <a:pt x="1732875" y="734607"/>
                  </a:lnTo>
                  <a:close/>
                  <a:moveTo>
                    <a:pt x="1451179" y="734607"/>
                  </a:moveTo>
                  <a:lnTo>
                    <a:pt x="1451179" y="807677"/>
                  </a:lnTo>
                  <a:lnTo>
                    <a:pt x="1549275" y="807677"/>
                  </a:lnTo>
                  <a:lnTo>
                    <a:pt x="1549275" y="734607"/>
                  </a:lnTo>
                  <a:close/>
                  <a:moveTo>
                    <a:pt x="1818380" y="582994"/>
                  </a:moveTo>
                  <a:lnTo>
                    <a:pt x="1818380" y="656064"/>
                  </a:lnTo>
                  <a:lnTo>
                    <a:pt x="1916476" y="656064"/>
                  </a:lnTo>
                  <a:lnTo>
                    <a:pt x="1916476" y="582994"/>
                  </a:lnTo>
                  <a:close/>
                  <a:moveTo>
                    <a:pt x="1634779" y="582994"/>
                  </a:moveTo>
                  <a:lnTo>
                    <a:pt x="1634779" y="656064"/>
                  </a:lnTo>
                  <a:lnTo>
                    <a:pt x="1732875" y="656064"/>
                  </a:lnTo>
                  <a:lnTo>
                    <a:pt x="1732875" y="582994"/>
                  </a:lnTo>
                  <a:close/>
                  <a:moveTo>
                    <a:pt x="1451179" y="582994"/>
                  </a:moveTo>
                  <a:lnTo>
                    <a:pt x="1451179" y="656064"/>
                  </a:lnTo>
                  <a:lnTo>
                    <a:pt x="1549275" y="656064"/>
                  </a:lnTo>
                  <a:lnTo>
                    <a:pt x="1549275" y="582994"/>
                  </a:lnTo>
                  <a:close/>
                  <a:moveTo>
                    <a:pt x="403424" y="499916"/>
                  </a:moveTo>
                  <a:cubicBezTo>
                    <a:pt x="373157" y="499916"/>
                    <a:pt x="348620" y="524453"/>
                    <a:pt x="348620" y="554720"/>
                  </a:cubicBezTo>
                  <a:lnTo>
                    <a:pt x="348620" y="1438886"/>
                  </a:lnTo>
                  <a:lnTo>
                    <a:pt x="458227" y="1438886"/>
                  </a:lnTo>
                  <a:cubicBezTo>
                    <a:pt x="458227" y="1144164"/>
                    <a:pt x="458228" y="849442"/>
                    <a:pt x="458228" y="554720"/>
                  </a:cubicBezTo>
                  <a:cubicBezTo>
                    <a:pt x="458228" y="524453"/>
                    <a:pt x="433691" y="499916"/>
                    <a:pt x="403424" y="499916"/>
                  </a:cubicBezTo>
                  <a:close/>
                  <a:moveTo>
                    <a:pt x="169200" y="496212"/>
                  </a:moveTo>
                  <a:cubicBezTo>
                    <a:pt x="138933" y="496212"/>
                    <a:pt x="114396" y="520749"/>
                    <a:pt x="114396" y="551016"/>
                  </a:cubicBezTo>
                  <a:lnTo>
                    <a:pt x="114396" y="1435182"/>
                  </a:lnTo>
                  <a:lnTo>
                    <a:pt x="224003" y="1435182"/>
                  </a:lnTo>
                  <a:cubicBezTo>
                    <a:pt x="224003" y="1140460"/>
                    <a:pt x="224004" y="845738"/>
                    <a:pt x="224004" y="551016"/>
                  </a:cubicBezTo>
                  <a:cubicBezTo>
                    <a:pt x="224004" y="520749"/>
                    <a:pt x="199467" y="496212"/>
                    <a:pt x="169200" y="496212"/>
                  </a:cubicBezTo>
                  <a:close/>
                  <a:moveTo>
                    <a:pt x="1818380" y="431380"/>
                  </a:moveTo>
                  <a:lnTo>
                    <a:pt x="1818380" y="504450"/>
                  </a:lnTo>
                  <a:lnTo>
                    <a:pt x="1916476" y="504450"/>
                  </a:lnTo>
                  <a:lnTo>
                    <a:pt x="1916476" y="431380"/>
                  </a:lnTo>
                  <a:close/>
                  <a:moveTo>
                    <a:pt x="1634779" y="431380"/>
                  </a:moveTo>
                  <a:lnTo>
                    <a:pt x="1634779" y="504450"/>
                  </a:lnTo>
                  <a:lnTo>
                    <a:pt x="1732875" y="504450"/>
                  </a:lnTo>
                  <a:lnTo>
                    <a:pt x="1732875" y="431380"/>
                  </a:lnTo>
                  <a:close/>
                  <a:moveTo>
                    <a:pt x="1451179" y="431380"/>
                  </a:moveTo>
                  <a:lnTo>
                    <a:pt x="1451179" y="504450"/>
                  </a:lnTo>
                  <a:lnTo>
                    <a:pt x="1549275" y="504450"/>
                  </a:lnTo>
                  <a:lnTo>
                    <a:pt x="1549275" y="431380"/>
                  </a:lnTo>
                  <a:close/>
                  <a:moveTo>
                    <a:pt x="1254606" y="431380"/>
                  </a:moveTo>
                  <a:lnTo>
                    <a:pt x="1254606" y="504450"/>
                  </a:lnTo>
                  <a:lnTo>
                    <a:pt x="1352702" y="504450"/>
                  </a:lnTo>
                  <a:lnTo>
                    <a:pt x="1352702" y="431380"/>
                  </a:lnTo>
                  <a:close/>
                  <a:moveTo>
                    <a:pt x="1071005" y="431380"/>
                  </a:moveTo>
                  <a:lnTo>
                    <a:pt x="1071005" y="504450"/>
                  </a:lnTo>
                  <a:lnTo>
                    <a:pt x="1169101" y="504450"/>
                  </a:lnTo>
                  <a:lnTo>
                    <a:pt x="1169101" y="431380"/>
                  </a:lnTo>
                  <a:close/>
                  <a:moveTo>
                    <a:pt x="887405" y="431380"/>
                  </a:moveTo>
                  <a:lnTo>
                    <a:pt x="887405" y="504450"/>
                  </a:lnTo>
                  <a:lnTo>
                    <a:pt x="985501" y="504450"/>
                  </a:lnTo>
                  <a:lnTo>
                    <a:pt x="985501" y="431380"/>
                  </a:lnTo>
                  <a:close/>
                  <a:moveTo>
                    <a:pt x="726849" y="431380"/>
                  </a:moveTo>
                  <a:lnTo>
                    <a:pt x="726849" y="504450"/>
                  </a:lnTo>
                  <a:lnTo>
                    <a:pt x="824945" y="504450"/>
                  </a:lnTo>
                  <a:lnTo>
                    <a:pt x="824945" y="431380"/>
                  </a:lnTo>
                  <a:close/>
                  <a:moveTo>
                    <a:pt x="543248" y="431380"/>
                  </a:moveTo>
                  <a:lnTo>
                    <a:pt x="543248" y="504450"/>
                  </a:lnTo>
                  <a:lnTo>
                    <a:pt x="641344" y="504450"/>
                  </a:lnTo>
                  <a:lnTo>
                    <a:pt x="641344" y="431380"/>
                  </a:lnTo>
                  <a:close/>
                  <a:moveTo>
                    <a:pt x="525663" y="0"/>
                  </a:moveTo>
                  <a:lnTo>
                    <a:pt x="525663" y="296929"/>
                  </a:lnTo>
                  <a:lnTo>
                    <a:pt x="1026614" y="0"/>
                  </a:lnTo>
                  <a:lnTo>
                    <a:pt x="1026614" y="296930"/>
                  </a:lnTo>
                  <a:lnTo>
                    <a:pt x="1527566" y="0"/>
                  </a:lnTo>
                  <a:lnTo>
                    <a:pt x="1527566" y="296930"/>
                  </a:lnTo>
                  <a:lnTo>
                    <a:pt x="2028518" y="0"/>
                  </a:lnTo>
                  <a:lnTo>
                    <a:pt x="2028518" y="311577"/>
                  </a:lnTo>
                  <a:lnTo>
                    <a:pt x="2028518" y="1440540"/>
                  </a:lnTo>
                  <a:lnTo>
                    <a:pt x="0" y="1440540"/>
                  </a:lnTo>
                  <a:lnTo>
                    <a:pt x="0" y="3115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C0E38D91-E45F-4EB9-8423-C4C5FA1698F8}"/>
                </a:ext>
              </a:extLst>
            </p:cNvPr>
            <p:cNvSpPr/>
            <p:nvPr/>
          </p:nvSpPr>
          <p:spPr>
            <a:xfrm>
              <a:off x="8698073" y="4267516"/>
              <a:ext cx="2163080" cy="2082019"/>
            </a:xfrm>
            <a:custGeom>
              <a:avLst/>
              <a:gdLst>
                <a:gd name="connsiteX0" fmla="*/ 1708938 w 2163080"/>
                <a:gd name="connsiteY0" fmla="*/ 2004560 h 2082019"/>
                <a:gd name="connsiteX1" fmla="*/ 1708938 w 2163080"/>
                <a:gd name="connsiteY1" fmla="*/ 2044384 h 2082019"/>
                <a:gd name="connsiteX2" fmla="*/ 2059441 w 2163080"/>
                <a:gd name="connsiteY2" fmla="*/ 2044384 h 2082019"/>
                <a:gd name="connsiteX3" fmla="*/ 2059441 w 2163080"/>
                <a:gd name="connsiteY3" fmla="*/ 2004560 h 2082019"/>
                <a:gd name="connsiteX4" fmla="*/ 1293406 w 2163080"/>
                <a:gd name="connsiteY4" fmla="*/ 2004560 h 2082019"/>
                <a:gd name="connsiteX5" fmla="*/ 1293406 w 2163080"/>
                <a:gd name="connsiteY5" fmla="*/ 2044384 h 2082019"/>
                <a:gd name="connsiteX6" fmla="*/ 1643909 w 2163080"/>
                <a:gd name="connsiteY6" fmla="*/ 2044384 h 2082019"/>
                <a:gd name="connsiteX7" fmla="*/ 1643909 w 2163080"/>
                <a:gd name="connsiteY7" fmla="*/ 2004560 h 2082019"/>
                <a:gd name="connsiteX8" fmla="*/ 1708938 w 2163080"/>
                <a:gd name="connsiteY8" fmla="*/ 1943463 h 2082019"/>
                <a:gd name="connsiteX9" fmla="*/ 1708938 w 2163080"/>
                <a:gd name="connsiteY9" fmla="*/ 1983287 h 2082019"/>
                <a:gd name="connsiteX10" fmla="*/ 2059441 w 2163080"/>
                <a:gd name="connsiteY10" fmla="*/ 1983287 h 2082019"/>
                <a:gd name="connsiteX11" fmla="*/ 2059441 w 2163080"/>
                <a:gd name="connsiteY11" fmla="*/ 1943463 h 2082019"/>
                <a:gd name="connsiteX12" fmla="*/ 1293406 w 2163080"/>
                <a:gd name="connsiteY12" fmla="*/ 1943463 h 2082019"/>
                <a:gd name="connsiteX13" fmla="*/ 1293406 w 2163080"/>
                <a:gd name="connsiteY13" fmla="*/ 1983287 h 2082019"/>
                <a:gd name="connsiteX14" fmla="*/ 1643909 w 2163080"/>
                <a:gd name="connsiteY14" fmla="*/ 1983287 h 2082019"/>
                <a:gd name="connsiteX15" fmla="*/ 1643909 w 2163080"/>
                <a:gd name="connsiteY15" fmla="*/ 1943463 h 2082019"/>
                <a:gd name="connsiteX16" fmla="*/ 1708938 w 2163080"/>
                <a:gd name="connsiteY16" fmla="*/ 1882367 h 2082019"/>
                <a:gd name="connsiteX17" fmla="*/ 1708938 w 2163080"/>
                <a:gd name="connsiteY17" fmla="*/ 1922191 h 2082019"/>
                <a:gd name="connsiteX18" fmla="*/ 2059441 w 2163080"/>
                <a:gd name="connsiteY18" fmla="*/ 1922191 h 2082019"/>
                <a:gd name="connsiteX19" fmla="*/ 2059441 w 2163080"/>
                <a:gd name="connsiteY19" fmla="*/ 1882367 h 2082019"/>
                <a:gd name="connsiteX20" fmla="*/ 1293406 w 2163080"/>
                <a:gd name="connsiteY20" fmla="*/ 1882367 h 2082019"/>
                <a:gd name="connsiteX21" fmla="*/ 1293406 w 2163080"/>
                <a:gd name="connsiteY21" fmla="*/ 1922191 h 2082019"/>
                <a:gd name="connsiteX22" fmla="*/ 1643909 w 2163080"/>
                <a:gd name="connsiteY22" fmla="*/ 1922191 h 2082019"/>
                <a:gd name="connsiteX23" fmla="*/ 1643909 w 2163080"/>
                <a:gd name="connsiteY23" fmla="*/ 1882367 h 2082019"/>
                <a:gd name="connsiteX24" fmla="*/ 1024178 w 2163080"/>
                <a:gd name="connsiteY24" fmla="*/ 1873675 h 2082019"/>
                <a:gd name="connsiteX25" fmla="*/ 1024178 w 2163080"/>
                <a:gd name="connsiteY25" fmla="*/ 1939321 h 2082019"/>
                <a:gd name="connsiteX26" fmla="*/ 1122274 w 2163080"/>
                <a:gd name="connsiteY26" fmla="*/ 1939321 h 2082019"/>
                <a:gd name="connsiteX27" fmla="*/ 1122274 w 2163080"/>
                <a:gd name="connsiteY27" fmla="*/ 1873675 h 2082019"/>
                <a:gd name="connsiteX28" fmla="*/ 840577 w 2163080"/>
                <a:gd name="connsiteY28" fmla="*/ 1873675 h 2082019"/>
                <a:gd name="connsiteX29" fmla="*/ 840577 w 2163080"/>
                <a:gd name="connsiteY29" fmla="*/ 1939321 h 2082019"/>
                <a:gd name="connsiteX30" fmla="*/ 938673 w 2163080"/>
                <a:gd name="connsiteY30" fmla="*/ 1939321 h 2082019"/>
                <a:gd name="connsiteX31" fmla="*/ 938673 w 2163080"/>
                <a:gd name="connsiteY31" fmla="*/ 1873675 h 2082019"/>
                <a:gd name="connsiteX32" fmla="*/ 656977 w 2163080"/>
                <a:gd name="connsiteY32" fmla="*/ 1873675 h 2082019"/>
                <a:gd name="connsiteX33" fmla="*/ 656977 w 2163080"/>
                <a:gd name="connsiteY33" fmla="*/ 1939321 h 2082019"/>
                <a:gd name="connsiteX34" fmla="*/ 755073 w 2163080"/>
                <a:gd name="connsiteY34" fmla="*/ 1939321 h 2082019"/>
                <a:gd name="connsiteX35" fmla="*/ 755073 w 2163080"/>
                <a:gd name="connsiteY35" fmla="*/ 1873675 h 2082019"/>
                <a:gd name="connsiteX36" fmla="*/ 1708938 w 2163080"/>
                <a:gd name="connsiteY36" fmla="*/ 1821270 h 2082019"/>
                <a:gd name="connsiteX37" fmla="*/ 1708938 w 2163080"/>
                <a:gd name="connsiteY37" fmla="*/ 1861094 h 2082019"/>
                <a:gd name="connsiteX38" fmla="*/ 2059441 w 2163080"/>
                <a:gd name="connsiteY38" fmla="*/ 1861094 h 2082019"/>
                <a:gd name="connsiteX39" fmla="*/ 2059441 w 2163080"/>
                <a:gd name="connsiteY39" fmla="*/ 1821270 h 2082019"/>
                <a:gd name="connsiteX40" fmla="*/ 1293406 w 2163080"/>
                <a:gd name="connsiteY40" fmla="*/ 1821270 h 2082019"/>
                <a:gd name="connsiteX41" fmla="*/ 1293406 w 2163080"/>
                <a:gd name="connsiteY41" fmla="*/ 1861094 h 2082019"/>
                <a:gd name="connsiteX42" fmla="*/ 1643909 w 2163080"/>
                <a:gd name="connsiteY42" fmla="*/ 1861094 h 2082019"/>
                <a:gd name="connsiteX43" fmla="*/ 1643909 w 2163080"/>
                <a:gd name="connsiteY43" fmla="*/ 1821270 h 2082019"/>
                <a:gd name="connsiteX44" fmla="*/ 1024178 w 2163080"/>
                <a:gd name="connsiteY44" fmla="*/ 1737466 h 2082019"/>
                <a:gd name="connsiteX45" fmla="*/ 1024178 w 2163080"/>
                <a:gd name="connsiteY45" fmla="*/ 1803112 h 2082019"/>
                <a:gd name="connsiteX46" fmla="*/ 1122274 w 2163080"/>
                <a:gd name="connsiteY46" fmla="*/ 1803112 h 2082019"/>
                <a:gd name="connsiteX47" fmla="*/ 1122274 w 2163080"/>
                <a:gd name="connsiteY47" fmla="*/ 1737466 h 2082019"/>
                <a:gd name="connsiteX48" fmla="*/ 840577 w 2163080"/>
                <a:gd name="connsiteY48" fmla="*/ 1737466 h 2082019"/>
                <a:gd name="connsiteX49" fmla="*/ 840577 w 2163080"/>
                <a:gd name="connsiteY49" fmla="*/ 1803112 h 2082019"/>
                <a:gd name="connsiteX50" fmla="*/ 938673 w 2163080"/>
                <a:gd name="connsiteY50" fmla="*/ 1803112 h 2082019"/>
                <a:gd name="connsiteX51" fmla="*/ 938673 w 2163080"/>
                <a:gd name="connsiteY51" fmla="*/ 1737466 h 2082019"/>
                <a:gd name="connsiteX52" fmla="*/ 656977 w 2163080"/>
                <a:gd name="connsiteY52" fmla="*/ 1737466 h 2082019"/>
                <a:gd name="connsiteX53" fmla="*/ 656977 w 2163080"/>
                <a:gd name="connsiteY53" fmla="*/ 1803112 h 2082019"/>
                <a:gd name="connsiteX54" fmla="*/ 755073 w 2163080"/>
                <a:gd name="connsiteY54" fmla="*/ 1803112 h 2082019"/>
                <a:gd name="connsiteX55" fmla="*/ 755073 w 2163080"/>
                <a:gd name="connsiteY55" fmla="*/ 1737466 h 2082019"/>
                <a:gd name="connsiteX56" fmla="*/ 1024178 w 2163080"/>
                <a:gd name="connsiteY56" fmla="*/ 1601257 h 2082019"/>
                <a:gd name="connsiteX57" fmla="*/ 1024178 w 2163080"/>
                <a:gd name="connsiteY57" fmla="*/ 1666903 h 2082019"/>
                <a:gd name="connsiteX58" fmla="*/ 1122274 w 2163080"/>
                <a:gd name="connsiteY58" fmla="*/ 1666903 h 2082019"/>
                <a:gd name="connsiteX59" fmla="*/ 1122274 w 2163080"/>
                <a:gd name="connsiteY59" fmla="*/ 1601257 h 2082019"/>
                <a:gd name="connsiteX60" fmla="*/ 840577 w 2163080"/>
                <a:gd name="connsiteY60" fmla="*/ 1601257 h 2082019"/>
                <a:gd name="connsiteX61" fmla="*/ 840577 w 2163080"/>
                <a:gd name="connsiteY61" fmla="*/ 1666903 h 2082019"/>
                <a:gd name="connsiteX62" fmla="*/ 938673 w 2163080"/>
                <a:gd name="connsiteY62" fmla="*/ 1666903 h 2082019"/>
                <a:gd name="connsiteX63" fmla="*/ 938673 w 2163080"/>
                <a:gd name="connsiteY63" fmla="*/ 1601257 h 2082019"/>
                <a:gd name="connsiteX64" fmla="*/ 656977 w 2163080"/>
                <a:gd name="connsiteY64" fmla="*/ 1601257 h 2082019"/>
                <a:gd name="connsiteX65" fmla="*/ 656977 w 2163080"/>
                <a:gd name="connsiteY65" fmla="*/ 1666903 h 2082019"/>
                <a:gd name="connsiteX66" fmla="*/ 755073 w 2163080"/>
                <a:gd name="connsiteY66" fmla="*/ 1666903 h 2082019"/>
                <a:gd name="connsiteX67" fmla="*/ 755073 w 2163080"/>
                <a:gd name="connsiteY67" fmla="*/ 1601257 h 2082019"/>
                <a:gd name="connsiteX68" fmla="*/ 1949811 w 2163080"/>
                <a:gd name="connsiteY68" fmla="*/ 1437108 h 2082019"/>
                <a:gd name="connsiteX69" fmla="*/ 1949811 w 2163080"/>
                <a:gd name="connsiteY69" fmla="*/ 1502754 h 2082019"/>
                <a:gd name="connsiteX70" fmla="*/ 2047907 w 2163080"/>
                <a:gd name="connsiteY70" fmla="*/ 1502754 h 2082019"/>
                <a:gd name="connsiteX71" fmla="*/ 2047907 w 2163080"/>
                <a:gd name="connsiteY71" fmla="*/ 1437108 h 2082019"/>
                <a:gd name="connsiteX72" fmla="*/ 1766210 w 2163080"/>
                <a:gd name="connsiteY72" fmla="*/ 1437108 h 2082019"/>
                <a:gd name="connsiteX73" fmla="*/ 1766210 w 2163080"/>
                <a:gd name="connsiteY73" fmla="*/ 1502754 h 2082019"/>
                <a:gd name="connsiteX74" fmla="*/ 1864306 w 2163080"/>
                <a:gd name="connsiteY74" fmla="*/ 1502754 h 2082019"/>
                <a:gd name="connsiteX75" fmla="*/ 1864306 w 2163080"/>
                <a:gd name="connsiteY75" fmla="*/ 1437108 h 2082019"/>
                <a:gd name="connsiteX76" fmla="*/ 1582610 w 2163080"/>
                <a:gd name="connsiteY76" fmla="*/ 1437108 h 2082019"/>
                <a:gd name="connsiteX77" fmla="*/ 1582610 w 2163080"/>
                <a:gd name="connsiteY77" fmla="*/ 1502754 h 2082019"/>
                <a:gd name="connsiteX78" fmla="*/ 1680706 w 2163080"/>
                <a:gd name="connsiteY78" fmla="*/ 1502754 h 2082019"/>
                <a:gd name="connsiteX79" fmla="*/ 1680706 w 2163080"/>
                <a:gd name="connsiteY79" fmla="*/ 1437108 h 2082019"/>
                <a:gd name="connsiteX80" fmla="*/ 1386037 w 2163080"/>
                <a:gd name="connsiteY80" fmla="*/ 1437108 h 2082019"/>
                <a:gd name="connsiteX81" fmla="*/ 1386037 w 2163080"/>
                <a:gd name="connsiteY81" fmla="*/ 1502754 h 2082019"/>
                <a:gd name="connsiteX82" fmla="*/ 1484133 w 2163080"/>
                <a:gd name="connsiteY82" fmla="*/ 1502754 h 2082019"/>
                <a:gd name="connsiteX83" fmla="*/ 1484133 w 2163080"/>
                <a:gd name="connsiteY83" fmla="*/ 1437108 h 2082019"/>
                <a:gd name="connsiteX84" fmla="*/ 1202437 w 2163080"/>
                <a:gd name="connsiteY84" fmla="*/ 1437108 h 2082019"/>
                <a:gd name="connsiteX85" fmla="*/ 1202437 w 2163080"/>
                <a:gd name="connsiteY85" fmla="*/ 1502754 h 2082019"/>
                <a:gd name="connsiteX86" fmla="*/ 1300533 w 2163080"/>
                <a:gd name="connsiteY86" fmla="*/ 1502754 h 2082019"/>
                <a:gd name="connsiteX87" fmla="*/ 1300533 w 2163080"/>
                <a:gd name="connsiteY87" fmla="*/ 1437108 h 2082019"/>
                <a:gd name="connsiteX88" fmla="*/ 1024178 w 2163080"/>
                <a:gd name="connsiteY88" fmla="*/ 1437108 h 2082019"/>
                <a:gd name="connsiteX89" fmla="*/ 1024178 w 2163080"/>
                <a:gd name="connsiteY89" fmla="*/ 1502754 h 2082019"/>
                <a:gd name="connsiteX90" fmla="*/ 1122274 w 2163080"/>
                <a:gd name="connsiteY90" fmla="*/ 1502754 h 2082019"/>
                <a:gd name="connsiteX91" fmla="*/ 1122274 w 2163080"/>
                <a:gd name="connsiteY91" fmla="*/ 1437108 h 2082019"/>
                <a:gd name="connsiteX92" fmla="*/ 840577 w 2163080"/>
                <a:gd name="connsiteY92" fmla="*/ 1437108 h 2082019"/>
                <a:gd name="connsiteX93" fmla="*/ 840577 w 2163080"/>
                <a:gd name="connsiteY93" fmla="*/ 1502754 h 2082019"/>
                <a:gd name="connsiteX94" fmla="*/ 938673 w 2163080"/>
                <a:gd name="connsiteY94" fmla="*/ 1502754 h 2082019"/>
                <a:gd name="connsiteX95" fmla="*/ 938673 w 2163080"/>
                <a:gd name="connsiteY95" fmla="*/ 1437108 h 2082019"/>
                <a:gd name="connsiteX96" fmla="*/ 656977 w 2163080"/>
                <a:gd name="connsiteY96" fmla="*/ 1437108 h 2082019"/>
                <a:gd name="connsiteX97" fmla="*/ 656977 w 2163080"/>
                <a:gd name="connsiteY97" fmla="*/ 1502754 h 2082019"/>
                <a:gd name="connsiteX98" fmla="*/ 755073 w 2163080"/>
                <a:gd name="connsiteY98" fmla="*/ 1502754 h 2082019"/>
                <a:gd name="connsiteX99" fmla="*/ 755073 w 2163080"/>
                <a:gd name="connsiteY99" fmla="*/ 1437108 h 2082019"/>
                <a:gd name="connsiteX100" fmla="*/ 1037978 w 2163080"/>
                <a:gd name="connsiteY100" fmla="*/ 331011 h 2082019"/>
                <a:gd name="connsiteX101" fmla="*/ 1037978 w 2163080"/>
                <a:gd name="connsiteY101" fmla="*/ 465308 h 2082019"/>
                <a:gd name="connsiteX102" fmla="*/ 1059098 w 2163080"/>
                <a:gd name="connsiteY102" fmla="*/ 468502 h 2082019"/>
                <a:gd name="connsiteX103" fmla="*/ 1162875 w 2163080"/>
                <a:gd name="connsiteY103" fmla="*/ 562591 h 2082019"/>
                <a:gd name="connsiteX104" fmla="*/ 1173239 w 2163080"/>
                <a:gd name="connsiteY104" fmla="*/ 613926 h 2082019"/>
                <a:gd name="connsiteX105" fmla="*/ 1175942 w 2163080"/>
                <a:gd name="connsiteY105" fmla="*/ 613926 h 2082019"/>
                <a:gd name="connsiteX106" fmla="*/ 1175942 w 2163080"/>
                <a:gd name="connsiteY106" fmla="*/ 627317 h 2082019"/>
                <a:gd name="connsiteX107" fmla="*/ 1175943 w 2163080"/>
                <a:gd name="connsiteY107" fmla="*/ 627321 h 2082019"/>
                <a:gd name="connsiteX108" fmla="*/ 1175942 w 2163080"/>
                <a:gd name="connsiteY108" fmla="*/ 1063497 h 2082019"/>
                <a:gd name="connsiteX109" fmla="*/ 1283069 w 2163080"/>
                <a:gd name="connsiteY109" fmla="*/ 1063497 h 2082019"/>
                <a:gd name="connsiteX110" fmla="*/ 1283069 w 2163080"/>
                <a:gd name="connsiteY110" fmla="*/ 627216 h 2082019"/>
                <a:gd name="connsiteX111" fmla="*/ 1384635 w 2163080"/>
                <a:gd name="connsiteY111" fmla="*/ 473988 h 2082019"/>
                <a:gd name="connsiteX112" fmla="*/ 1437863 w 2163080"/>
                <a:gd name="connsiteY112" fmla="*/ 463242 h 2082019"/>
                <a:gd name="connsiteX113" fmla="*/ 1437863 w 2163080"/>
                <a:gd name="connsiteY113" fmla="*/ 331011 h 2082019"/>
                <a:gd name="connsiteX114" fmla="*/ 785279 w 2163080"/>
                <a:gd name="connsiteY114" fmla="*/ 331011 h 2082019"/>
                <a:gd name="connsiteX115" fmla="*/ 785279 w 2163080"/>
                <a:gd name="connsiteY115" fmla="*/ 1063497 h 2082019"/>
                <a:gd name="connsiteX116" fmla="*/ 843351 w 2163080"/>
                <a:gd name="connsiteY116" fmla="*/ 1063497 h 2082019"/>
                <a:gd name="connsiteX117" fmla="*/ 843351 w 2163080"/>
                <a:gd name="connsiteY117" fmla="*/ 627321 h 2082019"/>
                <a:gd name="connsiteX118" fmla="*/ 944917 w 2163080"/>
                <a:gd name="connsiteY118" fmla="*/ 474094 h 2082019"/>
                <a:gd name="connsiteX119" fmla="*/ 996379 w 2163080"/>
                <a:gd name="connsiteY119" fmla="*/ 463704 h 2082019"/>
                <a:gd name="connsiteX120" fmla="*/ 996379 w 2163080"/>
                <a:gd name="connsiteY120" fmla="*/ 331011 h 2082019"/>
                <a:gd name="connsiteX121" fmla="*/ 683756 w 2163080"/>
                <a:gd name="connsiteY121" fmla="*/ 0 h 2082019"/>
                <a:gd name="connsiteX122" fmla="*/ 785279 w 2163080"/>
                <a:gd name="connsiteY122" fmla="*/ 0 h 2082019"/>
                <a:gd name="connsiteX123" fmla="*/ 785279 w 2163080"/>
                <a:gd name="connsiteY123" fmla="*/ 1 h 2082019"/>
                <a:gd name="connsiteX124" fmla="*/ 785279 w 2163080"/>
                <a:gd name="connsiteY124" fmla="*/ 150699 h 2082019"/>
                <a:gd name="connsiteX125" fmla="*/ 785279 w 2163080"/>
                <a:gd name="connsiteY125" fmla="*/ 150703 h 2082019"/>
                <a:gd name="connsiteX126" fmla="*/ 785279 w 2163080"/>
                <a:gd name="connsiteY126" fmla="*/ 185573 h 2082019"/>
                <a:gd name="connsiteX127" fmla="*/ 785279 w 2163080"/>
                <a:gd name="connsiteY127" fmla="*/ 268612 h 2082019"/>
                <a:gd name="connsiteX128" fmla="*/ 1437863 w 2163080"/>
                <a:gd name="connsiteY128" fmla="*/ 268612 h 2082019"/>
                <a:gd name="connsiteX129" fmla="*/ 1437863 w 2163080"/>
                <a:gd name="connsiteY129" fmla="*/ 268180 h 2082019"/>
                <a:gd name="connsiteX130" fmla="*/ 1479462 w 2163080"/>
                <a:gd name="connsiteY130" fmla="*/ 268180 h 2082019"/>
                <a:gd name="connsiteX131" fmla="*/ 1479462 w 2163080"/>
                <a:gd name="connsiteY131" fmla="*/ 466997 h 2082019"/>
                <a:gd name="connsiteX132" fmla="*/ 1514095 w 2163080"/>
                <a:gd name="connsiteY132" fmla="*/ 473988 h 2082019"/>
                <a:gd name="connsiteX133" fmla="*/ 1608185 w 2163080"/>
                <a:gd name="connsiteY133" fmla="*/ 577765 h 2082019"/>
                <a:gd name="connsiteX134" fmla="*/ 1613636 w 2163080"/>
                <a:gd name="connsiteY134" fmla="*/ 613821 h 2082019"/>
                <a:gd name="connsiteX135" fmla="*/ 1615660 w 2163080"/>
                <a:gd name="connsiteY135" fmla="*/ 613821 h 2082019"/>
                <a:gd name="connsiteX136" fmla="*/ 1615660 w 2163080"/>
                <a:gd name="connsiteY136" fmla="*/ 627210 h 2082019"/>
                <a:gd name="connsiteX137" fmla="*/ 1615661 w 2163080"/>
                <a:gd name="connsiteY137" fmla="*/ 627216 h 2082019"/>
                <a:gd name="connsiteX138" fmla="*/ 1615660 w 2163080"/>
                <a:gd name="connsiteY138" fmla="*/ 1063497 h 2082019"/>
                <a:gd name="connsiteX139" fmla="*/ 2163080 w 2163080"/>
                <a:gd name="connsiteY139" fmla="*/ 1063497 h 2082019"/>
                <a:gd name="connsiteX140" fmla="*/ 2163080 w 2163080"/>
                <a:gd name="connsiteY140" fmla="*/ 1184656 h 2082019"/>
                <a:gd name="connsiteX141" fmla="*/ 2163080 w 2163080"/>
                <a:gd name="connsiteY141" fmla="*/ 1530190 h 2082019"/>
                <a:gd name="connsiteX142" fmla="*/ 2163080 w 2163080"/>
                <a:gd name="connsiteY142" fmla="*/ 2078653 h 2082019"/>
                <a:gd name="connsiteX143" fmla="*/ 2163080 w 2163080"/>
                <a:gd name="connsiteY143" fmla="*/ 2082019 h 2082019"/>
                <a:gd name="connsiteX144" fmla="*/ 499194 w 2163080"/>
                <a:gd name="connsiteY144" fmla="*/ 2082019 h 2082019"/>
                <a:gd name="connsiteX145" fmla="*/ 499105 w 2163080"/>
                <a:gd name="connsiteY145" fmla="*/ 2082019 h 2082019"/>
                <a:gd name="connsiteX146" fmla="*/ 421721 w 2163080"/>
                <a:gd name="connsiteY146" fmla="*/ 2082019 h 2082019"/>
                <a:gd name="connsiteX147" fmla="*/ 421721 w 2163080"/>
                <a:gd name="connsiteY147" fmla="*/ 1864776 h 2082019"/>
                <a:gd name="connsiteX148" fmla="*/ 327071 w 2163080"/>
                <a:gd name="connsiteY148" fmla="*/ 1864776 h 2082019"/>
                <a:gd name="connsiteX149" fmla="*/ 327071 w 2163080"/>
                <a:gd name="connsiteY149" fmla="*/ 2082019 h 2082019"/>
                <a:gd name="connsiteX150" fmla="*/ 249597 w 2163080"/>
                <a:gd name="connsiteY150" fmla="*/ 2082019 h 2082019"/>
                <a:gd name="connsiteX151" fmla="*/ 249597 w 2163080"/>
                <a:gd name="connsiteY151" fmla="*/ 2082018 h 2082019"/>
                <a:gd name="connsiteX152" fmla="*/ 163326 w 2163080"/>
                <a:gd name="connsiteY152" fmla="*/ 2082018 h 2082019"/>
                <a:gd name="connsiteX153" fmla="*/ 163326 w 2163080"/>
                <a:gd name="connsiteY153" fmla="*/ 1864776 h 2082019"/>
                <a:gd name="connsiteX154" fmla="*/ 68676 w 2163080"/>
                <a:gd name="connsiteY154" fmla="*/ 1864776 h 2082019"/>
                <a:gd name="connsiteX155" fmla="*/ 68676 w 2163080"/>
                <a:gd name="connsiteY155" fmla="*/ 2082018 h 2082019"/>
                <a:gd name="connsiteX156" fmla="*/ 0 w 2163080"/>
                <a:gd name="connsiteY156" fmla="*/ 2082018 h 2082019"/>
                <a:gd name="connsiteX157" fmla="*/ 0 w 2163080"/>
                <a:gd name="connsiteY157" fmla="*/ 1070653 h 2082019"/>
                <a:gd name="connsiteX158" fmla="*/ 0 w 2163080"/>
                <a:gd name="connsiteY158" fmla="*/ 957871 h 2082019"/>
                <a:gd name="connsiteX159" fmla="*/ 0 w 2163080"/>
                <a:gd name="connsiteY159" fmla="*/ 957207 h 2082019"/>
                <a:gd name="connsiteX160" fmla="*/ 91842 w 2163080"/>
                <a:gd name="connsiteY160" fmla="*/ 957207 h 2082019"/>
                <a:gd name="connsiteX161" fmla="*/ 91842 w 2163080"/>
                <a:gd name="connsiteY161" fmla="*/ 351653 h 2082019"/>
                <a:gd name="connsiteX162" fmla="*/ 91841 w 2163080"/>
                <a:gd name="connsiteY162" fmla="*/ 351653 h 2082019"/>
                <a:gd name="connsiteX163" fmla="*/ 91841 w 2163080"/>
                <a:gd name="connsiteY163" fmla="*/ 185571 h 2082019"/>
                <a:gd name="connsiteX164" fmla="*/ 237438 w 2163080"/>
                <a:gd name="connsiteY164" fmla="*/ 185571 h 2082019"/>
                <a:gd name="connsiteX165" fmla="*/ 383036 w 2163080"/>
                <a:gd name="connsiteY165" fmla="*/ 185571 h 2082019"/>
                <a:gd name="connsiteX166" fmla="*/ 383037 w 2163080"/>
                <a:gd name="connsiteY166" fmla="*/ 185571 h 2082019"/>
                <a:gd name="connsiteX167" fmla="*/ 383037 w 2163080"/>
                <a:gd name="connsiteY167" fmla="*/ 337527 h 2082019"/>
                <a:gd name="connsiteX168" fmla="*/ 383038 w 2163080"/>
                <a:gd name="connsiteY168" fmla="*/ 337527 h 2082019"/>
                <a:gd name="connsiteX169" fmla="*/ 383038 w 2163080"/>
                <a:gd name="connsiteY169" fmla="*/ 337530 h 2082019"/>
                <a:gd name="connsiteX170" fmla="*/ 383038 w 2163080"/>
                <a:gd name="connsiteY170" fmla="*/ 955499 h 2082019"/>
                <a:gd name="connsiteX171" fmla="*/ 499194 w 2163080"/>
                <a:gd name="connsiteY171" fmla="*/ 955499 h 2082019"/>
                <a:gd name="connsiteX172" fmla="*/ 499194 w 2163080"/>
                <a:gd name="connsiteY172" fmla="*/ 956944 h 2082019"/>
                <a:gd name="connsiteX173" fmla="*/ 499194 w 2163080"/>
                <a:gd name="connsiteY173" fmla="*/ 1063497 h 2082019"/>
                <a:gd name="connsiteX174" fmla="*/ 591966 w 2163080"/>
                <a:gd name="connsiteY174" fmla="*/ 1063497 h 2082019"/>
                <a:gd name="connsiteX175" fmla="*/ 591966 w 2163080"/>
                <a:gd name="connsiteY175" fmla="*/ 185573 h 2082019"/>
                <a:gd name="connsiteX176" fmla="*/ 591966 w 2163080"/>
                <a:gd name="connsiteY176" fmla="*/ 150703 h 2082019"/>
                <a:gd name="connsiteX177" fmla="*/ 591966 w 2163080"/>
                <a:gd name="connsiteY177" fmla="*/ 1 h 2082019"/>
                <a:gd name="connsiteX178" fmla="*/ 683756 w 2163080"/>
                <a:gd name="connsiteY178" fmla="*/ 1 h 2082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2163080" h="2082019">
                  <a:moveTo>
                    <a:pt x="1708938" y="2004560"/>
                  </a:moveTo>
                  <a:lnTo>
                    <a:pt x="1708938" y="2044384"/>
                  </a:lnTo>
                  <a:lnTo>
                    <a:pt x="2059441" y="2044384"/>
                  </a:lnTo>
                  <a:lnTo>
                    <a:pt x="2059441" y="2004560"/>
                  </a:lnTo>
                  <a:close/>
                  <a:moveTo>
                    <a:pt x="1293406" y="2004560"/>
                  </a:moveTo>
                  <a:lnTo>
                    <a:pt x="1293406" y="2044384"/>
                  </a:lnTo>
                  <a:lnTo>
                    <a:pt x="1643909" y="2044384"/>
                  </a:lnTo>
                  <a:lnTo>
                    <a:pt x="1643909" y="2004560"/>
                  </a:lnTo>
                  <a:close/>
                  <a:moveTo>
                    <a:pt x="1708938" y="1943463"/>
                  </a:moveTo>
                  <a:lnTo>
                    <a:pt x="1708938" y="1983287"/>
                  </a:lnTo>
                  <a:lnTo>
                    <a:pt x="2059441" y="1983287"/>
                  </a:lnTo>
                  <a:lnTo>
                    <a:pt x="2059441" y="1943463"/>
                  </a:lnTo>
                  <a:close/>
                  <a:moveTo>
                    <a:pt x="1293406" y="1943463"/>
                  </a:moveTo>
                  <a:lnTo>
                    <a:pt x="1293406" y="1983287"/>
                  </a:lnTo>
                  <a:lnTo>
                    <a:pt x="1643909" y="1983287"/>
                  </a:lnTo>
                  <a:lnTo>
                    <a:pt x="1643909" y="1943463"/>
                  </a:lnTo>
                  <a:close/>
                  <a:moveTo>
                    <a:pt x="1708938" y="1882367"/>
                  </a:moveTo>
                  <a:lnTo>
                    <a:pt x="1708938" y="1922191"/>
                  </a:lnTo>
                  <a:lnTo>
                    <a:pt x="2059441" y="1922191"/>
                  </a:lnTo>
                  <a:lnTo>
                    <a:pt x="2059441" y="1882367"/>
                  </a:lnTo>
                  <a:close/>
                  <a:moveTo>
                    <a:pt x="1293406" y="1882367"/>
                  </a:moveTo>
                  <a:lnTo>
                    <a:pt x="1293406" y="1922191"/>
                  </a:lnTo>
                  <a:lnTo>
                    <a:pt x="1643909" y="1922191"/>
                  </a:lnTo>
                  <a:lnTo>
                    <a:pt x="1643909" y="1882367"/>
                  </a:lnTo>
                  <a:close/>
                  <a:moveTo>
                    <a:pt x="1024178" y="1873675"/>
                  </a:moveTo>
                  <a:lnTo>
                    <a:pt x="1024178" y="1939321"/>
                  </a:lnTo>
                  <a:lnTo>
                    <a:pt x="1122274" y="1939321"/>
                  </a:lnTo>
                  <a:lnTo>
                    <a:pt x="1122274" y="1873675"/>
                  </a:lnTo>
                  <a:close/>
                  <a:moveTo>
                    <a:pt x="840577" y="1873675"/>
                  </a:moveTo>
                  <a:lnTo>
                    <a:pt x="840577" y="1939321"/>
                  </a:lnTo>
                  <a:lnTo>
                    <a:pt x="938673" y="1939321"/>
                  </a:lnTo>
                  <a:lnTo>
                    <a:pt x="938673" y="1873675"/>
                  </a:lnTo>
                  <a:close/>
                  <a:moveTo>
                    <a:pt x="656977" y="1873675"/>
                  </a:moveTo>
                  <a:lnTo>
                    <a:pt x="656977" y="1939321"/>
                  </a:lnTo>
                  <a:lnTo>
                    <a:pt x="755073" y="1939321"/>
                  </a:lnTo>
                  <a:lnTo>
                    <a:pt x="755073" y="1873675"/>
                  </a:lnTo>
                  <a:close/>
                  <a:moveTo>
                    <a:pt x="1708938" y="1821270"/>
                  </a:moveTo>
                  <a:lnTo>
                    <a:pt x="1708938" y="1861094"/>
                  </a:lnTo>
                  <a:lnTo>
                    <a:pt x="2059441" y="1861094"/>
                  </a:lnTo>
                  <a:lnTo>
                    <a:pt x="2059441" y="1821270"/>
                  </a:lnTo>
                  <a:close/>
                  <a:moveTo>
                    <a:pt x="1293406" y="1821270"/>
                  </a:moveTo>
                  <a:lnTo>
                    <a:pt x="1293406" y="1861094"/>
                  </a:lnTo>
                  <a:lnTo>
                    <a:pt x="1643909" y="1861094"/>
                  </a:lnTo>
                  <a:lnTo>
                    <a:pt x="1643909" y="1821270"/>
                  </a:lnTo>
                  <a:close/>
                  <a:moveTo>
                    <a:pt x="1024178" y="1737466"/>
                  </a:moveTo>
                  <a:lnTo>
                    <a:pt x="1024178" y="1803112"/>
                  </a:lnTo>
                  <a:lnTo>
                    <a:pt x="1122274" y="1803112"/>
                  </a:lnTo>
                  <a:lnTo>
                    <a:pt x="1122274" y="1737466"/>
                  </a:lnTo>
                  <a:close/>
                  <a:moveTo>
                    <a:pt x="840577" y="1737466"/>
                  </a:moveTo>
                  <a:lnTo>
                    <a:pt x="840577" y="1803112"/>
                  </a:lnTo>
                  <a:lnTo>
                    <a:pt x="938673" y="1803112"/>
                  </a:lnTo>
                  <a:lnTo>
                    <a:pt x="938673" y="1737466"/>
                  </a:lnTo>
                  <a:close/>
                  <a:moveTo>
                    <a:pt x="656977" y="1737466"/>
                  </a:moveTo>
                  <a:lnTo>
                    <a:pt x="656977" y="1803112"/>
                  </a:lnTo>
                  <a:lnTo>
                    <a:pt x="755073" y="1803112"/>
                  </a:lnTo>
                  <a:lnTo>
                    <a:pt x="755073" y="1737466"/>
                  </a:lnTo>
                  <a:close/>
                  <a:moveTo>
                    <a:pt x="1024178" y="1601257"/>
                  </a:moveTo>
                  <a:lnTo>
                    <a:pt x="1024178" y="1666903"/>
                  </a:lnTo>
                  <a:lnTo>
                    <a:pt x="1122274" y="1666903"/>
                  </a:lnTo>
                  <a:lnTo>
                    <a:pt x="1122274" y="1601257"/>
                  </a:lnTo>
                  <a:close/>
                  <a:moveTo>
                    <a:pt x="840577" y="1601257"/>
                  </a:moveTo>
                  <a:lnTo>
                    <a:pt x="840577" y="1666903"/>
                  </a:lnTo>
                  <a:lnTo>
                    <a:pt x="938673" y="1666903"/>
                  </a:lnTo>
                  <a:lnTo>
                    <a:pt x="938673" y="1601257"/>
                  </a:lnTo>
                  <a:close/>
                  <a:moveTo>
                    <a:pt x="656977" y="1601257"/>
                  </a:moveTo>
                  <a:lnTo>
                    <a:pt x="656977" y="1666903"/>
                  </a:lnTo>
                  <a:lnTo>
                    <a:pt x="755073" y="1666903"/>
                  </a:lnTo>
                  <a:lnTo>
                    <a:pt x="755073" y="1601257"/>
                  </a:lnTo>
                  <a:close/>
                  <a:moveTo>
                    <a:pt x="1949811" y="1437108"/>
                  </a:moveTo>
                  <a:lnTo>
                    <a:pt x="1949811" y="1502754"/>
                  </a:lnTo>
                  <a:lnTo>
                    <a:pt x="2047907" y="1502754"/>
                  </a:lnTo>
                  <a:lnTo>
                    <a:pt x="2047907" y="1437108"/>
                  </a:lnTo>
                  <a:close/>
                  <a:moveTo>
                    <a:pt x="1766210" y="1437108"/>
                  </a:moveTo>
                  <a:lnTo>
                    <a:pt x="1766210" y="1502754"/>
                  </a:lnTo>
                  <a:lnTo>
                    <a:pt x="1864306" y="1502754"/>
                  </a:lnTo>
                  <a:lnTo>
                    <a:pt x="1864306" y="1437108"/>
                  </a:lnTo>
                  <a:close/>
                  <a:moveTo>
                    <a:pt x="1582610" y="1437108"/>
                  </a:moveTo>
                  <a:lnTo>
                    <a:pt x="1582610" y="1502754"/>
                  </a:lnTo>
                  <a:lnTo>
                    <a:pt x="1680706" y="1502754"/>
                  </a:lnTo>
                  <a:lnTo>
                    <a:pt x="1680706" y="1437108"/>
                  </a:lnTo>
                  <a:close/>
                  <a:moveTo>
                    <a:pt x="1386037" y="1437108"/>
                  </a:moveTo>
                  <a:lnTo>
                    <a:pt x="1386037" y="1502754"/>
                  </a:lnTo>
                  <a:lnTo>
                    <a:pt x="1484133" y="1502754"/>
                  </a:lnTo>
                  <a:lnTo>
                    <a:pt x="1484133" y="1437108"/>
                  </a:lnTo>
                  <a:close/>
                  <a:moveTo>
                    <a:pt x="1202437" y="1437108"/>
                  </a:moveTo>
                  <a:lnTo>
                    <a:pt x="1202437" y="1502754"/>
                  </a:lnTo>
                  <a:lnTo>
                    <a:pt x="1300533" y="1502754"/>
                  </a:lnTo>
                  <a:lnTo>
                    <a:pt x="1300533" y="1437108"/>
                  </a:lnTo>
                  <a:close/>
                  <a:moveTo>
                    <a:pt x="1024178" y="1437108"/>
                  </a:moveTo>
                  <a:lnTo>
                    <a:pt x="1024178" y="1502754"/>
                  </a:lnTo>
                  <a:lnTo>
                    <a:pt x="1122274" y="1502754"/>
                  </a:lnTo>
                  <a:lnTo>
                    <a:pt x="1122274" y="1437108"/>
                  </a:lnTo>
                  <a:close/>
                  <a:moveTo>
                    <a:pt x="840577" y="1437108"/>
                  </a:moveTo>
                  <a:lnTo>
                    <a:pt x="840577" y="1502754"/>
                  </a:lnTo>
                  <a:lnTo>
                    <a:pt x="938673" y="1502754"/>
                  </a:lnTo>
                  <a:lnTo>
                    <a:pt x="938673" y="1437108"/>
                  </a:lnTo>
                  <a:close/>
                  <a:moveTo>
                    <a:pt x="656977" y="1437108"/>
                  </a:moveTo>
                  <a:lnTo>
                    <a:pt x="656977" y="1502754"/>
                  </a:lnTo>
                  <a:lnTo>
                    <a:pt x="755073" y="1502754"/>
                  </a:lnTo>
                  <a:lnTo>
                    <a:pt x="755073" y="1437108"/>
                  </a:lnTo>
                  <a:close/>
                  <a:moveTo>
                    <a:pt x="1037978" y="331011"/>
                  </a:moveTo>
                  <a:lnTo>
                    <a:pt x="1037978" y="465308"/>
                  </a:lnTo>
                  <a:lnTo>
                    <a:pt x="1059098" y="468502"/>
                  </a:lnTo>
                  <a:cubicBezTo>
                    <a:pt x="1105963" y="483078"/>
                    <a:pt x="1143941" y="517827"/>
                    <a:pt x="1162875" y="562591"/>
                  </a:cubicBezTo>
                  <a:lnTo>
                    <a:pt x="1173239" y="613926"/>
                  </a:lnTo>
                  <a:lnTo>
                    <a:pt x="1175942" y="613926"/>
                  </a:lnTo>
                  <a:lnTo>
                    <a:pt x="1175942" y="627317"/>
                  </a:lnTo>
                  <a:lnTo>
                    <a:pt x="1175943" y="627321"/>
                  </a:lnTo>
                  <a:lnTo>
                    <a:pt x="1175942" y="1063497"/>
                  </a:lnTo>
                  <a:lnTo>
                    <a:pt x="1283069" y="1063497"/>
                  </a:lnTo>
                  <a:lnTo>
                    <a:pt x="1283069" y="627216"/>
                  </a:lnTo>
                  <a:cubicBezTo>
                    <a:pt x="1283069" y="558334"/>
                    <a:pt x="1324949" y="499233"/>
                    <a:pt x="1384635" y="473988"/>
                  </a:cubicBezTo>
                  <a:lnTo>
                    <a:pt x="1437863" y="463242"/>
                  </a:lnTo>
                  <a:lnTo>
                    <a:pt x="1437863" y="331011"/>
                  </a:lnTo>
                  <a:close/>
                  <a:moveTo>
                    <a:pt x="785279" y="331011"/>
                  </a:moveTo>
                  <a:lnTo>
                    <a:pt x="785279" y="1063497"/>
                  </a:lnTo>
                  <a:lnTo>
                    <a:pt x="843351" y="1063497"/>
                  </a:lnTo>
                  <a:lnTo>
                    <a:pt x="843351" y="627321"/>
                  </a:lnTo>
                  <a:cubicBezTo>
                    <a:pt x="843351" y="558439"/>
                    <a:pt x="885231" y="499339"/>
                    <a:pt x="944917" y="474094"/>
                  </a:cubicBezTo>
                  <a:lnTo>
                    <a:pt x="996379" y="463704"/>
                  </a:lnTo>
                  <a:lnTo>
                    <a:pt x="996379" y="331011"/>
                  </a:lnTo>
                  <a:close/>
                  <a:moveTo>
                    <a:pt x="683756" y="0"/>
                  </a:moveTo>
                  <a:lnTo>
                    <a:pt x="785279" y="0"/>
                  </a:lnTo>
                  <a:lnTo>
                    <a:pt x="785279" y="1"/>
                  </a:lnTo>
                  <a:lnTo>
                    <a:pt x="785279" y="150699"/>
                  </a:lnTo>
                  <a:lnTo>
                    <a:pt x="785279" y="150703"/>
                  </a:lnTo>
                  <a:lnTo>
                    <a:pt x="785279" y="185573"/>
                  </a:lnTo>
                  <a:lnTo>
                    <a:pt x="785279" y="268612"/>
                  </a:lnTo>
                  <a:lnTo>
                    <a:pt x="1437863" y="268612"/>
                  </a:lnTo>
                  <a:lnTo>
                    <a:pt x="1437863" y="268180"/>
                  </a:lnTo>
                  <a:lnTo>
                    <a:pt x="1479462" y="268180"/>
                  </a:lnTo>
                  <a:lnTo>
                    <a:pt x="1479462" y="466997"/>
                  </a:lnTo>
                  <a:lnTo>
                    <a:pt x="1514095" y="473988"/>
                  </a:lnTo>
                  <a:cubicBezTo>
                    <a:pt x="1558860" y="492922"/>
                    <a:pt x="1593608" y="530900"/>
                    <a:pt x="1608185" y="577765"/>
                  </a:cubicBezTo>
                  <a:lnTo>
                    <a:pt x="1613636" y="613821"/>
                  </a:lnTo>
                  <a:lnTo>
                    <a:pt x="1615660" y="613821"/>
                  </a:lnTo>
                  <a:lnTo>
                    <a:pt x="1615660" y="627210"/>
                  </a:lnTo>
                  <a:lnTo>
                    <a:pt x="1615661" y="627216"/>
                  </a:lnTo>
                  <a:lnTo>
                    <a:pt x="1615660" y="1063497"/>
                  </a:lnTo>
                  <a:lnTo>
                    <a:pt x="2163080" y="1063497"/>
                  </a:lnTo>
                  <a:lnTo>
                    <a:pt x="2163080" y="1184656"/>
                  </a:lnTo>
                  <a:lnTo>
                    <a:pt x="2163080" y="1530190"/>
                  </a:lnTo>
                  <a:lnTo>
                    <a:pt x="2163080" y="2078653"/>
                  </a:lnTo>
                  <a:lnTo>
                    <a:pt x="2163080" y="2082019"/>
                  </a:lnTo>
                  <a:lnTo>
                    <a:pt x="499194" y="2082019"/>
                  </a:lnTo>
                  <a:lnTo>
                    <a:pt x="499105" y="2082019"/>
                  </a:lnTo>
                  <a:lnTo>
                    <a:pt x="421721" y="2082019"/>
                  </a:lnTo>
                  <a:lnTo>
                    <a:pt x="421721" y="1864776"/>
                  </a:lnTo>
                  <a:lnTo>
                    <a:pt x="327071" y="1864776"/>
                  </a:lnTo>
                  <a:lnTo>
                    <a:pt x="327071" y="2082019"/>
                  </a:lnTo>
                  <a:lnTo>
                    <a:pt x="249597" y="2082019"/>
                  </a:lnTo>
                  <a:lnTo>
                    <a:pt x="249597" y="2082018"/>
                  </a:lnTo>
                  <a:lnTo>
                    <a:pt x="163326" y="2082018"/>
                  </a:lnTo>
                  <a:lnTo>
                    <a:pt x="163326" y="1864776"/>
                  </a:lnTo>
                  <a:lnTo>
                    <a:pt x="68676" y="1864776"/>
                  </a:lnTo>
                  <a:lnTo>
                    <a:pt x="68676" y="2082018"/>
                  </a:lnTo>
                  <a:lnTo>
                    <a:pt x="0" y="2082018"/>
                  </a:lnTo>
                  <a:lnTo>
                    <a:pt x="0" y="1070653"/>
                  </a:lnTo>
                  <a:lnTo>
                    <a:pt x="0" y="957871"/>
                  </a:lnTo>
                  <a:lnTo>
                    <a:pt x="0" y="957207"/>
                  </a:lnTo>
                  <a:lnTo>
                    <a:pt x="91842" y="957207"/>
                  </a:lnTo>
                  <a:lnTo>
                    <a:pt x="91842" y="351653"/>
                  </a:lnTo>
                  <a:lnTo>
                    <a:pt x="91841" y="351653"/>
                  </a:lnTo>
                  <a:lnTo>
                    <a:pt x="91841" y="185571"/>
                  </a:lnTo>
                  <a:lnTo>
                    <a:pt x="237438" y="185571"/>
                  </a:lnTo>
                  <a:lnTo>
                    <a:pt x="383036" y="185571"/>
                  </a:lnTo>
                  <a:lnTo>
                    <a:pt x="383037" y="185571"/>
                  </a:lnTo>
                  <a:lnTo>
                    <a:pt x="383037" y="337527"/>
                  </a:lnTo>
                  <a:lnTo>
                    <a:pt x="383038" y="337527"/>
                  </a:lnTo>
                  <a:lnTo>
                    <a:pt x="383038" y="337530"/>
                  </a:lnTo>
                  <a:lnTo>
                    <a:pt x="383038" y="955499"/>
                  </a:lnTo>
                  <a:lnTo>
                    <a:pt x="499194" y="955499"/>
                  </a:lnTo>
                  <a:lnTo>
                    <a:pt x="499194" y="956944"/>
                  </a:lnTo>
                  <a:lnTo>
                    <a:pt x="499194" y="1063497"/>
                  </a:lnTo>
                  <a:lnTo>
                    <a:pt x="591966" y="1063497"/>
                  </a:lnTo>
                  <a:lnTo>
                    <a:pt x="591966" y="185573"/>
                  </a:lnTo>
                  <a:lnTo>
                    <a:pt x="591966" y="150703"/>
                  </a:lnTo>
                  <a:lnTo>
                    <a:pt x="591966" y="1"/>
                  </a:lnTo>
                  <a:lnTo>
                    <a:pt x="6837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3EF754D1-733D-4023-8E93-A07336970229}"/>
              </a:ext>
            </a:extLst>
          </p:cNvPr>
          <p:cNvSpPr/>
          <p:nvPr/>
        </p:nvSpPr>
        <p:spPr>
          <a:xfrm>
            <a:off x="4176706" y="2367884"/>
            <a:ext cx="395294" cy="290993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38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15563"/>
            <a:ext cx="3546885" cy="324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" t="-10491" r="2880" b="-10491"/>
          <a:stretch/>
        </p:blipFill>
        <p:spPr>
          <a:xfrm>
            <a:off x="2940527" y="2029020"/>
            <a:ext cx="3209429" cy="2160240"/>
          </a:xfrm>
          <a:prstGeom prst="rect">
            <a:avLst/>
          </a:prstGeom>
        </p:spPr>
      </p:pic>
      <p:pic>
        <p:nvPicPr>
          <p:cNvPr id="40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22998"/>
            <a:ext cx="2771800" cy="27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Placeholder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7" b="8547"/>
          <a:stretch>
            <a:fillRect/>
          </a:stretch>
        </p:blipFill>
        <p:spPr>
          <a:xfrm>
            <a:off x="301748" y="2355726"/>
            <a:ext cx="2551170" cy="1732614"/>
          </a:xfrm>
          <a:prstGeom prst="rect">
            <a:avLst/>
          </a:prstGeom>
        </p:spPr>
      </p:pic>
      <p:pic>
        <p:nvPicPr>
          <p:cNvPr id="42" name="Picture 2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41" y="2109057"/>
            <a:ext cx="2886075" cy="287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Placeholder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8" b="8338"/>
          <a:stretch>
            <a:fillRect/>
          </a:stretch>
        </p:blipFill>
        <p:spPr>
          <a:xfrm>
            <a:off x="6300192" y="2242420"/>
            <a:ext cx="2605469" cy="1769490"/>
          </a:xfrm>
          <a:prstGeom prst="rect">
            <a:avLst/>
          </a:prstGeom>
        </p:spPr>
      </p:pic>
      <p:sp>
        <p:nvSpPr>
          <p:cNvPr id="44" name="Text Placeholder 13"/>
          <p:cNvSpPr txBox="1">
            <a:spLocks/>
          </p:cNvSpPr>
          <p:nvPr/>
        </p:nvSpPr>
        <p:spPr>
          <a:xfrm>
            <a:off x="1115616" y="295696"/>
            <a:ext cx="6624736" cy="119965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b="1" dirty="0" smtClean="0">
                <a:latin typeface="+mj-lt"/>
                <a:cs typeface="Arial" pitchFamily="34" charset="0"/>
              </a:rPr>
              <a:t>DESAIN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b="1" dirty="0" smtClean="0">
                <a:latin typeface="+mj-lt"/>
                <a:cs typeface="Arial" pitchFamily="34" charset="0"/>
              </a:rPr>
              <a:t>ADMIN INTERFACE</a:t>
            </a:r>
            <a:endParaRPr lang="en-US" altLang="ko-KR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3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PROGRAM DAN DATABASE</a:t>
            </a:r>
            <a:endParaRPr lang="ko-KR" altLang="en-US" dirty="0"/>
          </a:p>
        </p:txBody>
      </p:sp>
      <p:sp>
        <p:nvSpPr>
          <p:cNvPr id="8" name="Right Triangle 4"/>
          <p:cNvSpPr/>
          <p:nvPr/>
        </p:nvSpPr>
        <p:spPr>
          <a:xfrm rot="13500000">
            <a:off x="2877807" y="1940082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Right Triangle 4"/>
          <p:cNvSpPr/>
          <p:nvPr/>
        </p:nvSpPr>
        <p:spPr>
          <a:xfrm rot="2679289">
            <a:off x="5027023" y="1935263"/>
            <a:ext cx="1394209" cy="1394209"/>
          </a:xfrm>
          <a:custGeom>
            <a:avLst/>
            <a:gdLst/>
            <a:ahLst/>
            <a:cxnLst/>
            <a:rect l="l" t="t" r="r" b="b"/>
            <a:pathLst>
              <a:path w="1394209" h="1394209">
                <a:moveTo>
                  <a:pt x="1394209" y="1394209"/>
                </a:moveTo>
                <a:lnTo>
                  <a:pt x="0" y="1394209"/>
                </a:lnTo>
                <a:lnTo>
                  <a:pt x="0" y="0"/>
                </a:lnTo>
                <a:lnTo>
                  <a:pt x="451520" y="451520"/>
                </a:lnTo>
                <a:lnTo>
                  <a:pt x="451520" y="942689"/>
                </a:lnTo>
                <a:lnTo>
                  <a:pt x="942689" y="9426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441255" y="2140717"/>
            <a:ext cx="2021925" cy="945659"/>
            <a:chOff x="5935898" y="1730811"/>
            <a:chExt cx="2884574" cy="945659"/>
          </a:xfrm>
        </p:grpSpPr>
        <p:sp>
          <p:nvSpPr>
            <p:cNvPr id="13" name="TextBox 12"/>
            <p:cNvSpPr txBox="1"/>
            <p:nvPr/>
          </p:nvSpPr>
          <p:spPr>
            <a:xfrm>
              <a:off x="5935898" y="2030139"/>
              <a:ext cx="2884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BAHASA PEMOGRAMMAN PHYTON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PROGRAM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51303" y="2242805"/>
            <a:ext cx="1817050" cy="760993"/>
            <a:chOff x="6228184" y="1730811"/>
            <a:chExt cx="2592289" cy="760993"/>
          </a:xfrm>
        </p:grpSpPr>
        <p:sp>
          <p:nvSpPr>
            <p:cNvPr id="19" name="TextBox 18"/>
            <p:cNvSpPr txBox="1"/>
            <p:nvPr/>
          </p:nvSpPr>
          <p:spPr>
            <a:xfrm>
              <a:off x="6228185" y="2030139"/>
              <a:ext cx="2592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PHPMYADMIN DAN API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1730811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DATABASE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5724128" y="2107029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7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DATA PENGAMATAN 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3017058"/>
            <a:ext cx="3600400" cy="1800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4423" y="872346"/>
            <a:ext cx="4334221" cy="184817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8025" y="3017058"/>
            <a:ext cx="3744414" cy="1800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68409"/>
              </p:ext>
            </p:extLst>
          </p:nvPr>
        </p:nvGraphicFramePr>
        <p:xfrm>
          <a:off x="931435" y="3193483"/>
          <a:ext cx="2925976" cy="1447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917"/>
                <a:gridCol w="677416"/>
                <a:gridCol w="541933"/>
                <a:gridCol w="677416"/>
                <a:gridCol w="715294"/>
              </a:tblGrid>
              <a:tr h="173857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Finger Print Data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385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Finger ID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Time (s)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906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3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Aditya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3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Friska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24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Imanuel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38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Aldi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49275"/>
              </p:ext>
            </p:extLst>
          </p:nvPr>
        </p:nvGraphicFramePr>
        <p:xfrm>
          <a:off x="2914661" y="1059582"/>
          <a:ext cx="3293745" cy="1549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0929"/>
                <a:gridCol w="680375"/>
                <a:gridCol w="690910"/>
                <a:gridCol w="680929"/>
                <a:gridCol w="560602"/>
              </a:tblGrid>
              <a:tr h="199925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Face Recognition Data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288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Nama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Image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(s)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Aditya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Friska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420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39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Imanuel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Aldi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0845"/>
              </p:ext>
            </p:extLst>
          </p:nvPr>
        </p:nvGraphicFramePr>
        <p:xfrm>
          <a:off x="5076056" y="3184103"/>
          <a:ext cx="3189590" cy="1528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736"/>
                <a:gridCol w="716344"/>
                <a:gridCol w="784171"/>
                <a:gridCol w="717534"/>
                <a:gridCol w="590805"/>
              </a:tblGrid>
              <a:tr h="353202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Pin Number  Data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102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Nama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No. Pin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(s)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08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Register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Access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1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Aditya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711003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1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Friska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711012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1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Imanuel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711005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710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Aldi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711004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889" y="987574"/>
            <a:ext cx="8679898" cy="54318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2F13A143-FABB-4419-8242-942D0B28963F}"/>
              </a:ext>
            </a:extLst>
          </p:cNvPr>
          <p:cNvGrpSpPr/>
          <p:nvPr/>
        </p:nvGrpSpPr>
        <p:grpSpPr>
          <a:xfrm>
            <a:off x="973159" y="1866357"/>
            <a:ext cx="314962" cy="314962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="" xmlns:a16="http://schemas.microsoft.com/office/drawing/2014/main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75BF166-7072-4AA4-8069-95FD145B99C4}"/>
              </a:ext>
            </a:extLst>
          </p:cNvPr>
          <p:cNvSpPr/>
          <p:nvPr/>
        </p:nvSpPr>
        <p:spPr>
          <a:xfrm>
            <a:off x="1138714" y="1866357"/>
            <a:ext cx="6892290" cy="3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C6FBDA3-ED66-49D2-BEF6-9F5587F30E48}"/>
              </a:ext>
            </a:extLst>
          </p:cNvPr>
          <p:cNvSpPr/>
          <p:nvPr/>
        </p:nvSpPr>
        <p:spPr>
          <a:xfrm>
            <a:off x="1138714" y="2145600"/>
            <a:ext cx="6892290" cy="3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5B7656-A25F-4708-B7CC-F3B88884B984}"/>
              </a:ext>
            </a:extLst>
          </p:cNvPr>
          <p:cNvGrpSpPr/>
          <p:nvPr/>
        </p:nvGrpSpPr>
        <p:grpSpPr>
          <a:xfrm>
            <a:off x="7855880" y="1872919"/>
            <a:ext cx="314962" cy="314962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="" xmlns:a16="http://schemas.microsoft.com/office/drawing/2014/main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7">
            <a:extLst>
              <a:ext uri="{FF2B5EF4-FFF2-40B4-BE49-F238E27FC236}">
                <a16:creationId xmlns="" xmlns:a16="http://schemas.microsoft.com/office/drawing/2014/main" id="{12070E40-9F06-44F8-A2E8-ACA21E52F4E7}"/>
              </a:ext>
            </a:extLst>
          </p:cNvPr>
          <p:cNvSpPr/>
          <p:nvPr/>
        </p:nvSpPr>
        <p:spPr>
          <a:xfrm>
            <a:off x="4459899" y="1904309"/>
            <a:ext cx="216000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3" name="Oval 8">
            <a:extLst>
              <a:ext uri="{FF2B5EF4-FFF2-40B4-BE49-F238E27FC236}">
                <a16:creationId xmlns="" xmlns:a16="http://schemas.microsoft.com/office/drawing/2014/main" id="{0369B48D-185D-43CE-A13D-9909D1C397DF}"/>
              </a:ext>
            </a:extLst>
          </p:cNvPr>
          <p:cNvSpPr/>
          <p:nvPr/>
        </p:nvSpPr>
        <p:spPr>
          <a:xfrm>
            <a:off x="5610638" y="1904309"/>
            <a:ext cx="216000" cy="216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4" name="Oval 9">
            <a:extLst>
              <a:ext uri="{FF2B5EF4-FFF2-40B4-BE49-F238E27FC236}">
                <a16:creationId xmlns="" xmlns:a16="http://schemas.microsoft.com/office/drawing/2014/main" id="{C6436BBC-A00D-493C-B710-ADA6F3F520F5}"/>
              </a:ext>
            </a:extLst>
          </p:cNvPr>
          <p:cNvSpPr/>
          <p:nvPr/>
        </p:nvSpPr>
        <p:spPr>
          <a:xfrm>
            <a:off x="6761378" y="1904309"/>
            <a:ext cx="216000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6" name="Oval 12">
            <a:extLst>
              <a:ext uri="{FF2B5EF4-FFF2-40B4-BE49-F238E27FC236}">
                <a16:creationId xmlns="" xmlns:a16="http://schemas.microsoft.com/office/drawing/2014/main" id="{97084A4E-2D1B-4271-8572-653178BF0EF3}"/>
              </a:ext>
            </a:extLst>
          </p:cNvPr>
          <p:cNvSpPr/>
          <p:nvPr/>
        </p:nvSpPr>
        <p:spPr>
          <a:xfrm>
            <a:off x="2158421" y="1904309"/>
            <a:ext cx="216000" cy="216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7" name="Oval 13">
            <a:extLst>
              <a:ext uri="{FF2B5EF4-FFF2-40B4-BE49-F238E27FC236}">
                <a16:creationId xmlns="" xmlns:a16="http://schemas.microsoft.com/office/drawing/2014/main" id="{A0240128-0CEF-4E48-A50F-6587512F0713}"/>
              </a:ext>
            </a:extLst>
          </p:cNvPr>
          <p:cNvSpPr/>
          <p:nvPr/>
        </p:nvSpPr>
        <p:spPr>
          <a:xfrm>
            <a:off x="3309160" y="1904309"/>
            <a:ext cx="216000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18" name="Oval 113">
            <a:extLst>
              <a:ext uri="{FF2B5EF4-FFF2-40B4-BE49-F238E27FC236}">
                <a16:creationId xmlns="" xmlns:a16="http://schemas.microsoft.com/office/drawing/2014/main" id="{3E890389-F6B7-4E7F-873B-DC5920EE3ACF}"/>
              </a:ext>
            </a:extLst>
          </p:cNvPr>
          <p:cNvSpPr/>
          <p:nvPr/>
        </p:nvSpPr>
        <p:spPr>
          <a:xfrm>
            <a:off x="3160660" y="2426705"/>
            <a:ext cx="513000" cy="51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22" name="Straight Arrow Connector 115">
            <a:extLst>
              <a:ext uri="{FF2B5EF4-FFF2-40B4-BE49-F238E27FC236}">
                <a16:creationId xmlns="" xmlns:a16="http://schemas.microsoft.com/office/drawing/2014/main" id="{952D92D8-6A16-489C-81DB-48A1BD9AD74A}"/>
              </a:ext>
            </a:extLst>
          </p:cNvPr>
          <p:cNvCxnSpPr>
            <a:cxnSpLocks/>
          </p:cNvCxnSpPr>
          <p:nvPr/>
        </p:nvCxnSpPr>
        <p:spPr>
          <a:xfrm flipV="1">
            <a:off x="3417160" y="2206282"/>
            <a:ext cx="0" cy="220424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19">
            <a:extLst>
              <a:ext uri="{FF2B5EF4-FFF2-40B4-BE49-F238E27FC236}">
                <a16:creationId xmlns="" xmlns:a16="http://schemas.microsoft.com/office/drawing/2014/main" id="{EC428F3E-86E5-4C7E-8BB6-C19481FC476A}"/>
              </a:ext>
            </a:extLst>
          </p:cNvPr>
          <p:cNvSpPr/>
          <p:nvPr/>
        </p:nvSpPr>
        <p:spPr>
          <a:xfrm>
            <a:off x="5462138" y="2427574"/>
            <a:ext cx="513000" cy="51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grpSp>
        <p:nvGrpSpPr>
          <p:cNvPr id="24" name="Group 15">
            <a:extLst>
              <a:ext uri="{FF2B5EF4-FFF2-40B4-BE49-F238E27FC236}">
                <a16:creationId xmlns="" xmlns:a16="http://schemas.microsoft.com/office/drawing/2014/main" id="{2A5BB4C8-E69F-45C8-A663-C258CC19F233}"/>
              </a:ext>
            </a:extLst>
          </p:cNvPr>
          <p:cNvGrpSpPr/>
          <p:nvPr/>
        </p:nvGrpSpPr>
        <p:grpSpPr>
          <a:xfrm>
            <a:off x="5137289" y="2957328"/>
            <a:ext cx="1162700" cy="437825"/>
            <a:chOff x="4898136" y="3328757"/>
            <a:chExt cx="1550267" cy="58376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078EF781-76A1-4B0F-A911-4E1AEBF5122C}"/>
                </a:ext>
              </a:extLst>
            </p:cNvPr>
            <p:cNvSpPr txBox="1"/>
            <p:nvPr/>
          </p:nvSpPr>
          <p:spPr>
            <a:xfrm>
              <a:off x="4898136" y="3328757"/>
              <a:ext cx="1550267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89098CB-95E4-43CE-84B8-A26CABB013A6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GUI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27" name="Straight Arrow Connector 121">
            <a:extLst>
              <a:ext uri="{FF2B5EF4-FFF2-40B4-BE49-F238E27FC236}">
                <a16:creationId xmlns="" xmlns:a16="http://schemas.microsoft.com/office/drawing/2014/main" id="{B524CF61-D42C-433C-89AF-6FBD0B552EAF}"/>
              </a:ext>
            </a:extLst>
          </p:cNvPr>
          <p:cNvCxnSpPr>
            <a:cxnSpLocks/>
          </p:cNvCxnSpPr>
          <p:nvPr/>
        </p:nvCxnSpPr>
        <p:spPr>
          <a:xfrm flipV="1">
            <a:off x="5718638" y="2163195"/>
            <a:ext cx="0" cy="264379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131">
            <a:extLst>
              <a:ext uri="{FF2B5EF4-FFF2-40B4-BE49-F238E27FC236}">
                <a16:creationId xmlns="" xmlns:a16="http://schemas.microsoft.com/office/drawing/2014/main" id="{B5ED1EAB-01FD-47C7-AA3B-BC5755E35DC6}"/>
              </a:ext>
            </a:extLst>
          </p:cNvPr>
          <p:cNvSpPr/>
          <p:nvPr/>
        </p:nvSpPr>
        <p:spPr>
          <a:xfrm>
            <a:off x="2009921" y="3184104"/>
            <a:ext cx="513000" cy="51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="" xmlns:a16="http://schemas.microsoft.com/office/drawing/2014/main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2266421" y="2206282"/>
            <a:ext cx="0" cy="10287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="" xmlns:a16="http://schemas.microsoft.com/office/drawing/2014/main" id="{0124CCED-A3FA-4017-835F-69C76A39EF4E}"/>
              </a:ext>
            </a:extLst>
          </p:cNvPr>
          <p:cNvSpPr/>
          <p:nvPr/>
        </p:nvSpPr>
        <p:spPr>
          <a:xfrm>
            <a:off x="4311399" y="3181497"/>
            <a:ext cx="513000" cy="51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="" xmlns:a16="http://schemas.microsoft.com/office/drawing/2014/main" id="{3BD7EB61-FC9A-46D2-91EA-CF68F7E5CB48}"/>
              </a:ext>
            </a:extLst>
          </p:cNvPr>
          <p:cNvCxnSpPr/>
          <p:nvPr/>
        </p:nvCxnSpPr>
        <p:spPr>
          <a:xfrm flipV="1">
            <a:off x="4563961" y="2187449"/>
            <a:ext cx="7877" cy="10287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="" xmlns:a16="http://schemas.microsoft.com/office/drawing/2014/main" id="{21B204EF-0F31-4D48-A1CB-38E1DC38A240}"/>
              </a:ext>
            </a:extLst>
          </p:cNvPr>
          <p:cNvSpPr/>
          <p:nvPr/>
        </p:nvSpPr>
        <p:spPr>
          <a:xfrm>
            <a:off x="6612878" y="3178890"/>
            <a:ext cx="513000" cy="51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2000" dirty="0"/>
          </a:p>
        </p:txBody>
      </p:sp>
      <p:grpSp>
        <p:nvGrpSpPr>
          <p:cNvPr id="44" name="Group 16">
            <a:extLst>
              <a:ext uri="{FF2B5EF4-FFF2-40B4-BE49-F238E27FC236}">
                <a16:creationId xmlns=""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3985364" y="3744805"/>
            <a:ext cx="1162700" cy="437825"/>
            <a:chOff x="6011399" y="4835339"/>
            <a:chExt cx="1550267" cy="583767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35339"/>
              <a:ext cx="1550267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ELECTRICAL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USB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="" xmlns:a16="http://schemas.microsoft.com/office/drawing/2014/main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6868520" y="2206282"/>
            <a:ext cx="1716" cy="10287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7">
            <a:extLst>
              <a:ext uri="{FF2B5EF4-FFF2-40B4-BE49-F238E27FC236}">
                <a16:creationId xmlns="" xmlns:a16="http://schemas.microsoft.com/office/drawing/2014/main" id="{2F829467-DEB6-4AC9-B56D-F92A4B040F58}"/>
              </a:ext>
            </a:extLst>
          </p:cNvPr>
          <p:cNvSpPr/>
          <p:nvPr/>
        </p:nvSpPr>
        <p:spPr>
          <a:xfrm>
            <a:off x="7890695" y="2549445"/>
            <a:ext cx="258841" cy="25884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67" name="Group 16">
            <a:extLst>
              <a:ext uri="{FF2B5EF4-FFF2-40B4-BE49-F238E27FC236}">
                <a16:creationId xmlns=""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2822664" y="2983796"/>
            <a:ext cx="1162700" cy="437825"/>
            <a:chOff x="6011399" y="4835339"/>
            <a:chExt cx="1550267" cy="583767"/>
          </a:xfrm>
        </p:grpSpPr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35339"/>
              <a:ext cx="1550267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ELECTRICAL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RELAY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=""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6301306" y="3779143"/>
            <a:ext cx="1162700" cy="576325"/>
            <a:chOff x="6011399" y="4835339"/>
            <a:chExt cx="1550267" cy="768434"/>
          </a:xfrm>
        </p:grpSpPr>
        <p:sp>
          <p:nvSpPr>
            <p:cNvPr id="73" name="TextBox 72">
              <a:extLst>
                <a:ext uri="{FF2B5EF4-FFF2-40B4-BE49-F238E27FC236}">
                  <a16:creationId xmlns=""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35339"/>
              <a:ext cx="1550267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MECHANICAL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CASE 3D PRINTING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16">
            <a:extLst>
              <a:ext uri="{FF2B5EF4-FFF2-40B4-BE49-F238E27FC236}">
                <a16:creationId xmlns="" xmlns:a16="http://schemas.microsoft.com/office/drawing/2014/main" id="{CB32DB25-DE8B-428F-81E4-F4D42E744759}"/>
              </a:ext>
            </a:extLst>
          </p:cNvPr>
          <p:cNvGrpSpPr/>
          <p:nvPr/>
        </p:nvGrpSpPr>
        <p:grpSpPr>
          <a:xfrm>
            <a:off x="1685071" y="3837232"/>
            <a:ext cx="1162700" cy="437825"/>
            <a:chOff x="6011399" y="4835339"/>
            <a:chExt cx="1550267" cy="583767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CA9AF05-6744-4C4B-8B06-87B3EBDE4839}"/>
                </a:ext>
              </a:extLst>
            </p:cNvPr>
            <p:cNvSpPr txBox="1"/>
            <p:nvPr/>
          </p:nvSpPr>
          <p:spPr>
            <a:xfrm>
              <a:off x="6011399" y="4835339"/>
              <a:ext cx="1550267" cy="34881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ELECTRICAL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RFID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FF1FDA4E-DF01-4D02-BE4F-950B8F39C2BD}"/>
              </a:ext>
            </a:extLst>
          </p:cNvPr>
          <p:cNvGrpSpPr/>
          <p:nvPr/>
        </p:nvGrpSpPr>
        <p:grpSpPr>
          <a:xfrm rot="16200000">
            <a:off x="3888795" y="-1226534"/>
            <a:ext cx="1364611" cy="9143889"/>
            <a:chOff x="7863840" y="1228255"/>
            <a:chExt cx="909828" cy="228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775BF98B-6CE0-479F-B192-D0B65405D91E}"/>
                </a:ext>
              </a:extLst>
            </p:cNvPr>
            <p:cNvSpPr/>
            <p:nvPr/>
          </p:nvSpPr>
          <p:spPr>
            <a:xfrm>
              <a:off x="7863840" y="1228255"/>
              <a:ext cx="228600" cy="228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5E689373-AF9D-48E9-912C-597D7E266311}"/>
                </a:ext>
              </a:extLst>
            </p:cNvPr>
            <p:cNvSpPr/>
            <p:nvPr/>
          </p:nvSpPr>
          <p:spPr>
            <a:xfrm>
              <a:off x="8090916" y="1228255"/>
              <a:ext cx="228600" cy="22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39A34452-B0CF-452A-A38C-0E75F4630101}"/>
                </a:ext>
              </a:extLst>
            </p:cNvPr>
            <p:cNvSpPr/>
            <p:nvPr/>
          </p:nvSpPr>
          <p:spPr>
            <a:xfrm>
              <a:off x="8317992" y="1228255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810C2BA-7B37-4863-B1DB-843D5DBB60E2}"/>
                </a:ext>
              </a:extLst>
            </p:cNvPr>
            <p:cNvSpPr/>
            <p:nvPr/>
          </p:nvSpPr>
          <p:spPr>
            <a:xfrm>
              <a:off x="8545068" y="1228255"/>
              <a:ext cx="2286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35DCAE-0DE9-45E0-A48A-B18941551671}"/>
              </a:ext>
            </a:extLst>
          </p:cNvPr>
          <p:cNvGrpSpPr/>
          <p:nvPr/>
        </p:nvGrpSpPr>
        <p:grpSpPr>
          <a:xfrm rot="3017773">
            <a:off x="4152460" y="1363218"/>
            <a:ext cx="352405" cy="245892"/>
            <a:chOff x="5405974" y="1533288"/>
            <a:chExt cx="608646" cy="424685"/>
          </a:xfrm>
          <a:solidFill>
            <a:schemeClr val="tx1"/>
          </a:solidFill>
        </p:grpSpPr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xmlns="" id="{D9CB82F0-1BBB-4901-9194-76CB42845806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xmlns="" id="{4D88FC46-5725-410F-890A-35F76450D5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xmlns="" id="{48B958BF-0A77-4155-A4B2-0AACCACBC099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xmlns="" id="{694FAF09-C37B-4D5F-8986-128E1406A5B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xmlns="" id="{2DC4A586-D53B-4732-9EC4-ECBA24BE2E06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C5481BE7-71C0-450E-A70A-571423B47A0D}"/>
              </a:ext>
            </a:extLst>
          </p:cNvPr>
          <p:cNvGrpSpPr/>
          <p:nvPr/>
        </p:nvGrpSpPr>
        <p:grpSpPr>
          <a:xfrm rot="1062574">
            <a:off x="3629690" y="699792"/>
            <a:ext cx="328052" cy="328052"/>
            <a:chOff x="121429" y="411151"/>
            <a:chExt cx="607375" cy="607375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B6BF831C-93C3-4C77-BDD8-D85C6F731450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48EA4FD-67BD-4ECB-B5B2-D1AF9B26157F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9C56264-3285-49B3-A816-65D9409E04E9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B2689479-8691-451F-A1E5-FFB058AEBB40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1E7D623-F73A-43EC-837E-03076914DBEF}"/>
              </a:ext>
            </a:extLst>
          </p:cNvPr>
          <p:cNvSpPr/>
          <p:nvPr/>
        </p:nvSpPr>
        <p:spPr>
          <a:xfrm>
            <a:off x="2595345" y="1181256"/>
            <a:ext cx="394476" cy="394476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2C054BD6-D082-4DC0-8827-D7E8070099FB}"/>
              </a:ext>
            </a:extLst>
          </p:cNvPr>
          <p:cNvSpPr/>
          <p:nvPr/>
        </p:nvSpPr>
        <p:spPr>
          <a:xfrm>
            <a:off x="2637889" y="1223800"/>
            <a:ext cx="309389" cy="309389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lIns="68580" tIns="34290" rIns="68580" bIns="34290"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5B9507AB-3C37-4D88-B35B-F394E88D376E}"/>
              </a:ext>
            </a:extLst>
          </p:cNvPr>
          <p:cNvSpPr/>
          <p:nvPr/>
        </p:nvSpPr>
        <p:spPr>
          <a:xfrm>
            <a:off x="2715392" y="1301706"/>
            <a:ext cx="154384" cy="153578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4E1D1415-C04D-4B04-894B-0DACAB00CF83}"/>
              </a:ext>
            </a:extLst>
          </p:cNvPr>
          <p:cNvSpPr/>
          <p:nvPr/>
        </p:nvSpPr>
        <p:spPr>
          <a:xfrm>
            <a:off x="2766890" y="1352801"/>
            <a:ext cx="51388" cy="51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3CBFF0E-5897-4AF6-9083-120D02669595}"/>
              </a:ext>
            </a:extLst>
          </p:cNvPr>
          <p:cNvSpPr/>
          <p:nvPr/>
        </p:nvSpPr>
        <p:spPr>
          <a:xfrm>
            <a:off x="-1" y="2562842"/>
            <a:ext cx="9143890" cy="5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1A64975-1C0D-43DB-B28F-106A015F4420}"/>
              </a:ext>
            </a:extLst>
          </p:cNvPr>
          <p:cNvSpPr/>
          <p:nvPr/>
        </p:nvSpPr>
        <p:spPr>
          <a:xfrm>
            <a:off x="111" y="4070170"/>
            <a:ext cx="9143890" cy="5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0"/>
            <a:ext cx="5040560" cy="5143500"/>
          </a:xfrm>
          <a:prstGeom prst="rect">
            <a:avLst/>
          </a:prstGeom>
        </p:spPr>
      </p:pic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xmlns="" id="{4930E9EE-A029-4432-A909-6D41C8ABBA87}"/>
              </a:ext>
            </a:extLst>
          </p:cNvPr>
          <p:cNvSpPr/>
          <p:nvPr/>
        </p:nvSpPr>
        <p:spPr>
          <a:xfrm>
            <a:off x="2344666" y="2310226"/>
            <a:ext cx="934526" cy="5339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CF63D451-1BEB-40CE-BFCD-540A5DD08F48}"/>
              </a:ext>
            </a:extLst>
          </p:cNvPr>
          <p:cNvGrpSpPr/>
          <p:nvPr/>
        </p:nvGrpSpPr>
        <p:grpSpPr>
          <a:xfrm>
            <a:off x="6084184" y="1197171"/>
            <a:ext cx="1157038" cy="1113056"/>
            <a:chOff x="7167944" y="1624190"/>
            <a:chExt cx="2677919" cy="2672764"/>
          </a:xfrm>
          <a:solidFill>
            <a:schemeClr val="tx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032EB02-FC35-4D54-8996-33EBC586C22E}"/>
                </a:ext>
              </a:extLst>
            </p:cNvPr>
            <p:cNvSpPr/>
            <p:nvPr/>
          </p:nvSpPr>
          <p:spPr>
            <a:xfrm>
              <a:off x="7167944" y="1624190"/>
              <a:ext cx="2677919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5FDED2E9-75FD-416F-91DF-D4D371D2EA50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9F3BC3B0-8C89-4C8E-835C-640F128DD074}"/>
              </a:ext>
            </a:extLst>
          </p:cNvPr>
          <p:cNvGrpSpPr/>
          <p:nvPr/>
        </p:nvGrpSpPr>
        <p:grpSpPr>
          <a:xfrm rot="2713823">
            <a:off x="7177938" y="1967527"/>
            <a:ext cx="216914" cy="216914"/>
            <a:chOff x="5108323" y="1463792"/>
            <a:chExt cx="374636" cy="374638"/>
          </a:xfrm>
          <a:solidFill>
            <a:schemeClr val="tx1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152C56B7-BED9-4CDB-A198-433B01806A3A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7E022E71-CC49-48DB-9441-5FE8C9DFA8F4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6321723" y="1025502"/>
            <a:ext cx="3088740" cy="3865855"/>
            <a:chOff x="9045096" y="3138062"/>
            <a:chExt cx="3088740" cy="3865855"/>
          </a:xfrm>
          <a:solidFill>
            <a:schemeClr val="tx1"/>
          </a:solidFill>
        </p:grpSpPr>
        <p:grpSp>
          <p:nvGrpSpPr>
            <p:cNvPr id="63" name="Group 62">
              <a:extLst>
                <a:ext uri="{FF2B5EF4-FFF2-40B4-BE49-F238E27FC236}">
                  <a16:creationId xmlns=""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  <a:grpFill/>
          </p:grpSpPr>
          <p:sp>
            <p:nvSpPr>
              <p:cNvPr id="83" name="Trapezoid 82">
                <a:extLst>
                  <a:ext uri="{FF2B5EF4-FFF2-40B4-BE49-F238E27FC236}">
                    <a16:creationId xmlns=""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apezoid 83">
                <a:extLst>
                  <a:ext uri="{FF2B5EF4-FFF2-40B4-BE49-F238E27FC236}">
                    <a16:creationId xmlns=""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>
                <a:extLst>
                  <a:ext uri="{FF2B5EF4-FFF2-40B4-BE49-F238E27FC236}">
                    <a16:creationId xmlns=""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5">
                <a:extLst>
                  <a:ext uri="{FF2B5EF4-FFF2-40B4-BE49-F238E27FC236}">
                    <a16:creationId xmlns=""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>
                <a:extLst>
                  <a:ext uri="{FF2B5EF4-FFF2-40B4-BE49-F238E27FC236}">
                    <a16:creationId xmlns=""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848641" y="5453604"/>
              <a:ext cx="746768" cy="2353858"/>
              <a:chOff x="346787" y="408292"/>
              <a:chExt cx="576558" cy="1817345"/>
            </a:xfrm>
            <a:grpFill/>
          </p:grpSpPr>
          <p:sp>
            <p:nvSpPr>
              <p:cNvPr id="81" name="Rectangle: Rounded Corners 161">
                <a:extLst>
                  <a:ext uri="{FF2B5EF4-FFF2-40B4-BE49-F238E27FC236}">
                    <a16:creationId xmlns=""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162">
                <a:extLst>
                  <a:ext uri="{FF2B5EF4-FFF2-40B4-BE49-F238E27FC236}">
                    <a16:creationId xmlns=""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46787" y="408292"/>
                <a:ext cx="222516" cy="1817345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=""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  <a:grpFill/>
          </p:grpSpPr>
          <p:sp>
            <p:nvSpPr>
              <p:cNvPr id="79" name="Rectangle: Rounded Corners 159">
                <a:extLst>
                  <a:ext uri="{FF2B5EF4-FFF2-40B4-BE49-F238E27FC236}">
                    <a16:creationId xmlns=""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160">
                <a:extLst>
                  <a:ext uri="{FF2B5EF4-FFF2-40B4-BE49-F238E27FC236}">
                    <a16:creationId xmlns=""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  <a:grpFill/>
          </p:grpSpPr>
          <p:sp>
            <p:nvSpPr>
              <p:cNvPr id="75" name="Oval 74">
                <a:extLst>
                  <a:ext uri="{FF2B5EF4-FFF2-40B4-BE49-F238E27FC236}">
                    <a16:creationId xmlns=""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156">
                <a:extLst>
                  <a:ext uri="{FF2B5EF4-FFF2-40B4-BE49-F238E27FC236}">
                    <a16:creationId xmlns=""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157">
                <a:extLst>
                  <a:ext uri="{FF2B5EF4-FFF2-40B4-BE49-F238E27FC236}">
                    <a16:creationId xmlns=""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=""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=""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grpFill/>
          </p:grpSpPr>
          <p:sp>
            <p:nvSpPr>
              <p:cNvPr id="73" name="Trapezoid 72">
                <a:extLst>
                  <a:ext uri="{FF2B5EF4-FFF2-40B4-BE49-F238E27FC236}">
                    <a16:creationId xmlns=""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94">
                <a:extLst>
                  <a:ext uri="{FF2B5EF4-FFF2-40B4-BE49-F238E27FC236}">
                    <a16:creationId xmlns=""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=""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  <a:grpFill/>
          </p:grpSpPr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grpFill/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150">
                <a:extLst>
                  <a:ext uri="{FF2B5EF4-FFF2-40B4-BE49-F238E27FC236}">
                    <a16:creationId xmlns=""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151">
                <a:extLst>
                  <a:ext uri="{FF2B5EF4-FFF2-40B4-BE49-F238E27FC236}">
                    <a16:creationId xmlns=""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=""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2F13A143-FABB-4419-8242-942D0B28963F}"/>
              </a:ext>
            </a:extLst>
          </p:cNvPr>
          <p:cNvGrpSpPr/>
          <p:nvPr/>
        </p:nvGrpSpPr>
        <p:grpSpPr>
          <a:xfrm>
            <a:off x="-47385" y="51470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89" name="Circle: Hollow 2">
              <a:extLst>
                <a:ext uri="{FF2B5EF4-FFF2-40B4-BE49-F238E27FC236}">
                  <a16:creationId xmlns:a16="http://schemas.microsoft.com/office/drawing/2014/main" xmlns="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xmlns="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F75BF166-7072-4AA4-8069-95FD145B99C4}"/>
              </a:ext>
            </a:extLst>
          </p:cNvPr>
          <p:cNvSpPr/>
          <p:nvPr/>
        </p:nvSpPr>
        <p:spPr>
          <a:xfrm>
            <a:off x="173355" y="53376"/>
            <a:ext cx="8779256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EB5B7656-A25F-4708-B7CC-F3B88884B984}"/>
              </a:ext>
            </a:extLst>
          </p:cNvPr>
          <p:cNvGrpSpPr/>
          <p:nvPr/>
        </p:nvGrpSpPr>
        <p:grpSpPr>
          <a:xfrm>
            <a:off x="8742637" y="60219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94" name="Circle: Hollow 9">
              <a:extLst>
                <a:ext uri="{FF2B5EF4-FFF2-40B4-BE49-F238E27FC236}">
                  <a16:creationId xmlns:a16="http://schemas.microsoft.com/office/drawing/2014/main" xmlns="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xmlns="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Oval 7">
            <a:extLst>
              <a:ext uri="{FF2B5EF4-FFF2-40B4-BE49-F238E27FC236}">
                <a16:creationId xmlns:a16="http://schemas.microsoft.com/office/drawing/2014/main" xmlns="" id="{12070E40-9F06-44F8-A2E8-ACA21E52F4E7}"/>
              </a:ext>
            </a:extLst>
          </p:cNvPr>
          <p:cNvSpPr/>
          <p:nvPr/>
        </p:nvSpPr>
        <p:spPr>
          <a:xfrm>
            <a:off x="4405865" y="102072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7" name="Oval 8">
            <a:extLst>
              <a:ext uri="{FF2B5EF4-FFF2-40B4-BE49-F238E27FC236}">
                <a16:creationId xmlns:a16="http://schemas.microsoft.com/office/drawing/2014/main" xmlns="" id="{0369B48D-185D-43CE-A13D-9909D1C397DF}"/>
              </a:ext>
            </a:extLst>
          </p:cNvPr>
          <p:cNvSpPr/>
          <p:nvPr/>
        </p:nvSpPr>
        <p:spPr>
          <a:xfrm>
            <a:off x="5940184" y="102072"/>
            <a:ext cx="288000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8" name="Oval 9">
            <a:extLst>
              <a:ext uri="{FF2B5EF4-FFF2-40B4-BE49-F238E27FC236}">
                <a16:creationId xmlns:a16="http://schemas.microsoft.com/office/drawing/2014/main" xmlns="" id="{C6436BBC-A00D-493C-B710-ADA6F3F520F5}"/>
              </a:ext>
            </a:extLst>
          </p:cNvPr>
          <p:cNvSpPr/>
          <p:nvPr/>
        </p:nvSpPr>
        <p:spPr>
          <a:xfrm>
            <a:off x="7670240" y="102072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9" name="Oval 12">
            <a:extLst>
              <a:ext uri="{FF2B5EF4-FFF2-40B4-BE49-F238E27FC236}">
                <a16:creationId xmlns:a16="http://schemas.microsoft.com/office/drawing/2014/main" xmlns="" id="{97084A4E-2D1B-4271-8572-653178BF0EF3}"/>
              </a:ext>
            </a:extLst>
          </p:cNvPr>
          <p:cNvSpPr/>
          <p:nvPr/>
        </p:nvSpPr>
        <p:spPr>
          <a:xfrm>
            <a:off x="1532964" y="102072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0" name="Oval 13">
            <a:extLst>
              <a:ext uri="{FF2B5EF4-FFF2-40B4-BE49-F238E27FC236}">
                <a16:creationId xmlns:a16="http://schemas.microsoft.com/office/drawing/2014/main" xmlns="" id="{A0240128-0CEF-4E48-A50F-6587512F0713}"/>
              </a:ext>
            </a:extLst>
          </p:cNvPr>
          <p:cNvSpPr/>
          <p:nvPr/>
        </p:nvSpPr>
        <p:spPr>
          <a:xfrm>
            <a:off x="2871546" y="102072"/>
            <a:ext cx="288000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1" name="Freeform 108">
            <a:extLst>
              <a:ext uri="{FF2B5EF4-FFF2-40B4-BE49-F238E27FC236}">
                <a16:creationId xmlns:a16="http://schemas.microsoft.com/office/drawing/2014/main" xmlns="" id="{6A02011B-41CE-4E20-9214-001F7D847E12}"/>
              </a:ext>
            </a:extLst>
          </p:cNvPr>
          <p:cNvSpPr/>
          <p:nvPr/>
        </p:nvSpPr>
        <p:spPr>
          <a:xfrm>
            <a:off x="186363" y="4101106"/>
            <a:ext cx="959076" cy="933067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594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04">
            <a:extLst>
              <a:ext uri="{FF2B5EF4-FFF2-40B4-BE49-F238E27FC236}">
                <a16:creationId xmlns="" xmlns:a16="http://schemas.microsoft.com/office/drawing/2014/main" id="{EDCB416D-E9FE-4D82-8477-57C240F51DDD}"/>
              </a:ext>
            </a:extLst>
          </p:cNvPr>
          <p:cNvSpPr/>
          <p:nvPr/>
        </p:nvSpPr>
        <p:spPr>
          <a:xfrm>
            <a:off x="395536" y="1151451"/>
            <a:ext cx="1085077" cy="3603718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/>
          </a:p>
        </p:txBody>
      </p:sp>
      <p:sp>
        <p:nvSpPr>
          <p:cNvPr id="15" name="Graphic 11">
            <a:extLst>
              <a:ext uri="{FF2B5EF4-FFF2-40B4-BE49-F238E27FC236}">
                <a16:creationId xmlns="" xmlns:a16="http://schemas.microsoft.com/office/drawing/2014/main" id="{7D71E8A2-B40F-4009-B9EC-126096A0CB18}"/>
              </a:ext>
            </a:extLst>
          </p:cNvPr>
          <p:cNvSpPr/>
          <p:nvPr/>
        </p:nvSpPr>
        <p:spPr>
          <a:xfrm>
            <a:off x="7164288" y="1151451"/>
            <a:ext cx="1397205" cy="360371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="" xmlns:a16="http://schemas.microsoft.com/office/drawing/2014/main" id="{7B114F36-336D-413C-BA82-861652A357AB}"/>
              </a:ext>
            </a:extLst>
          </p:cNvPr>
          <p:cNvSpPr/>
          <p:nvPr/>
        </p:nvSpPr>
        <p:spPr>
          <a:xfrm>
            <a:off x="3844314" y="1059582"/>
            <a:ext cx="1450649" cy="3580814"/>
          </a:xfrm>
          <a:custGeom>
            <a:avLst/>
            <a:gdLst>
              <a:gd name="connsiteX0" fmla="*/ 10001 w 1809750"/>
              <a:gd name="connsiteY0" fmla="*/ 4380249 h 4467225"/>
              <a:gd name="connsiteX1" fmla="*/ 33814 w 1809750"/>
              <a:gd name="connsiteY1" fmla="*/ 4357389 h 4467225"/>
              <a:gd name="connsiteX2" fmla="*/ 68104 w 1809750"/>
              <a:gd name="connsiteY2" fmla="*/ 4343101 h 4467225"/>
              <a:gd name="connsiteX3" fmla="*/ 128111 w 1809750"/>
              <a:gd name="connsiteY3" fmla="*/ 4262139 h 4467225"/>
              <a:gd name="connsiteX4" fmla="*/ 157639 w 1809750"/>
              <a:gd name="connsiteY4" fmla="*/ 4100214 h 4467225"/>
              <a:gd name="connsiteX5" fmla="*/ 220504 w 1809750"/>
              <a:gd name="connsiteY5" fmla="*/ 3863994 h 4467225"/>
              <a:gd name="connsiteX6" fmla="*/ 242411 w 1809750"/>
              <a:gd name="connsiteY6" fmla="*/ 3805891 h 4467225"/>
              <a:gd name="connsiteX7" fmla="*/ 268129 w 1809750"/>
              <a:gd name="connsiteY7" fmla="*/ 3699211 h 4467225"/>
              <a:gd name="connsiteX8" fmla="*/ 328136 w 1809750"/>
              <a:gd name="connsiteY8" fmla="*/ 3422034 h 4467225"/>
              <a:gd name="connsiteX9" fmla="*/ 327184 w 1809750"/>
              <a:gd name="connsiteY9" fmla="*/ 3396316 h 4467225"/>
              <a:gd name="connsiteX10" fmla="*/ 328136 w 1809750"/>
              <a:gd name="connsiteY10" fmla="*/ 3382029 h 4467225"/>
              <a:gd name="connsiteX11" fmla="*/ 370999 w 1809750"/>
              <a:gd name="connsiteY11" fmla="*/ 3260109 h 4467225"/>
              <a:gd name="connsiteX12" fmla="*/ 386239 w 1809750"/>
              <a:gd name="connsiteY12" fmla="*/ 3223914 h 4467225"/>
              <a:gd name="connsiteX13" fmla="*/ 406241 w 1809750"/>
              <a:gd name="connsiteY13" fmla="*/ 3121996 h 4467225"/>
              <a:gd name="connsiteX14" fmla="*/ 423386 w 1809750"/>
              <a:gd name="connsiteY14" fmla="*/ 3035319 h 4467225"/>
              <a:gd name="connsiteX15" fmla="*/ 434816 w 1809750"/>
              <a:gd name="connsiteY15" fmla="*/ 2983884 h 4467225"/>
              <a:gd name="connsiteX16" fmla="*/ 461486 w 1809750"/>
              <a:gd name="connsiteY16" fmla="*/ 2818149 h 4467225"/>
              <a:gd name="connsiteX17" fmla="*/ 471011 w 1809750"/>
              <a:gd name="connsiteY17" fmla="*/ 2784811 h 4467225"/>
              <a:gd name="connsiteX18" fmla="*/ 476726 w 1809750"/>
              <a:gd name="connsiteY18" fmla="*/ 2732424 h 4467225"/>
              <a:gd name="connsiteX19" fmla="*/ 495776 w 1809750"/>
              <a:gd name="connsiteY19" fmla="*/ 2643841 h 4467225"/>
              <a:gd name="connsiteX20" fmla="*/ 503396 w 1809750"/>
              <a:gd name="connsiteY20" fmla="*/ 2624791 h 4467225"/>
              <a:gd name="connsiteX21" fmla="*/ 504349 w 1809750"/>
              <a:gd name="connsiteY21" fmla="*/ 2537161 h 4467225"/>
              <a:gd name="connsiteX22" fmla="*/ 511016 w 1809750"/>
              <a:gd name="connsiteY22" fmla="*/ 2502871 h 4467225"/>
              <a:gd name="connsiteX23" fmla="*/ 538639 w 1809750"/>
              <a:gd name="connsiteY23" fmla="*/ 2290464 h 4467225"/>
              <a:gd name="connsiteX24" fmla="*/ 539591 w 1809750"/>
              <a:gd name="connsiteY24" fmla="*/ 2259984 h 4467225"/>
              <a:gd name="connsiteX25" fmla="*/ 559594 w 1809750"/>
              <a:gd name="connsiteY25" fmla="*/ 2226646 h 4467225"/>
              <a:gd name="connsiteX26" fmla="*/ 558641 w 1809750"/>
              <a:gd name="connsiteY26" fmla="*/ 2183784 h 4467225"/>
              <a:gd name="connsiteX27" fmla="*/ 561499 w 1809750"/>
              <a:gd name="connsiteY27" fmla="*/ 2168544 h 4467225"/>
              <a:gd name="connsiteX28" fmla="*/ 554831 w 1809750"/>
              <a:gd name="connsiteY28" fmla="*/ 2102821 h 4467225"/>
              <a:gd name="connsiteX29" fmla="*/ 529114 w 1809750"/>
              <a:gd name="connsiteY29" fmla="*/ 2085676 h 4467225"/>
              <a:gd name="connsiteX30" fmla="*/ 493871 w 1809750"/>
              <a:gd name="connsiteY30" fmla="*/ 2092344 h 4467225"/>
              <a:gd name="connsiteX31" fmla="*/ 492919 w 1809750"/>
              <a:gd name="connsiteY31" fmla="*/ 2084724 h 4467225"/>
              <a:gd name="connsiteX32" fmla="*/ 520541 w 1809750"/>
              <a:gd name="connsiteY32" fmla="*/ 2079961 h 4467225"/>
              <a:gd name="connsiteX33" fmla="*/ 520541 w 1809750"/>
              <a:gd name="connsiteY33" fmla="*/ 2075199 h 4467225"/>
              <a:gd name="connsiteX34" fmla="*/ 474821 w 1809750"/>
              <a:gd name="connsiteY34" fmla="*/ 2063769 h 4467225"/>
              <a:gd name="connsiteX35" fmla="*/ 488156 w 1809750"/>
              <a:gd name="connsiteY35" fmla="*/ 2009476 h 4467225"/>
              <a:gd name="connsiteX36" fmla="*/ 579596 w 1809750"/>
              <a:gd name="connsiteY36" fmla="*/ 1892319 h 4467225"/>
              <a:gd name="connsiteX37" fmla="*/ 533876 w 1809750"/>
              <a:gd name="connsiteY37" fmla="*/ 1886604 h 4467225"/>
              <a:gd name="connsiteX38" fmla="*/ 513874 w 1809750"/>
              <a:gd name="connsiteY38" fmla="*/ 1897081 h 4467225"/>
              <a:gd name="connsiteX39" fmla="*/ 461486 w 1809750"/>
              <a:gd name="connsiteY39" fmla="*/ 1948516 h 4467225"/>
              <a:gd name="connsiteX40" fmla="*/ 420529 w 1809750"/>
              <a:gd name="connsiteY40" fmla="*/ 2017096 h 4467225"/>
              <a:gd name="connsiteX41" fmla="*/ 432911 w 1809750"/>
              <a:gd name="connsiteY41" fmla="*/ 2049481 h 4467225"/>
              <a:gd name="connsiteX42" fmla="*/ 444341 w 1809750"/>
              <a:gd name="connsiteY42" fmla="*/ 2054244 h 4467225"/>
              <a:gd name="connsiteX43" fmla="*/ 410051 w 1809750"/>
              <a:gd name="connsiteY43" fmla="*/ 2059959 h 4467225"/>
              <a:gd name="connsiteX44" fmla="*/ 412909 w 1809750"/>
              <a:gd name="connsiteY44" fmla="*/ 2079961 h 4467225"/>
              <a:gd name="connsiteX45" fmla="*/ 409099 w 1809750"/>
              <a:gd name="connsiteY45" fmla="*/ 2084724 h 4467225"/>
              <a:gd name="connsiteX46" fmla="*/ 387191 w 1809750"/>
              <a:gd name="connsiteY46" fmla="*/ 2069484 h 4467225"/>
              <a:gd name="connsiteX47" fmla="*/ 366236 w 1809750"/>
              <a:gd name="connsiteY47" fmla="*/ 2029479 h 4467225"/>
              <a:gd name="connsiteX48" fmla="*/ 348139 w 1809750"/>
              <a:gd name="connsiteY48" fmla="*/ 2004714 h 4467225"/>
              <a:gd name="connsiteX49" fmla="*/ 322421 w 1809750"/>
              <a:gd name="connsiteY49" fmla="*/ 1957089 h 4467225"/>
              <a:gd name="connsiteX50" fmla="*/ 289084 w 1809750"/>
              <a:gd name="connsiteY50" fmla="*/ 1910416 h 4467225"/>
              <a:gd name="connsiteX51" fmla="*/ 259556 w 1809750"/>
              <a:gd name="connsiteY51" fmla="*/ 1877079 h 4467225"/>
              <a:gd name="connsiteX52" fmla="*/ 264319 w 1809750"/>
              <a:gd name="connsiteY52" fmla="*/ 1872316 h 4467225"/>
              <a:gd name="connsiteX53" fmla="*/ 278606 w 1809750"/>
              <a:gd name="connsiteY53" fmla="*/ 1881841 h 4467225"/>
              <a:gd name="connsiteX54" fmla="*/ 149066 w 1809750"/>
              <a:gd name="connsiteY54" fmla="*/ 1581804 h 4467225"/>
              <a:gd name="connsiteX55" fmla="*/ 109061 w 1809750"/>
              <a:gd name="connsiteY55" fmla="*/ 1461789 h 4467225"/>
              <a:gd name="connsiteX56" fmla="*/ 106204 w 1809750"/>
              <a:gd name="connsiteY56" fmla="*/ 1429404 h 4467225"/>
              <a:gd name="connsiteX57" fmla="*/ 111919 w 1809750"/>
              <a:gd name="connsiteY57" fmla="*/ 1353204 h 4467225"/>
              <a:gd name="connsiteX58" fmla="*/ 133826 w 1809750"/>
              <a:gd name="connsiteY58" fmla="*/ 1303674 h 4467225"/>
              <a:gd name="connsiteX59" fmla="*/ 206216 w 1809750"/>
              <a:gd name="connsiteY59" fmla="*/ 1160799 h 4467225"/>
              <a:gd name="connsiteX60" fmla="*/ 220504 w 1809750"/>
              <a:gd name="connsiteY60" fmla="*/ 1133176 h 4467225"/>
              <a:gd name="connsiteX61" fmla="*/ 246221 w 1809750"/>
              <a:gd name="connsiteY61" fmla="*/ 1089361 h 4467225"/>
              <a:gd name="connsiteX62" fmla="*/ 299561 w 1809750"/>
              <a:gd name="connsiteY62" fmla="*/ 986491 h 4467225"/>
              <a:gd name="connsiteX63" fmla="*/ 347186 w 1809750"/>
              <a:gd name="connsiteY63" fmla="*/ 891241 h 4467225"/>
              <a:gd name="connsiteX64" fmla="*/ 365284 w 1809750"/>
              <a:gd name="connsiteY64" fmla="*/ 840759 h 4467225"/>
              <a:gd name="connsiteX65" fmla="*/ 372904 w 1809750"/>
              <a:gd name="connsiteY65" fmla="*/ 817899 h 4467225"/>
              <a:gd name="connsiteX66" fmla="*/ 407194 w 1809750"/>
              <a:gd name="connsiteY66" fmla="*/ 750271 h 4467225"/>
              <a:gd name="connsiteX67" fmla="*/ 456724 w 1809750"/>
              <a:gd name="connsiteY67" fmla="*/ 719791 h 4467225"/>
              <a:gd name="connsiteX68" fmla="*/ 571024 w 1809750"/>
              <a:gd name="connsiteY68" fmla="*/ 684549 h 4467225"/>
              <a:gd name="connsiteX69" fmla="*/ 671036 w 1809750"/>
              <a:gd name="connsiteY69" fmla="*/ 632161 h 4467225"/>
              <a:gd name="connsiteX70" fmla="*/ 683419 w 1809750"/>
              <a:gd name="connsiteY70" fmla="*/ 614064 h 4467225"/>
              <a:gd name="connsiteX71" fmla="*/ 693896 w 1809750"/>
              <a:gd name="connsiteY71" fmla="*/ 548341 h 4467225"/>
              <a:gd name="connsiteX72" fmla="*/ 699611 w 1809750"/>
              <a:gd name="connsiteY72" fmla="*/ 438804 h 4467225"/>
              <a:gd name="connsiteX73" fmla="*/ 694849 w 1809750"/>
              <a:gd name="connsiteY73" fmla="*/ 383559 h 4467225"/>
              <a:gd name="connsiteX74" fmla="*/ 717709 w 1809750"/>
              <a:gd name="connsiteY74" fmla="*/ 281641 h 4467225"/>
              <a:gd name="connsiteX75" fmla="*/ 747236 w 1809750"/>
              <a:gd name="connsiteY75" fmla="*/ 187344 h 4467225"/>
              <a:gd name="connsiteX76" fmla="*/ 762476 w 1809750"/>
              <a:gd name="connsiteY76" fmla="*/ 163531 h 4467225"/>
              <a:gd name="connsiteX77" fmla="*/ 824389 w 1809750"/>
              <a:gd name="connsiteY77" fmla="*/ 91141 h 4467225"/>
              <a:gd name="connsiteX78" fmla="*/ 857726 w 1809750"/>
              <a:gd name="connsiteY78" fmla="*/ 42564 h 4467225"/>
              <a:gd name="connsiteX79" fmla="*/ 879634 w 1809750"/>
              <a:gd name="connsiteY79" fmla="*/ 35896 h 4467225"/>
              <a:gd name="connsiteX80" fmla="*/ 904399 w 1809750"/>
              <a:gd name="connsiteY80" fmla="*/ 30181 h 4467225"/>
              <a:gd name="connsiteX81" fmla="*/ 982504 w 1809750"/>
              <a:gd name="connsiteY81" fmla="*/ 11131 h 4467225"/>
              <a:gd name="connsiteX82" fmla="*/ 1059656 w 1809750"/>
              <a:gd name="connsiteY82" fmla="*/ 31134 h 4467225"/>
              <a:gd name="connsiteX83" fmla="*/ 1208246 w 1809750"/>
              <a:gd name="connsiteY83" fmla="*/ 231159 h 4467225"/>
              <a:gd name="connsiteX84" fmla="*/ 1225391 w 1809750"/>
              <a:gd name="connsiteY84" fmla="*/ 466426 h 4467225"/>
              <a:gd name="connsiteX85" fmla="*/ 1224439 w 1809750"/>
              <a:gd name="connsiteY85" fmla="*/ 476904 h 4467225"/>
              <a:gd name="connsiteX86" fmla="*/ 1233011 w 1809750"/>
              <a:gd name="connsiteY86" fmla="*/ 670261 h 4467225"/>
              <a:gd name="connsiteX87" fmla="*/ 1278731 w 1809750"/>
              <a:gd name="connsiteY87" fmla="*/ 721696 h 4467225"/>
              <a:gd name="connsiteX88" fmla="*/ 1348264 w 1809750"/>
              <a:gd name="connsiteY88" fmla="*/ 732174 h 4467225"/>
              <a:gd name="connsiteX89" fmla="*/ 1381601 w 1809750"/>
              <a:gd name="connsiteY89" fmla="*/ 755986 h 4467225"/>
              <a:gd name="connsiteX90" fmla="*/ 1409224 w 1809750"/>
              <a:gd name="connsiteY90" fmla="*/ 801706 h 4467225"/>
              <a:gd name="connsiteX91" fmla="*/ 1417796 w 1809750"/>
              <a:gd name="connsiteY91" fmla="*/ 820756 h 4467225"/>
              <a:gd name="connsiteX92" fmla="*/ 1447324 w 1809750"/>
              <a:gd name="connsiteY92" fmla="*/ 879811 h 4467225"/>
              <a:gd name="connsiteX93" fmla="*/ 1549241 w 1809750"/>
              <a:gd name="connsiteY93" fmla="*/ 1010304 h 4467225"/>
              <a:gd name="connsiteX94" fmla="*/ 1579721 w 1809750"/>
              <a:gd name="connsiteY94" fmla="*/ 1043641 h 4467225"/>
              <a:gd name="connsiteX95" fmla="*/ 1634014 w 1809750"/>
              <a:gd name="connsiteY95" fmla="*/ 1114126 h 4467225"/>
              <a:gd name="connsiteX96" fmla="*/ 1742599 w 1809750"/>
              <a:gd name="connsiteY96" fmla="*/ 1255096 h 4467225"/>
              <a:gd name="connsiteX97" fmla="*/ 1774031 w 1809750"/>
              <a:gd name="connsiteY97" fmla="*/ 1312246 h 4467225"/>
              <a:gd name="connsiteX98" fmla="*/ 1797844 w 1809750"/>
              <a:gd name="connsiteY98" fmla="*/ 1354156 h 4467225"/>
              <a:gd name="connsiteX99" fmla="*/ 1806416 w 1809750"/>
              <a:gd name="connsiteY99" fmla="*/ 1372254 h 4467225"/>
              <a:gd name="connsiteX100" fmla="*/ 1801654 w 1809750"/>
              <a:gd name="connsiteY100" fmla="*/ 1457026 h 4467225"/>
              <a:gd name="connsiteX101" fmla="*/ 1762601 w 1809750"/>
              <a:gd name="connsiteY101" fmla="*/ 1607521 h 4467225"/>
              <a:gd name="connsiteX102" fmla="*/ 1740694 w 1809750"/>
              <a:gd name="connsiteY102" fmla="*/ 1665624 h 4467225"/>
              <a:gd name="connsiteX103" fmla="*/ 1700689 w 1809750"/>
              <a:gd name="connsiteY103" fmla="*/ 1787544 h 4467225"/>
              <a:gd name="connsiteX104" fmla="*/ 1698784 w 1809750"/>
              <a:gd name="connsiteY104" fmla="*/ 1793259 h 4467225"/>
              <a:gd name="connsiteX105" fmla="*/ 1686401 w 1809750"/>
              <a:gd name="connsiteY105" fmla="*/ 1869459 h 4467225"/>
              <a:gd name="connsiteX106" fmla="*/ 1653064 w 1809750"/>
              <a:gd name="connsiteY106" fmla="*/ 1898034 h 4467225"/>
              <a:gd name="connsiteX107" fmla="*/ 1609249 w 1809750"/>
              <a:gd name="connsiteY107" fmla="*/ 2004714 h 4467225"/>
              <a:gd name="connsiteX108" fmla="*/ 1568291 w 1809750"/>
              <a:gd name="connsiteY108" fmla="*/ 2011381 h 4467225"/>
              <a:gd name="connsiteX109" fmla="*/ 1535906 w 1809750"/>
              <a:gd name="connsiteY109" fmla="*/ 1998046 h 4467225"/>
              <a:gd name="connsiteX110" fmla="*/ 1582579 w 1809750"/>
              <a:gd name="connsiteY110" fmla="*/ 1964709 h 4467225"/>
              <a:gd name="connsiteX111" fmla="*/ 1499711 w 1809750"/>
              <a:gd name="connsiteY111" fmla="*/ 1878984 h 4467225"/>
              <a:gd name="connsiteX112" fmla="*/ 1486376 w 1809750"/>
              <a:gd name="connsiteY112" fmla="*/ 1865649 h 4467225"/>
              <a:gd name="connsiteX113" fmla="*/ 1426369 w 1809750"/>
              <a:gd name="connsiteY113" fmla="*/ 1834216 h 4467225"/>
              <a:gd name="connsiteX114" fmla="*/ 1479709 w 1809750"/>
              <a:gd name="connsiteY114" fmla="*/ 1908511 h 4467225"/>
              <a:gd name="connsiteX115" fmla="*/ 1511141 w 1809750"/>
              <a:gd name="connsiteY115" fmla="*/ 1983759 h 4467225"/>
              <a:gd name="connsiteX116" fmla="*/ 1507331 w 1809750"/>
              <a:gd name="connsiteY116" fmla="*/ 2011381 h 4467225"/>
              <a:gd name="connsiteX117" fmla="*/ 1484471 w 1809750"/>
              <a:gd name="connsiteY117" fmla="*/ 2006619 h 4467225"/>
              <a:gd name="connsiteX118" fmla="*/ 1446371 w 1809750"/>
              <a:gd name="connsiteY118" fmla="*/ 2034241 h 4467225"/>
              <a:gd name="connsiteX119" fmla="*/ 1463516 w 1809750"/>
              <a:gd name="connsiteY119" fmla="*/ 2120919 h 4467225"/>
              <a:gd name="connsiteX120" fmla="*/ 1468279 w 1809750"/>
              <a:gd name="connsiteY120" fmla="*/ 2202834 h 4467225"/>
              <a:gd name="connsiteX121" fmla="*/ 1472089 w 1809750"/>
              <a:gd name="connsiteY121" fmla="*/ 2251411 h 4467225"/>
              <a:gd name="connsiteX122" fmla="*/ 1468279 w 1809750"/>
              <a:gd name="connsiteY122" fmla="*/ 2393334 h 4467225"/>
              <a:gd name="connsiteX123" fmla="*/ 1453991 w 1809750"/>
              <a:gd name="connsiteY123" fmla="*/ 2605741 h 4467225"/>
              <a:gd name="connsiteX124" fmla="*/ 1438751 w 1809750"/>
              <a:gd name="connsiteY124" fmla="*/ 2816244 h 4467225"/>
              <a:gd name="connsiteX125" fmla="*/ 1432084 w 1809750"/>
              <a:gd name="connsiteY125" fmla="*/ 2962929 h 4467225"/>
              <a:gd name="connsiteX126" fmla="*/ 1424464 w 1809750"/>
              <a:gd name="connsiteY126" fmla="*/ 3218199 h 4467225"/>
              <a:gd name="connsiteX127" fmla="*/ 1418749 w 1809750"/>
              <a:gd name="connsiteY127" fmla="*/ 3379171 h 4467225"/>
              <a:gd name="connsiteX128" fmla="*/ 1428274 w 1809750"/>
              <a:gd name="connsiteY128" fmla="*/ 3838276 h 4467225"/>
              <a:gd name="connsiteX129" fmla="*/ 1414939 w 1809750"/>
              <a:gd name="connsiteY129" fmla="*/ 4017346 h 4467225"/>
              <a:gd name="connsiteX130" fmla="*/ 1406366 w 1809750"/>
              <a:gd name="connsiteY130" fmla="*/ 4130694 h 4467225"/>
              <a:gd name="connsiteX131" fmla="*/ 1394936 w 1809750"/>
              <a:gd name="connsiteY131" fmla="*/ 4244041 h 4467225"/>
              <a:gd name="connsiteX132" fmla="*/ 1393031 w 1809750"/>
              <a:gd name="connsiteY132" fmla="*/ 4272616 h 4467225"/>
              <a:gd name="connsiteX133" fmla="*/ 1384459 w 1809750"/>
              <a:gd name="connsiteY133" fmla="*/ 4389774 h 4467225"/>
              <a:gd name="connsiteX134" fmla="*/ 1368266 w 1809750"/>
              <a:gd name="connsiteY134" fmla="*/ 4402156 h 4467225"/>
              <a:gd name="connsiteX135" fmla="*/ 1309211 w 1809750"/>
              <a:gd name="connsiteY135" fmla="*/ 4403109 h 4467225"/>
              <a:gd name="connsiteX136" fmla="*/ 1240631 w 1809750"/>
              <a:gd name="connsiteY136" fmla="*/ 4461211 h 4467225"/>
              <a:gd name="connsiteX137" fmla="*/ 1121569 w 1809750"/>
              <a:gd name="connsiteY137" fmla="*/ 4468831 h 4467225"/>
              <a:gd name="connsiteX138" fmla="*/ 1091089 w 1809750"/>
              <a:gd name="connsiteY138" fmla="*/ 4445971 h 4467225"/>
              <a:gd name="connsiteX139" fmla="*/ 1068229 w 1809750"/>
              <a:gd name="connsiteY139" fmla="*/ 4360246 h 4467225"/>
              <a:gd name="connsiteX140" fmla="*/ 1052989 w 1809750"/>
              <a:gd name="connsiteY140" fmla="*/ 4259281 h 4467225"/>
              <a:gd name="connsiteX141" fmla="*/ 1070134 w 1809750"/>
              <a:gd name="connsiteY141" fmla="*/ 4195464 h 4467225"/>
              <a:gd name="connsiteX142" fmla="*/ 1084421 w 1809750"/>
              <a:gd name="connsiteY142" fmla="*/ 4105929 h 4467225"/>
              <a:gd name="connsiteX143" fmla="*/ 1085374 w 1809750"/>
              <a:gd name="connsiteY143" fmla="*/ 3964959 h 4467225"/>
              <a:gd name="connsiteX144" fmla="*/ 1090136 w 1809750"/>
              <a:gd name="connsiteY144" fmla="*/ 3763981 h 4467225"/>
              <a:gd name="connsiteX145" fmla="*/ 1090136 w 1809750"/>
              <a:gd name="connsiteY145" fmla="*/ 3575386 h 4467225"/>
              <a:gd name="connsiteX146" fmla="*/ 1091089 w 1809750"/>
              <a:gd name="connsiteY146" fmla="*/ 3440131 h 4467225"/>
              <a:gd name="connsiteX147" fmla="*/ 1084421 w 1809750"/>
              <a:gd name="connsiteY147" fmla="*/ 3398221 h 4467225"/>
              <a:gd name="connsiteX148" fmla="*/ 1083469 w 1809750"/>
              <a:gd name="connsiteY148" fmla="*/ 3383934 h 4467225"/>
              <a:gd name="connsiteX149" fmla="*/ 1088231 w 1809750"/>
              <a:gd name="connsiteY149" fmla="*/ 3122949 h 4467225"/>
              <a:gd name="connsiteX150" fmla="*/ 1075849 w 1809750"/>
              <a:gd name="connsiteY150" fmla="*/ 2908636 h 4467225"/>
              <a:gd name="connsiteX151" fmla="*/ 1047274 w 1809750"/>
              <a:gd name="connsiteY151" fmla="*/ 2654319 h 4467225"/>
              <a:gd name="connsiteX152" fmla="*/ 1026319 w 1809750"/>
              <a:gd name="connsiteY152" fmla="*/ 2539066 h 4467225"/>
              <a:gd name="connsiteX153" fmla="*/ 1023461 w 1809750"/>
              <a:gd name="connsiteY153" fmla="*/ 2510491 h 4467225"/>
              <a:gd name="connsiteX154" fmla="*/ 1015841 w 1809750"/>
              <a:gd name="connsiteY154" fmla="*/ 2488584 h 4467225"/>
              <a:gd name="connsiteX155" fmla="*/ 1009174 w 1809750"/>
              <a:gd name="connsiteY155" fmla="*/ 2457151 h 4467225"/>
              <a:gd name="connsiteX156" fmla="*/ 1002506 w 1809750"/>
              <a:gd name="connsiteY156" fmla="*/ 2400001 h 4467225"/>
              <a:gd name="connsiteX157" fmla="*/ 977741 w 1809750"/>
              <a:gd name="connsiteY157" fmla="*/ 2420956 h 4467225"/>
              <a:gd name="connsiteX158" fmla="*/ 898684 w 1809750"/>
              <a:gd name="connsiteY158" fmla="*/ 2683846 h 4467225"/>
              <a:gd name="connsiteX159" fmla="*/ 799624 w 1809750"/>
              <a:gd name="connsiteY159" fmla="*/ 3000076 h 4467225"/>
              <a:gd name="connsiteX160" fmla="*/ 741521 w 1809750"/>
              <a:gd name="connsiteY160" fmla="*/ 3304876 h 4467225"/>
              <a:gd name="connsiteX161" fmla="*/ 736759 w 1809750"/>
              <a:gd name="connsiteY161" fmla="*/ 3384886 h 4467225"/>
              <a:gd name="connsiteX162" fmla="*/ 725329 w 1809750"/>
              <a:gd name="connsiteY162" fmla="*/ 3419176 h 4467225"/>
              <a:gd name="connsiteX163" fmla="*/ 705326 w 1809750"/>
              <a:gd name="connsiteY163" fmla="*/ 3529666 h 4467225"/>
              <a:gd name="connsiteX164" fmla="*/ 679609 w 1809750"/>
              <a:gd name="connsiteY164" fmla="*/ 3662064 h 4467225"/>
              <a:gd name="connsiteX165" fmla="*/ 654844 w 1809750"/>
              <a:gd name="connsiteY165" fmla="*/ 3813511 h 4467225"/>
              <a:gd name="connsiteX166" fmla="*/ 628174 w 1809750"/>
              <a:gd name="connsiteY166" fmla="*/ 3989724 h 4467225"/>
              <a:gd name="connsiteX167" fmla="*/ 611981 w 1809750"/>
              <a:gd name="connsiteY167" fmla="*/ 4096404 h 4467225"/>
              <a:gd name="connsiteX168" fmla="*/ 595789 w 1809750"/>
              <a:gd name="connsiteY168" fmla="*/ 4204989 h 4467225"/>
              <a:gd name="connsiteX169" fmla="*/ 572929 w 1809750"/>
              <a:gd name="connsiteY169" fmla="*/ 4360246 h 4467225"/>
              <a:gd name="connsiteX170" fmla="*/ 571976 w 1809750"/>
              <a:gd name="connsiteY170" fmla="*/ 4365961 h 4467225"/>
              <a:gd name="connsiteX171" fmla="*/ 536734 w 1809750"/>
              <a:gd name="connsiteY171" fmla="*/ 4398346 h 4467225"/>
              <a:gd name="connsiteX172" fmla="*/ 410051 w 1809750"/>
              <a:gd name="connsiteY172" fmla="*/ 4390726 h 4467225"/>
              <a:gd name="connsiteX173" fmla="*/ 377666 w 1809750"/>
              <a:gd name="connsiteY173" fmla="*/ 4404061 h 4467225"/>
              <a:gd name="connsiteX174" fmla="*/ 359569 w 1809750"/>
              <a:gd name="connsiteY174" fmla="*/ 4412634 h 4467225"/>
              <a:gd name="connsiteX175" fmla="*/ 343376 w 1809750"/>
              <a:gd name="connsiteY175" fmla="*/ 4397394 h 4467225"/>
              <a:gd name="connsiteX176" fmla="*/ 319564 w 1809750"/>
              <a:gd name="connsiteY176" fmla="*/ 4374534 h 4467225"/>
              <a:gd name="connsiteX177" fmla="*/ 301466 w 1809750"/>
              <a:gd name="connsiteY177" fmla="*/ 4369771 h 4467225"/>
              <a:gd name="connsiteX178" fmla="*/ 276701 w 1809750"/>
              <a:gd name="connsiteY178" fmla="*/ 4385011 h 4467225"/>
              <a:gd name="connsiteX179" fmla="*/ 198596 w 1809750"/>
              <a:gd name="connsiteY179" fmla="*/ 4448829 h 4467225"/>
              <a:gd name="connsiteX180" fmla="*/ 78581 w 1809750"/>
              <a:gd name="connsiteY180" fmla="*/ 4447876 h 4467225"/>
              <a:gd name="connsiteX181" fmla="*/ 7144 w 1809750"/>
              <a:gd name="connsiteY181" fmla="*/ 4419301 h 4467225"/>
              <a:gd name="connsiteX182" fmla="*/ 10001 w 1809750"/>
              <a:gd name="connsiteY182" fmla="*/ 4380249 h 4467225"/>
              <a:gd name="connsiteX183" fmla="*/ 705326 w 1809750"/>
              <a:gd name="connsiteY183" fmla="*/ 762654 h 4467225"/>
              <a:gd name="connsiteX184" fmla="*/ 719614 w 1809750"/>
              <a:gd name="connsiteY184" fmla="*/ 792181 h 4467225"/>
              <a:gd name="connsiteX185" fmla="*/ 739616 w 1809750"/>
              <a:gd name="connsiteY185" fmla="*/ 840759 h 4467225"/>
              <a:gd name="connsiteX186" fmla="*/ 752951 w 1809750"/>
              <a:gd name="connsiteY186" fmla="*/ 867429 h 4467225"/>
              <a:gd name="connsiteX187" fmla="*/ 760571 w 1809750"/>
              <a:gd name="connsiteY187" fmla="*/ 945534 h 4467225"/>
              <a:gd name="connsiteX188" fmla="*/ 775811 w 1809750"/>
              <a:gd name="connsiteY188" fmla="*/ 1109364 h 4467225"/>
              <a:gd name="connsiteX189" fmla="*/ 866299 w 1809750"/>
              <a:gd name="connsiteY189" fmla="*/ 1383684 h 4467225"/>
              <a:gd name="connsiteX190" fmla="*/ 890111 w 1809750"/>
              <a:gd name="connsiteY190" fmla="*/ 1427499 h 4467225"/>
              <a:gd name="connsiteX191" fmla="*/ 914876 w 1809750"/>
              <a:gd name="connsiteY191" fmla="*/ 1369396 h 4467225"/>
              <a:gd name="connsiteX192" fmla="*/ 1006316 w 1809750"/>
              <a:gd name="connsiteY192" fmla="*/ 1135081 h 4467225"/>
              <a:gd name="connsiteX193" fmla="*/ 1058704 w 1809750"/>
              <a:gd name="connsiteY193" fmla="*/ 1014114 h 4467225"/>
              <a:gd name="connsiteX194" fmla="*/ 1060609 w 1809750"/>
              <a:gd name="connsiteY194" fmla="*/ 974109 h 4467225"/>
              <a:gd name="connsiteX195" fmla="*/ 1052989 w 1809750"/>
              <a:gd name="connsiteY195" fmla="*/ 881716 h 4467225"/>
              <a:gd name="connsiteX196" fmla="*/ 1063466 w 1809750"/>
              <a:gd name="connsiteY196" fmla="*/ 863619 h 4467225"/>
              <a:gd name="connsiteX197" fmla="*/ 1126331 w 1809750"/>
              <a:gd name="connsiteY197" fmla="*/ 804564 h 4467225"/>
              <a:gd name="connsiteX198" fmla="*/ 1206341 w 1809750"/>
              <a:gd name="connsiteY198" fmla="*/ 850284 h 4467225"/>
              <a:gd name="connsiteX199" fmla="*/ 1067276 w 1809750"/>
              <a:gd name="connsiteY199" fmla="*/ 633114 h 4467225"/>
              <a:gd name="connsiteX200" fmla="*/ 1049179 w 1809750"/>
              <a:gd name="connsiteY200" fmla="*/ 710266 h 4467225"/>
              <a:gd name="connsiteX201" fmla="*/ 1040606 w 1809750"/>
              <a:gd name="connsiteY201" fmla="*/ 776941 h 4467225"/>
              <a:gd name="connsiteX202" fmla="*/ 1030129 w 1809750"/>
              <a:gd name="connsiteY202" fmla="*/ 814089 h 4467225"/>
              <a:gd name="connsiteX203" fmla="*/ 997744 w 1809750"/>
              <a:gd name="connsiteY203" fmla="*/ 848379 h 4467225"/>
              <a:gd name="connsiteX204" fmla="*/ 904399 w 1809750"/>
              <a:gd name="connsiteY204" fmla="*/ 990301 h 4467225"/>
              <a:gd name="connsiteX205" fmla="*/ 897731 w 1809750"/>
              <a:gd name="connsiteY205" fmla="*/ 993159 h 4467225"/>
              <a:gd name="connsiteX206" fmla="*/ 878681 w 1809750"/>
              <a:gd name="connsiteY206" fmla="*/ 936009 h 4467225"/>
              <a:gd name="connsiteX207" fmla="*/ 818674 w 1809750"/>
              <a:gd name="connsiteY207" fmla="*/ 856951 h 4467225"/>
              <a:gd name="connsiteX208" fmla="*/ 780574 w 1809750"/>
              <a:gd name="connsiteY208" fmla="*/ 843616 h 4467225"/>
              <a:gd name="connsiteX209" fmla="*/ 797719 w 1809750"/>
              <a:gd name="connsiteY209" fmla="*/ 592156 h 4467225"/>
              <a:gd name="connsiteX210" fmla="*/ 634841 w 1809750"/>
              <a:gd name="connsiteY210" fmla="*/ 825519 h 4467225"/>
              <a:gd name="connsiteX211" fmla="*/ 705326 w 1809750"/>
              <a:gd name="connsiteY211" fmla="*/ 762654 h 4467225"/>
              <a:gd name="connsiteX212" fmla="*/ 1273969 w 1809750"/>
              <a:gd name="connsiteY212" fmla="*/ 1329391 h 4467225"/>
              <a:gd name="connsiteX213" fmla="*/ 1280636 w 1809750"/>
              <a:gd name="connsiteY213" fmla="*/ 1357014 h 4467225"/>
              <a:gd name="connsiteX214" fmla="*/ 1294924 w 1809750"/>
              <a:gd name="connsiteY214" fmla="*/ 1423689 h 4467225"/>
              <a:gd name="connsiteX215" fmla="*/ 1315879 w 1809750"/>
              <a:gd name="connsiteY215" fmla="*/ 1556086 h 4467225"/>
              <a:gd name="connsiteX216" fmla="*/ 1337786 w 1809750"/>
              <a:gd name="connsiteY216" fmla="*/ 1669434 h 4467225"/>
              <a:gd name="connsiteX217" fmla="*/ 1370171 w 1809750"/>
              <a:gd name="connsiteY217" fmla="*/ 1777066 h 4467225"/>
              <a:gd name="connsiteX218" fmla="*/ 1441609 w 1809750"/>
              <a:gd name="connsiteY218" fmla="*/ 1820881 h 4467225"/>
              <a:gd name="connsiteX219" fmla="*/ 1473041 w 1809750"/>
              <a:gd name="connsiteY219" fmla="*/ 1796116 h 4467225"/>
              <a:gd name="connsiteX220" fmla="*/ 1516856 w 1809750"/>
              <a:gd name="connsiteY220" fmla="*/ 1700866 h 4467225"/>
              <a:gd name="connsiteX221" fmla="*/ 1537811 w 1809750"/>
              <a:gd name="connsiteY221" fmla="*/ 1671339 h 4467225"/>
              <a:gd name="connsiteX222" fmla="*/ 1547336 w 1809750"/>
              <a:gd name="connsiteY222" fmla="*/ 1614189 h 4467225"/>
              <a:gd name="connsiteX223" fmla="*/ 1568291 w 1809750"/>
              <a:gd name="connsiteY223" fmla="*/ 1573231 h 4467225"/>
              <a:gd name="connsiteX224" fmla="*/ 1575911 w 1809750"/>
              <a:gd name="connsiteY224" fmla="*/ 1558944 h 4467225"/>
              <a:gd name="connsiteX225" fmla="*/ 1582579 w 1809750"/>
              <a:gd name="connsiteY225" fmla="*/ 1450359 h 4467225"/>
              <a:gd name="connsiteX226" fmla="*/ 1577816 w 1809750"/>
              <a:gd name="connsiteY226" fmla="*/ 1436071 h 4467225"/>
              <a:gd name="connsiteX227" fmla="*/ 1470184 w 1809750"/>
              <a:gd name="connsiteY227" fmla="*/ 1317009 h 4467225"/>
              <a:gd name="connsiteX228" fmla="*/ 1383506 w 1809750"/>
              <a:gd name="connsiteY228" fmla="*/ 1220806 h 4467225"/>
              <a:gd name="connsiteX229" fmla="*/ 1353026 w 1809750"/>
              <a:gd name="connsiteY229" fmla="*/ 1221759 h 4467225"/>
              <a:gd name="connsiteX230" fmla="*/ 1280636 w 1809750"/>
              <a:gd name="connsiteY230" fmla="*/ 1315104 h 4467225"/>
              <a:gd name="connsiteX231" fmla="*/ 1273969 w 1809750"/>
              <a:gd name="connsiteY231" fmla="*/ 1329391 h 4467225"/>
              <a:gd name="connsiteX232" fmla="*/ 599599 w 1809750"/>
              <a:gd name="connsiteY232" fmla="*/ 1884699 h 4467225"/>
              <a:gd name="connsiteX233" fmla="*/ 604361 w 1809750"/>
              <a:gd name="connsiteY233" fmla="*/ 1880889 h 4467225"/>
              <a:gd name="connsiteX234" fmla="*/ 596741 w 1809750"/>
              <a:gd name="connsiteY234" fmla="*/ 1858029 h 4467225"/>
              <a:gd name="connsiteX235" fmla="*/ 581501 w 1809750"/>
              <a:gd name="connsiteY235" fmla="*/ 1721821 h 4467225"/>
              <a:gd name="connsiteX236" fmla="*/ 583406 w 1809750"/>
              <a:gd name="connsiteY236" fmla="*/ 1673244 h 4467225"/>
              <a:gd name="connsiteX237" fmla="*/ 558641 w 1809750"/>
              <a:gd name="connsiteY237" fmla="*/ 1591329 h 4467225"/>
              <a:gd name="connsiteX238" fmla="*/ 555784 w 1809750"/>
              <a:gd name="connsiteY238" fmla="*/ 1568469 h 4467225"/>
              <a:gd name="connsiteX239" fmla="*/ 531019 w 1809750"/>
              <a:gd name="connsiteY239" fmla="*/ 1421784 h 4467225"/>
              <a:gd name="connsiteX240" fmla="*/ 503396 w 1809750"/>
              <a:gd name="connsiteY240" fmla="*/ 1333201 h 4467225"/>
              <a:gd name="connsiteX241" fmla="*/ 484346 w 1809750"/>
              <a:gd name="connsiteY241" fmla="*/ 1236046 h 4467225"/>
              <a:gd name="connsiteX242" fmla="*/ 472916 w 1809750"/>
              <a:gd name="connsiteY242" fmla="*/ 1215091 h 4467225"/>
              <a:gd name="connsiteX243" fmla="*/ 451009 w 1809750"/>
              <a:gd name="connsiteY243" fmla="*/ 1228426 h 4467225"/>
              <a:gd name="connsiteX244" fmla="*/ 431959 w 1809750"/>
              <a:gd name="connsiteY244" fmla="*/ 1271289 h 4467225"/>
              <a:gd name="connsiteX245" fmla="*/ 375761 w 1809750"/>
              <a:gd name="connsiteY245" fmla="*/ 1361776 h 4467225"/>
              <a:gd name="connsiteX246" fmla="*/ 330994 w 1809750"/>
              <a:gd name="connsiteY246" fmla="*/ 1464646 h 4467225"/>
              <a:gd name="connsiteX247" fmla="*/ 333851 w 1809750"/>
              <a:gd name="connsiteY247" fmla="*/ 1471314 h 4467225"/>
              <a:gd name="connsiteX248" fmla="*/ 353854 w 1809750"/>
              <a:gd name="connsiteY248" fmla="*/ 1544656 h 4467225"/>
              <a:gd name="connsiteX249" fmla="*/ 361474 w 1809750"/>
              <a:gd name="connsiteY249" fmla="*/ 1568469 h 4467225"/>
              <a:gd name="connsiteX250" fmla="*/ 390049 w 1809750"/>
              <a:gd name="connsiteY250" fmla="*/ 1656099 h 4467225"/>
              <a:gd name="connsiteX251" fmla="*/ 395764 w 1809750"/>
              <a:gd name="connsiteY251" fmla="*/ 1677054 h 4467225"/>
              <a:gd name="connsiteX252" fmla="*/ 474821 w 1809750"/>
              <a:gd name="connsiteY252" fmla="*/ 1826596 h 4467225"/>
              <a:gd name="connsiteX253" fmla="*/ 507206 w 1809750"/>
              <a:gd name="connsiteY253" fmla="*/ 1858029 h 4467225"/>
              <a:gd name="connsiteX254" fmla="*/ 558641 w 1809750"/>
              <a:gd name="connsiteY254" fmla="*/ 1866601 h 4467225"/>
              <a:gd name="connsiteX255" fmla="*/ 573881 w 1809750"/>
              <a:gd name="connsiteY255" fmla="*/ 1872316 h 4467225"/>
              <a:gd name="connsiteX256" fmla="*/ 599599 w 1809750"/>
              <a:gd name="connsiteY256" fmla="*/ 1884699 h 4467225"/>
              <a:gd name="connsiteX257" fmla="*/ 930116 w 1809750"/>
              <a:gd name="connsiteY257" fmla="*/ 1638954 h 4467225"/>
              <a:gd name="connsiteX258" fmla="*/ 905351 w 1809750"/>
              <a:gd name="connsiteY258" fmla="*/ 1617046 h 4467225"/>
              <a:gd name="connsiteX259" fmla="*/ 880586 w 1809750"/>
              <a:gd name="connsiteY259" fmla="*/ 1644669 h 4467225"/>
              <a:gd name="connsiteX260" fmla="*/ 903446 w 1809750"/>
              <a:gd name="connsiteY260" fmla="*/ 1670386 h 4467225"/>
              <a:gd name="connsiteX261" fmla="*/ 930116 w 1809750"/>
              <a:gd name="connsiteY261" fmla="*/ 1638954 h 4467225"/>
              <a:gd name="connsiteX262" fmla="*/ 912019 w 1809750"/>
              <a:gd name="connsiteY262" fmla="*/ 1539894 h 4467225"/>
              <a:gd name="connsiteX263" fmla="*/ 889159 w 1809750"/>
              <a:gd name="connsiteY263" fmla="*/ 1510366 h 4467225"/>
              <a:gd name="connsiteX264" fmla="*/ 871061 w 1809750"/>
              <a:gd name="connsiteY264" fmla="*/ 1535131 h 4467225"/>
              <a:gd name="connsiteX265" fmla="*/ 892969 w 1809750"/>
              <a:gd name="connsiteY265" fmla="*/ 1563706 h 4467225"/>
              <a:gd name="connsiteX266" fmla="*/ 912019 w 1809750"/>
              <a:gd name="connsiteY266" fmla="*/ 1539894 h 4467225"/>
              <a:gd name="connsiteX267" fmla="*/ 918686 w 1809750"/>
              <a:gd name="connsiteY267" fmla="*/ 1769446 h 4467225"/>
              <a:gd name="connsiteX268" fmla="*/ 946309 w 1809750"/>
              <a:gd name="connsiteY268" fmla="*/ 1741824 h 4467225"/>
              <a:gd name="connsiteX269" fmla="*/ 926306 w 1809750"/>
              <a:gd name="connsiteY269" fmla="*/ 1718964 h 4467225"/>
              <a:gd name="connsiteX270" fmla="*/ 897731 w 1809750"/>
              <a:gd name="connsiteY270" fmla="*/ 1738014 h 4467225"/>
              <a:gd name="connsiteX271" fmla="*/ 918686 w 1809750"/>
              <a:gd name="connsiteY271" fmla="*/ 1769446 h 446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</a:cxnLst>
            <a:rect l="l" t="t" r="r" b="b"/>
            <a:pathLst>
              <a:path w="1809750" h="4467225">
                <a:moveTo>
                  <a:pt x="10001" y="4380249"/>
                </a:moveTo>
                <a:cubicBezTo>
                  <a:pt x="17621" y="4372629"/>
                  <a:pt x="25241" y="4363104"/>
                  <a:pt x="33814" y="4357389"/>
                </a:cubicBezTo>
                <a:cubicBezTo>
                  <a:pt x="44291" y="4350721"/>
                  <a:pt x="56674" y="4345959"/>
                  <a:pt x="68104" y="4343101"/>
                </a:cubicBezTo>
                <a:cubicBezTo>
                  <a:pt x="112871" y="4333576"/>
                  <a:pt x="125254" y="4304049"/>
                  <a:pt x="128111" y="4262139"/>
                </a:cubicBezTo>
                <a:cubicBezTo>
                  <a:pt x="131921" y="4206894"/>
                  <a:pt x="141446" y="4153554"/>
                  <a:pt x="157639" y="4100214"/>
                </a:cubicBezTo>
                <a:cubicBezTo>
                  <a:pt x="181451" y="4022109"/>
                  <a:pt x="199549" y="3943051"/>
                  <a:pt x="220504" y="3863994"/>
                </a:cubicBezTo>
                <a:cubicBezTo>
                  <a:pt x="226219" y="3843991"/>
                  <a:pt x="236696" y="3825894"/>
                  <a:pt x="242411" y="3805891"/>
                </a:cubicBezTo>
                <a:cubicBezTo>
                  <a:pt x="251936" y="3770649"/>
                  <a:pt x="260509" y="3735406"/>
                  <a:pt x="268129" y="3699211"/>
                </a:cubicBezTo>
                <a:cubicBezTo>
                  <a:pt x="288131" y="3606819"/>
                  <a:pt x="308134" y="3514426"/>
                  <a:pt x="328136" y="3422034"/>
                </a:cubicBezTo>
                <a:cubicBezTo>
                  <a:pt x="330041" y="3413461"/>
                  <a:pt x="328136" y="3404889"/>
                  <a:pt x="327184" y="3396316"/>
                </a:cubicBezTo>
                <a:cubicBezTo>
                  <a:pt x="327184" y="3391554"/>
                  <a:pt x="326231" y="3386791"/>
                  <a:pt x="328136" y="3382029"/>
                </a:cubicBezTo>
                <a:cubicBezTo>
                  <a:pt x="342424" y="3341071"/>
                  <a:pt x="356711" y="3300114"/>
                  <a:pt x="370999" y="3260109"/>
                </a:cubicBezTo>
                <a:cubicBezTo>
                  <a:pt x="375761" y="3247726"/>
                  <a:pt x="379571" y="3235344"/>
                  <a:pt x="386239" y="3223914"/>
                </a:cubicBezTo>
                <a:cubicBezTo>
                  <a:pt x="405289" y="3191529"/>
                  <a:pt x="408146" y="3157239"/>
                  <a:pt x="406241" y="3121996"/>
                </a:cubicBezTo>
                <a:cubicBezTo>
                  <a:pt x="404336" y="3091516"/>
                  <a:pt x="411956" y="3063894"/>
                  <a:pt x="423386" y="3035319"/>
                </a:cubicBezTo>
                <a:cubicBezTo>
                  <a:pt x="430054" y="3019126"/>
                  <a:pt x="431959" y="3001029"/>
                  <a:pt x="434816" y="2983884"/>
                </a:cubicBezTo>
                <a:cubicBezTo>
                  <a:pt x="444341" y="2928639"/>
                  <a:pt x="452914" y="2873394"/>
                  <a:pt x="461486" y="2818149"/>
                </a:cubicBezTo>
                <a:cubicBezTo>
                  <a:pt x="463391" y="2806719"/>
                  <a:pt x="469106" y="2796241"/>
                  <a:pt x="471011" y="2784811"/>
                </a:cubicBezTo>
                <a:cubicBezTo>
                  <a:pt x="473869" y="2767666"/>
                  <a:pt x="476726" y="2749569"/>
                  <a:pt x="476726" y="2732424"/>
                </a:cubicBezTo>
                <a:cubicBezTo>
                  <a:pt x="476726" y="2700991"/>
                  <a:pt x="472916" y="2670511"/>
                  <a:pt x="495776" y="2643841"/>
                </a:cubicBezTo>
                <a:cubicBezTo>
                  <a:pt x="500539" y="2639079"/>
                  <a:pt x="503396" y="2631459"/>
                  <a:pt x="503396" y="2624791"/>
                </a:cubicBezTo>
                <a:cubicBezTo>
                  <a:pt x="504349" y="2595264"/>
                  <a:pt x="503396" y="2566689"/>
                  <a:pt x="504349" y="2537161"/>
                </a:cubicBezTo>
                <a:cubicBezTo>
                  <a:pt x="504349" y="2525731"/>
                  <a:pt x="509111" y="2514301"/>
                  <a:pt x="511016" y="2502871"/>
                </a:cubicBezTo>
                <a:cubicBezTo>
                  <a:pt x="520541" y="2432386"/>
                  <a:pt x="530066" y="2360949"/>
                  <a:pt x="538639" y="2290464"/>
                </a:cubicBezTo>
                <a:cubicBezTo>
                  <a:pt x="539591" y="2279986"/>
                  <a:pt x="539591" y="2269509"/>
                  <a:pt x="539591" y="2259984"/>
                </a:cubicBezTo>
                <a:cubicBezTo>
                  <a:pt x="538639" y="2244744"/>
                  <a:pt x="540544" y="2232361"/>
                  <a:pt x="559594" y="2226646"/>
                </a:cubicBezTo>
                <a:cubicBezTo>
                  <a:pt x="547211" y="2211406"/>
                  <a:pt x="545306" y="2198071"/>
                  <a:pt x="558641" y="2183784"/>
                </a:cubicBezTo>
                <a:cubicBezTo>
                  <a:pt x="561499" y="2180926"/>
                  <a:pt x="562451" y="2173306"/>
                  <a:pt x="561499" y="2168544"/>
                </a:cubicBezTo>
                <a:cubicBezTo>
                  <a:pt x="559594" y="2146636"/>
                  <a:pt x="556736" y="2124729"/>
                  <a:pt x="554831" y="2102821"/>
                </a:cubicBezTo>
                <a:cubicBezTo>
                  <a:pt x="553879" y="2085676"/>
                  <a:pt x="546259" y="2080914"/>
                  <a:pt x="529114" y="2085676"/>
                </a:cubicBezTo>
                <a:cubicBezTo>
                  <a:pt x="517684" y="2088534"/>
                  <a:pt x="505301" y="2089486"/>
                  <a:pt x="493871" y="2092344"/>
                </a:cubicBezTo>
                <a:cubicBezTo>
                  <a:pt x="493871" y="2089486"/>
                  <a:pt x="492919" y="2086629"/>
                  <a:pt x="492919" y="2084724"/>
                </a:cubicBezTo>
                <a:cubicBezTo>
                  <a:pt x="502444" y="2082819"/>
                  <a:pt x="511016" y="2081866"/>
                  <a:pt x="520541" y="2079961"/>
                </a:cubicBezTo>
                <a:cubicBezTo>
                  <a:pt x="520541" y="2078056"/>
                  <a:pt x="520541" y="2077104"/>
                  <a:pt x="520541" y="2075199"/>
                </a:cubicBezTo>
                <a:cubicBezTo>
                  <a:pt x="507206" y="2072341"/>
                  <a:pt x="493871" y="2068531"/>
                  <a:pt x="474821" y="2063769"/>
                </a:cubicBezTo>
                <a:cubicBezTo>
                  <a:pt x="478631" y="2045671"/>
                  <a:pt x="479584" y="2025669"/>
                  <a:pt x="488156" y="2009476"/>
                </a:cubicBezTo>
                <a:cubicBezTo>
                  <a:pt x="511016" y="1964709"/>
                  <a:pt x="541496" y="1926609"/>
                  <a:pt x="579596" y="1892319"/>
                </a:cubicBezTo>
                <a:cubicBezTo>
                  <a:pt x="568166" y="1875174"/>
                  <a:pt x="551974" y="1874221"/>
                  <a:pt x="533876" y="1886604"/>
                </a:cubicBezTo>
                <a:cubicBezTo>
                  <a:pt x="527209" y="1890414"/>
                  <a:pt x="520541" y="1894224"/>
                  <a:pt x="513874" y="1897081"/>
                </a:cubicBezTo>
                <a:cubicBezTo>
                  <a:pt x="489109" y="1906606"/>
                  <a:pt x="471964" y="1922799"/>
                  <a:pt x="461486" y="1948516"/>
                </a:cubicBezTo>
                <a:cubicBezTo>
                  <a:pt x="451961" y="1973281"/>
                  <a:pt x="435769" y="1995189"/>
                  <a:pt x="420529" y="2017096"/>
                </a:cubicBezTo>
                <a:cubicBezTo>
                  <a:pt x="409099" y="2035194"/>
                  <a:pt x="413861" y="2044719"/>
                  <a:pt x="432911" y="2049481"/>
                </a:cubicBezTo>
                <a:cubicBezTo>
                  <a:pt x="434816" y="2050434"/>
                  <a:pt x="437674" y="2051386"/>
                  <a:pt x="444341" y="2054244"/>
                </a:cubicBezTo>
                <a:cubicBezTo>
                  <a:pt x="430054" y="2056149"/>
                  <a:pt x="420529" y="2058054"/>
                  <a:pt x="410051" y="2059959"/>
                </a:cubicBezTo>
                <a:cubicBezTo>
                  <a:pt x="411004" y="2067579"/>
                  <a:pt x="411956" y="2074246"/>
                  <a:pt x="412909" y="2079961"/>
                </a:cubicBezTo>
                <a:cubicBezTo>
                  <a:pt x="411956" y="2081866"/>
                  <a:pt x="410051" y="2082819"/>
                  <a:pt x="409099" y="2084724"/>
                </a:cubicBezTo>
                <a:cubicBezTo>
                  <a:pt x="401479" y="2079961"/>
                  <a:pt x="391954" y="2076151"/>
                  <a:pt x="387191" y="2069484"/>
                </a:cubicBezTo>
                <a:cubicBezTo>
                  <a:pt x="378619" y="2057101"/>
                  <a:pt x="373856" y="2042814"/>
                  <a:pt x="366236" y="2029479"/>
                </a:cubicBezTo>
                <a:cubicBezTo>
                  <a:pt x="361474" y="2020906"/>
                  <a:pt x="355759" y="2011381"/>
                  <a:pt x="348139" y="2004714"/>
                </a:cubicBezTo>
                <a:cubicBezTo>
                  <a:pt x="333851" y="1991379"/>
                  <a:pt x="322421" y="1980901"/>
                  <a:pt x="322421" y="1957089"/>
                </a:cubicBezTo>
                <a:cubicBezTo>
                  <a:pt x="322421" y="1940896"/>
                  <a:pt x="301466" y="1925656"/>
                  <a:pt x="289084" y="1910416"/>
                </a:cubicBezTo>
                <a:cubicBezTo>
                  <a:pt x="279559" y="1898986"/>
                  <a:pt x="270034" y="1887556"/>
                  <a:pt x="259556" y="1877079"/>
                </a:cubicBezTo>
                <a:cubicBezTo>
                  <a:pt x="261461" y="1875174"/>
                  <a:pt x="262414" y="1874221"/>
                  <a:pt x="264319" y="1872316"/>
                </a:cubicBezTo>
                <a:cubicBezTo>
                  <a:pt x="267176" y="1874221"/>
                  <a:pt x="270986" y="1877079"/>
                  <a:pt x="278606" y="1881841"/>
                </a:cubicBezTo>
                <a:cubicBezTo>
                  <a:pt x="219551" y="1784686"/>
                  <a:pt x="189071" y="1680864"/>
                  <a:pt x="149066" y="1581804"/>
                </a:cubicBezTo>
                <a:cubicBezTo>
                  <a:pt x="132874" y="1542751"/>
                  <a:pt x="121444" y="1502746"/>
                  <a:pt x="109061" y="1461789"/>
                </a:cubicBezTo>
                <a:cubicBezTo>
                  <a:pt x="106204" y="1451311"/>
                  <a:pt x="105251" y="1439881"/>
                  <a:pt x="106204" y="1429404"/>
                </a:cubicBezTo>
                <a:cubicBezTo>
                  <a:pt x="107156" y="1403686"/>
                  <a:pt x="107156" y="1377969"/>
                  <a:pt x="111919" y="1353204"/>
                </a:cubicBezTo>
                <a:cubicBezTo>
                  <a:pt x="115729" y="1336059"/>
                  <a:pt x="123349" y="1317009"/>
                  <a:pt x="133826" y="1303674"/>
                </a:cubicBezTo>
                <a:cubicBezTo>
                  <a:pt x="167164" y="1260811"/>
                  <a:pt x="190024" y="1213186"/>
                  <a:pt x="206216" y="1160799"/>
                </a:cubicBezTo>
                <a:cubicBezTo>
                  <a:pt x="209074" y="1151274"/>
                  <a:pt x="214789" y="1141749"/>
                  <a:pt x="220504" y="1133176"/>
                </a:cubicBezTo>
                <a:cubicBezTo>
                  <a:pt x="229076" y="1117936"/>
                  <a:pt x="238601" y="1104601"/>
                  <a:pt x="246221" y="1089361"/>
                </a:cubicBezTo>
                <a:cubicBezTo>
                  <a:pt x="264319" y="1055071"/>
                  <a:pt x="282416" y="1020781"/>
                  <a:pt x="299561" y="986491"/>
                </a:cubicBezTo>
                <a:cubicBezTo>
                  <a:pt x="315754" y="955059"/>
                  <a:pt x="330994" y="922674"/>
                  <a:pt x="347186" y="891241"/>
                </a:cubicBezTo>
                <a:cubicBezTo>
                  <a:pt x="355759" y="875049"/>
                  <a:pt x="368141" y="861714"/>
                  <a:pt x="365284" y="840759"/>
                </a:cubicBezTo>
                <a:cubicBezTo>
                  <a:pt x="364331" y="834091"/>
                  <a:pt x="369094" y="824566"/>
                  <a:pt x="372904" y="817899"/>
                </a:cubicBezTo>
                <a:cubicBezTo>
                  <a:pt x="384334" y="795039"/>
                  <a:pt x="396716" y="773131"/>
                  <a:pt x="407194" y="750271"/>
                </a:cubicBezTo>
                <a:cubicBezTo>
                  <a:pt x="416719" y="728364"/>
                  <a:pt x="437674" y="725506"/>
                  <a:pt x="456724" y="719791"/>
                </a:cubicBezTo>
                <a:cubicBezTo>
                  <a:pt x="494824" y="708361"/>
                  <a:pt x="534829" y="699789"/>
                  <a:pt x="571024" y="684549"/>
                </a:cubicBezTo>
                <a:cubicBezTo>
                  <a:pt x="606266" y="670261"/>
                  <a:pt x="638651" y="650259"/>
                  <a:pt x="671036" y="632161"/>
                </a:cubicBezTo>
                <a:cubicBezTo>
                  <a:pt x="676751" y="629304"/>
                  <a:pt x="681514" y="620731"/>
                  <a:pt x="683419" y="614064"/>
                </a:cubicBezTo>
                <a:cubicBezTo>
                  <a:pt x="688181" y="592156"/>
                  <a:pt x="691991" y="570249"/>
                  <a:pt x="693896" y="548341"/>
                </a:cubicBezTo>
                <a:cubicBezTo>
                  <a:pt x="696754" y="512146"/>
                  <a:pt x="698659" y="474999"/>
                  <a:pt x="699611" y="438804"/>
                </a:cubicBezTo>
                <a:cubicBezTo>
                  <a:pt x="699611" y="420706"/>
                  <a:pt x="691991" y="401656"/>
                  <a:pt x="694849" y="383559"/>
                </a:cubicBezTo>
                <a:cubicBezTo>
                  <a:pt x="699611" y="349269"/>
                  <a:pt x="708184" y="314979"/>
                  <a:pt x="717709" y="281641"/>
                </a:cubicBezTo>
                <a:cubicBezTo>
                  <a:pt x="726281" y="250209"/>
                  <a:pt x="736759" y="218776"/>
                  <a:pt x="747236" y="187344"/>
                </a:cubicBezTo>
                <a:cubicBezTo>
                  <a:pt x="750094" y="178771"/>
                  <a:pt x="756761" y="170198"/>
                  <a:pt x="762476" y="163531"/>
                </a:cubicBezTo>
                <a:cubicBezTo>
                  <a:pt x="783431" y="138766"/>
                  <a:pt x="804386" y="115906"/>
                  <a:pt x="824389" y="91141"/>
                </a:cubicBezTo>
                <a:cubicBezTo>
                  <a:pt x="836771" y="75901"/>
                  <a:pt x="845344" y="57804"/>
                  <a:pt x="857726" y="42564"/>
                </a:cubicBezTo>
                <a:cubicBezTo>
                  <a:pt x="861536" y="37801"/>
                  <a:pt x="872014" y="37801"/>
                  <a:pt x="879634" y="35896"/>
                </a:cubicBezTo>
                <a:cubicBezTo>
                  <a:pt x="888206" y="33991"/>
                  <a:pt x="899636" y="34943"/>
                  <a:pt x="904399" y="30181"/>
                </a:cubicBezTo>
                <a:cubicBezTo>
                  <a:pt x="927259" y="7321"/>
                  <a:pt x="952024" y="2558"/>
                  <a:pt x="982504" y="11131"/>
                </a:cubicBezTo>
                <a:cubicBezTo>
                  <a:pt x="1008221" y="18751"/>
                  <a:pt x="1033939" y="16846"/>
                  <a:pt x="1059656" y="31134"/>
                </a:cubicBezTo>
                <a:cubicBezTo>
                  <a:pt x="1139666" y="75901"/>
                  <a:pt x="1187291" y="146386"/>
                  <a:pt x="1208246" y="231159"/>
                </a:cubicBezTo>
                <a:cubicBezTo>
                  <a:pt x="1227296" y="307359"/>
                  <a:pt x="1229201" y="387369"/>
                  <a:pt x="1225391" y="466426"/>
                </a:cubicBezTo>
                <a:cubicBezTo>
                  <a:pt x="1225391" y="470236"/>
                  <a:pt x="1224439" y="473094"/>
                  <a:pt x="1224439" y="476904"/>
                </a:cubicBezTo>
                <a:cubicBezTo>
                  <a:pt x="1239679" y="540721"/>
                  <a:pt x="1229201" y="605491"/>
                  <a:pt x="1233011" y="670261"/>
                </a:cubicBezTo>
                <a:cubicBezTo>
                  <a:pt x="1234916" y="715029"/>
                  <a:pt x="1238726" y="713124"/>
                  <a:pt x="1278731" y="721696"/>
                </a:cubicBezTo>
                <a:cubicBezTo>
                  <a:pt x="1301591" y="726459"/>
                  <a:pt x="1325404" y="725506"/>
                  <a:pt x="1348264" y="732174"/>
                </a:cubicBezTo>
                <a:cubicBezTo>
                  <a:pt x="1360646" y="735031"/>
                  <a:pt x="1373029" y="745509"/>
                  <a:pt x="1381601" y="755986"/>
                </a:cubicBezTo>
                <a:cubicBezTo>
                  <a:pt x="1393031" y="769321"/>
                  <a:pt x="1400651" y="786466"/>
                  <a:pt x="1409224" y="801706"/>
                </a:cubicBezTo>
                <a:cubicBezTo>
                  <a:pt x="1413034" y="807421"/>
                  <a:pt x="1417796" y="814089"/>
                  <a:pt x="1417796" y="820756"/>
                </a:cubicBezTo>
                <a:cubicBezTo>
                  <a:pt x="1414939" y="847426"/>
                  <a:pt x="1433036" y="861714"/>
                  <a:pt x="1447324" y="879811"/>
                </a:cubicBezTo>
                <a:cubicBezTo>
                  <a:pt x="1481614" y="923626"/>
                  <a:pt x="1514951" y="967441"/>
                  <a:pt x="1549241" y="1010304"/>
                </a:cubicBezTo>
                <a:cubicBezTo>
                  <a:pt x="1558766" y="1021734"/>
                  <a:pt x="1570196" y="1032211"/>
                  <a:pt x="1579721" y="1043641"/>
                </a:cubicBezTo>
                <a:cubicBezTo>
                  <a:pt x="1598771" y="1066501"/>
                  <a:pt x="1615916" y="1090314"/>
                  <a:pt x="1634014" y="1114126"/>
                </a:cubicBezTo>
                <a:cubicBezTo>
                  <a:pt x="1670209" y="1160799"/>
                  <a:pt x="1707356" y="1207471"/>
                  <a:pt x="1742599" y="1255096"/>
                </a:cubicBezTo>
                <a:cubicBezTo>
                  <a:pt x="1754981" y="1272241"/>
                  <a:pt x="1763554" y="1293196"/>
                  <a:pt x="1774031" y="1312246"/>
                </a:cubicBezTo>
                <a:cubicBezTo>
                  <a:pt x="1781651" y="1326534"/>
                  <a:pt x="1790224" y="1340821"/>
                  <a:pt x="1797844" y="1354156"/>
                </a:cubicBezTo>
                <a:cubicBezTo>
                  <a:pt x="1800701" y="1359871"/>
                  <a:pt x="1806416" y="1366539"/>
                  <a:pt x="1806416" y="1372254"/>
                </a:cubicBezTo>
                <a:cubicBezTo>
                  <a:pt x="1805464" y="1400829"/>
                  <a:pt x="1807369" y="1429404"/>
                  <a:pt x="1801654" y="1457026"/>
                </a:cubicBezTo>
                <a:cubicBezTo>
                  <a:pt x="1791176" y="1507509"/>
                  <a:pt x="1776889" y="1557991"/>
                  <a:pt x="1762601" y="1607521"/>
                </a:cubicBezTo>
                <a:cubicBezTo>
                  <a:pt x="1756886" y="1627524"/>
                  <a:pt x="1747361" y="1645621"/>
                  <a:pt x="1740694" y="1665624"/>
                </a:cubicBezTo>
                <a:cubicBezTo>
                  <a:pt x="1727359" y="1705629"/>
                  <a:pt x="1714024" y="1746586"/>
                  <a:pt x="1700689" y="1787544"/>
                </a:cubicBezTo>
                <a:cubicBezTo>
                  <a:pt x="1699736" y="1789449"/>
                  <a:pt x="1697831" y="1792306"/>
                  <a:pt x="1698784" y="1793259"/>
                </a:cubicBezTo>
                <a:cubicBezTo>
                  <a:pt x="1713071" y="1820881"/>
                  <a:pt x="1687354" y="1842789"/>
                  <a:pt x="1686401" y="1869459"/>
                </a:cubicBezTo>
                <a:cubicBezTo>
                  <a:pt x="1666399" y="1868506"/>
                  <a:pt x="1658779" y="1881841"/>
                  <a:pt x="1653064" y="1898034"/>
                </a:cubicBezTo>
                <a:cubicBezTo>
                  <a:pt x="1639729" y="1934229"/>
                  <a:pt x="1624489" y="1969471"/>
                  <a:pt x="1609249" y="2004714"/>
                </a:cubicBezTo>
                <a:cubicBezTo>
                  <a:pt x="1601629" y="2023764"/>
                  <a:pt x="1583531" y="2024716"/>
                  <a:pt x="1568291" y="2011381"/>
                </a:cubicBezTo>
                <a:cubicBezTo>
                  <a:pt x="1560671" y="2004714"/>
                  <a:pt x="1548289" y="2002809"/>
                  <a:pt x="1535906" y="1998046"/>
                </a:cubicBezTo>
                <a:cubicBezTo>
                  <a:pt x="1550194" y="1987569"/>
                  <a:pt x="1565434" y="1977091"/>
                  <a:pt x="1582579" y="1964709"/>
                </a:cubicBezTo>
                <a:cubicBezTo>
                  <a:pt x="1554004" y="1935181"/>
                  <a:pt x="1526381" y="1907559"/>
                  <a:pt x="1499711" y="1878984"/>
                </a:cubicBezTo>
                <a:cubicBezTo>
                  <a:pt x="1494949" y="1874221"/>
                  <a:pt x="1491139" y="1870411"/>
                  <a:pt x="1486376" y="1865649"/>
                </a:cubicBezTo>
                <a:cubicBezTo>
                  <a:pt x="1463516" y="1838979"/>
                  <a:pt x="1461611" y="1838026"/>
                  <a:pt x="1426369" y="1834216"/>
                </a:cubicBezTo>
                <a:cubicBezTo>
                  <a:pt x="1443514" y="1858029"/>
                  <a:pt x="1464469" y="1881841"/>
                  <a:pt x="1479709" y="1908511"/>
                </a:cubicBezTo>
                <a:cubicBezTo>
                  <a:pt x="1493044" y="1932324"/>
                  <a:pt x="1502569" y="1958041"/>
                  <a:pt x="1511141" y="1983759"/>
                </a:cubicBezTo>
                <a:cubicBezTo>
                  <a:pt x="1513999" y="1991379"/>
                  <a:pt x="1509236" y="2001856"/>
                  <a:pt x="1507331" y="2011381"/>
                </a:cubicBezTo>
                <a:cubicBezTo>
                  <a:pt x="1499711" y="2009476"/>
                  <a:pt x="1492091" y="2009476"/>
                  <a:pt x="1484471" y="2006619"/>
                </a:cubicBezTo>
                <a:cubicBezTo>
                  <a:pt x="1446371" y="1991379"/>
                  <a:pt x="1442561" y="1993284"/>
                  <a:pt x="1446371" y="2034241"/>
                </a:cubicBezTo>
                <a:cubicBezTo>
                  <a:pt x="1449229" y="2063769"/>
                  <a:pt x="1458754" y="2092344"/>
                  <a:pt x="1463516" y="2120919"/>
                </a:cubicBezTo>
                <a:cubicBezTo>
                  <a:pt x="1468279" y="2147589"/>
                  <a:pt x="1475899" y="2174259"/>
                  <a:pt x="1468279" y="2202834"/>
                </a:cubicBezTo>
                <a:cubicBezTo>
                  <a:pt x="1464469" y="2217121"/>
                  <a:pt x="1473041" y="2235219"/>
                  <a:pt x="1472089" y="2251411"/>
                </a:cubicBezTo>
                <a:cubicBezTo>
                  <a:pt x="1472089" y="2299036"/>
                  <a:pt x="1471136" y="2346661"/>
                  <a:pt x="1468279" y="2393334"/>
                </a:cubicBezTo>
                <a:cubicBezTo>
                  <a:pt x="1464469" y="2463819"/>
                  <a:pt x="1458754" y="2535256"/>
                  <a:pt x="1453991" y="2605741"/>
                </a:cubicBezTo>
                <a:cubicBezTo>
                  <a:pt x="1449229" y="2676226"/>
                  <a:pt x="1443514" y="2745759"/>
                  <a:pt x="1438751" y="2816244"/>
                </a:cubicBezTo>
                <a:cubicBezTo>
                  <a:pt x="1435894" y="2864821"/>
                  <a:pt x="1433989" y="2914351"/>
                  <a:pt x="1432084" y="2962929"/>
                </a:cubicBezTo>
                <a:cubicBezTo>
                  <a:pt x="1429226" y="3047701"/>
                  <a:pt x="1427321" y="3132474"/>
                  <a:pt x="1424464" y="3218199"/>
                </a:cubicBezTo>
                <a:cubicBezTo>
                  <a:pt x="1422559" y="3271539"/>
                  <a:pt x="1416844" y="3325831"/>
                  <a:pt x="1418749" y="3379171"/>
                </a:cubicBezTo>
                <a:cubicBezTo>
                  <a:pt x="1426369" y="3532524"/>
                  <a:pt x="1432084" y="3684924"/>
                  <a:pt x="1428274" y="3838276"/>
                </a:cubicBezTo>
                <a:cubicBezTo>
                  <a:pt x="1426369" y="3898284"/>
                  <a:pt x="1419701" y="3957339"/>
                  <a:pt x="1414939" y="4017346"/>
                </a:cubicBezTo>
                <a:cubicBezTo>
                  <a:pt x="1412081" y="4055446"/>
                  <a:pt x="1410176" y="4092594"/>
                  <a:pt x="1406366" y="4130694"/>
                </a:cubicBezTo>
                <a:cubicBezTo>
                  <a:pt x="1402556" y="4168794"/>
                  <a:pt x="1398746" y="4205941"/>
                  <a:pt x="1394936" y="4244041"/>
                </a:cubicBezTo>
                <a:cubicBezTo>
                  <a:pt x="1393984" y="4253566"/>
                  <a:pt x="1393031" y="4263091"/>
                  <a:pt x="1393031" y="4272616"/>
                </a:cubicBezTo>
                <a:cubicBezTo>
                  <a:pt x="1390174" y="4311669"/>
                  <a:pt x="1388269" y="4350721"/>
                  <a:pt x="1384459" y="4389774"/>
                </a:cubicBezTo>
                <a:cubicBezTo>
                  <a:pt x="1384459" y="4394536"/>
                  <a:pt x="1373981" y="4402156"/>
                  <a:pt x="1368266" y="4402156"/>
                </a:cubicBezTo>
                <a:cubicBezTo>
                  <a:pt x="1348264" y="4404061"/>
                  <a:pt x="1328261" y="4403109"/>
                  <a:pt x="1309211" y="4403109"/>
                </a:cubicBezTo>
                <a:cubicBezTo>
                  <a:pt x="1299686" y="4448829"/>
                  <a:pt x="1286351" y="4459306"/>
                  <a:pt x="1240631" y="4461211"/>
                </a:cubicBezTo>
                <a:cubicBezTo>
                  <a:pt x="1200626" y="4463116"/>
                  <a:pt x="1161574" y="4465974"/>
                  <a:pt x="1121569" y="4468831"/>
                </a:cubicBezTo>
                <a:cubicBezTo>
                  <a:pt x="1104424" y="4469784"/>
                  <a:pt x="1094899" y="4465021"/>
                  <a:pt x="1091089" y="4445971"/>
                </a:cubicBezTo>
                <a:cubicBezTo>
                  <a:pt x="1084421" y="4417396"/>
                  <a:pt x="1073944" y="4388821"/>
                  <a:pt x="1068229" y="4360246"/>
                </a:cubicBezTo>
                <a:cubicBezTo>
                  <a:pt x="1061561" y="4326909"/>
                  <a:pt x="1053941" y="4292619"/>
                  <a:pt x="1052989" y="4259281"/>
                </a:cubicBezTo>
                <a:cubicBezTo>
                  <a:pt x="1052989" y="4238326"/>
                  <a:pt x="1065371" y="4217371"/>
                  <a:pt x="1070134" y="4195464"/>
                </a:cubicBezTo>
                <a:cubicBezTo>
                  <a:pt x="1075849" y="4165936"/>
                  <a:pt x="1082516" y="4136409"/>
                  <a:pt x="1084421" y="4105929"/>
                </a:cubicBezTo>
                <a:cubicBezTo>
                  <a:pt x="1086326" y="4059256"/>
                  <a:pt x="1084421" y="4011631"/>
                  <a:pt x="1085374" y="3964959"/>
                </a:cubicBezTo>
                <a:cubicBezTo>
                  <a:pt x="1086326" y="3898284"/>
                  <a:pt x="1089184" y="3830656"/>
                  <a:pt x="1090136" y="3763981"/>
                </a:cubicBezTo>
                <a:cubicBezTo>
                  <a:pt x="1091089" y="3701116"/>
                  <a:pt x="1090136" y="3638251"/>
                  <a:pt x="1090136" y="3575386"/>
                </a:cubicBezTo>
                <a:cubicBezTo>
                  <a:pt x="1090136" y="3530619"/>
                  <a:pt x="1091089" y="3485851"/>
                  <a:pt x="1091089" y="3440131"/>
                </a:cubicBezTo>
                <a:cubicBezTo>
                  <a:pt x="1091089" y="3425844"/>
                  <a:pt x="1086326" y="3412509"/>
                  <a:pt x="1084421" y="3398221"/>
                </a:cubicBezTo>
                <a:cubicBezTo>
                  <a:pt x="1083469" y="3393459"/>
                  <a:pt x="1083469" y="3388696"/>
                  <a:pt x="1083469" y="3383934"/>
                </a:cubicBezTo>
                <a:cubicBezTo>
                  <a:pt x="1085374" y="3297256"/>
                  <a:pt x="1089184" y="3209626"/>
                  <a:pt x="1088231" y="3122949"/>
                </a:cubicBezTo>
                <a:cubicBezTo>
                  <a:pt x="1087279" y="3051511"/>
                  <a:pt x="1082516" y="2980074"/>
                  <a:pt x="1075849" y="2908636"/>
                </a:cubicBezTo>
                <a:cubicBezTo>
                  <a:pt x="1068229" y="2823864"/>
                  <a:pt x="1058704" y="2739091"/>
                  <a:pt x="1047274" y="2654319"/>
                </a:cubicBezTo>
                <a:cubicBezTo>
                  <a:pt x="1042511" y="2615266"/>
                  <a:pt x="1032986" y="2577166"/>
                  <a:pt x="1026319" y="2539066"/>
                </a:cubicBezTo>
                <a:cubicBezTo>
                  <a:pt x="1024414" y="2529541"/>
                  <a:pt x="1025366" y="2520016"/>
                  <a:pt x="1023461" y="2510491"/>
                </a:cubicBezTo>
                <a:cubicBezTo>
                  <a:pt x="1022509" y="2502871"/>
                  <a:pt x="1017746" y="2496204"/>
                  <a:pt x="1015841" y="2488584"/>
                </a:cubicBezTo>
                <a:cubicBezTo>
                  <a:pt x="1012984" y="2478106"/>
                  <a:pt x="1008221" y="2466676"/>
                  <a:pt x="1009174" y="2457151"/>
                </a:cubicBezTo>
                <a:cubicBezTo>
                  <a:pt x="1013936" y="2425719"/>
                  <a:pt x="1014889" y="2425719"/>
                  <a:pt x="1002506" y="2400001"/>
                </a:cubicBezTo>
                <a:cubicBezTo>
                  <a:pt x="989171" y="2401906"/>
                  <a:pt x="982504" y="2405716"/>
                  <a:pt x="977741" y="2420956"/>
                </a:cubicBezTo>
                <a:cubicBezTo>
                  <a:pt x="952976" y="2509539"/>
                  <a:pt x="930116" y="2598121"/>
                  <a:pt x="898684" y="2683846"/>
                </a:cubicBezTo>
                <a:cubicBezTo>
                  <a:pt x="859631" y="2787669"/>
                  <a:pt x="824389" y="2892444"/>
                  <a:pt x="799624" y="3000076"/>
                </a:cubicBezTo>
                <a:cubicBezTo>
                  <a:pt x="776764" y="3101041"/>
                  <a:pt x="759619" y="3202959"/>
                  <a:pt x="741521" y="3304876"/>
                </a:cubicBezTo>
                <a:cubicBezTo>
                  <a:pt x="736759" y="3330594"/>
                  <a:pt x="739616" y="3358216"/>
                  <a:pt x="736759" y="3384886"/>
                </a:cubicBezTo>
                <a:cubicBezTo>
                  <a:pt x="735806" y="3396316"/>
                  <a:pt x="727234" y="3407746"/>
                  <a:pt x="725329" y="3419176"/>
                </a:cubicBezTo>
                <a:cubicBezTo>
                  <a:pt x="717709" y="3455371"/>
                  <a:pt x="711994" y="3492519"/>
                  <a:pt x="705326" y="3529666"/>
                </a:cubicBezTo>
                <a:cubicBezTo>
                  <a:pt x="696754" y="3573481"/>
                  <a:pt x="687229" y="3617296"/>
                  <a:pt x="679609" y="3662064"/>
                </a:cubicBezTo>
                <a:cubicBezTo>
                  <a:pt x="671036" y="3712546"/>
                  <a:pt x="662464" y="3763029"/>
                  <a:pt x="654844" y="3813511"/>
                </a:cubicBezTo>
                <a:cubicBezTo>
                  <a:pt x="645319" y="3871614"/>
                  <a:pt x="636746" y="3930669"/>
                  <a:pt x="628174" y="3989724"/>
                </a:cubicBezTo>
                <a:cubicBezTo>
                  <a:pt x="622459" y="4024966"/>
                  <a:pt x="617696" y="4060209"/>
                  <a:pt x="611981" y="4096404"/>
                </a:cubicBezTo>
                <a:cubicBezTo>
                  <a:pt x="606266" y="4132599"/>
                  <a:pt x="601504" y="4168794"/>
                  <a:pt x="595789" y="4204989"/>
                </a:cubicBezTo>
                <a:cubicBezTo>
                  <a:pt x="588169" y="4256424"/>
                  <a:pt x="580549" y="4308811"/>
                  <a:pt x="572929" y="4360246"/>
                </a:cubicBezTo>
                <a:cubicBezTo>
                  <a:pt x="572929" y="4362151"/>
                  <a:pt x="571976" y="4364056"/>
                  <a:pt x="571976" y="4365961"/>
                </a:cubicBezTo>
                <a:cubicBezTo>
                  <a:pt x="567214" y="4396441"/>
                  <a:pt x="567214" y="4396441"/>
                  <a:pt x="536734" y="4398346"/>
                </a:cubicBezTo>
                <a:cubicBezTo>
                  <a:pt x="493871" y="4401204"/>
                  <a:pt x="451961" y="4402156"/>
                  <a:pt x="410051" y="4390726"/>
                </a:cubicBezTo>
                <a:cubicBezTo>
                  <a:pt x="397669" y="4386916"/>
                  <a:pt x="384334" y="4386916"/>
                  <a:pt x="377666" y="4404061"/>
                </a:cubicBezTo>
                <a:cubicBezTo>
                  <a:pt x="375761" y="4408824"/>
                  <a:pt x="364331" y="4413586"/>
                  <a:pt x="359569" y="4412634"/>
                </a:cubicBezTo>
                <a:cubicBezTo>
                  <a:pt x="352901" y="4410729"/>
                  <a:pt x="343376" y="4403109"/>
                  <a:pt x="343376" y="4397394"/>
                </a:cubicBezTo>
                <a:cubicBezTo>
                  <a:pt x="343376" y="4379296"/>
                  <a:pt x="331946" y="4377391"/>
                  <a:pt x="319564" y="4374534"/>
                </a:cubicBezTo>
                <a:cubicBezTo>
                  <a:pt x="313849" y="4372629"/>
                  <a:pt x="307181" y="4371676"/>
                  <a:pt x="301466" y="4369771"/>
                </a:cubicBezTo>
                <a:cubicBezTo>
                  <a:pt x="286226" y="4364056"/>
                  <a:pt x="279559" y="4370724"/>
                  <a:pt x="276701" y="4385011"/>
                </a:cubicBezTo>
                <a:cubicBezTo>
                  <a:pt x="266224" y="4432636"/>
                  <a:pt x="249079" y="4446924"/>
                  <a:pt x="198596" y="4448829"/>
                </a:cubicBezTo>
                <a:cubicBezTo>
                  <a:pt x="158591" y="4449781"/>
                  <a:pt x="117634" y="4452639"/>
                  <a:pt x="78581" y="4447876"/>
                </a:cubicBezTo>
                <a:cubicBezTo>
                  <a:pt x="53816" y="4445019"/>
                  <a:pt x="23336" y="4448829"/>
                  <a:pt x="7144" y="4419301"/>
                </a:cubicBezTo>
                <a:cubicBezTo>
                  <a:pt x="10001" y="4402156"/>
                  <a:pt x="10001" y="4390726"/>
                  <a:pt x="10001" y="4380249"/>
                </a:cubicBezTo>
                <a:close/>
                <a:moveTo>
                  <a:pt x="705326" y="762654"/>
                </a:moveTo>
                <a:cubicBezTo>
                  <a:pt x="711041" y="774084"/>
                  <a:pt x="719614" y="783609"/>
                  <a:pt x="719614" y="792181"/>
                </a:cubicBezTo>
                <a:cubicBezTo>
                  <a:pt x="718661" y="812184"/>
                  <a:pt x="727234" y="826471"/>
                  <a:pt x="739616" y="840759"/>
                </a:cubicBezTo>
                <a:cubicBezTo>
                  <a:pt x="746284" y="848379"/>
                  <a:pt x="751046" y="857904"/>
                  <a:pt x="752951" y="867429"/>
                </a:cubicBezTo>
                <a:cubicBezTo>
                  <a:pt x="756761" y="893146"/>
                  <a:pt x="758666" y="919816"/>
                  <a:pt x="760571" y="945534"/>
                </a:cubicBezTo>
                <a:cubicBezTo>
                  <a:pt x="765334" y="999826"/>
                  <a:pt x="768191" y="1055071"/>
                  <a:pt x="775811" y="1109364"/>
                </a:cubicBezTo>
                <a:cubicBezTo>
                  <a:pt x="789146" y="1206519"/>
                  <a:pt x="821531" y="1297006"/>
                  <a:pt x="866299" y="1383684"/>
                </a:cubicBezTo>
                <a:cubicBezTo>
                  <a:pt x="872966" y="1397019"/>
                  <a:pt x="880586" y="1410354"/>
                  <a:pt x="890111" y="1427499"/>
                </a:cubicBezTo>
                <a:cubicBezTo>
                  <a:pt x="899636" y="1404639"/>
                  <a:pt x="907256" y="1387494"/>
                  <a:pt x="914876" y="1369396"/>
                </a:cubicBezTo>
                <a:cubicBezTo>
                  <a:pt x="945356" y="1291291"/>
                  <a:pt x="974884" y="1213186"/>
                  <a:pt x="1006316" y="1135081"/>
                </a:cubicBezTo>
                <a:cubicBezTo>
                  <a:pt x="1022509" y="1094124"/>
                  <a:pt x="1042511" y="1055071"/>
                  <a:pt x="1058704" y="1014114"/>
                </a:cubicBezTo>
                <a:cubicBezTo>
                  <a:pt x="1063466" y="1002684"/>
                  <a:pt x="1061561" y="987444"/>
                  <a:pt x="1060609" y="974109"/>
                </a:cubicBezTo>
                <a:cubicBezTo>
                  <a:pt x="1058704" y="943629"/>
                  <a:pt x="1054894" y="912196"/>
                  <a:pt x="1052989" y="881716"/>
                </a:cubicBezTo>
                <a:cubicBezTo>
                  <a:pt x="1052989" y="876001"/>
                  <a:pt x="1058704" y="865524"/>
                  <a:pt x="1063466" y="863619"/>
                </a:cubicBezTo>
                <a:cubicBezTo>
                  <a:pt x="1091089" y="852189"/>
                  <a:pt x="1113949" y="835996"/>
                  <a:pt x="1126331" y="804564"/>
                </a:cubicBezTo>
                <a:cubicBezTo>
                  <a:pt x="1145381" y="835996"/>
                  <a:pt x="1173956" y="844569"/>
                  <a:pt x="1206341" y="850284"/>
                </a:cubicBezTo>
                <a:cubicBezTo>
                  <a:pt x="1192054" y="790276"/>
                  <a:pt x="1109186" y="661689"/>
                  <a:pt x="1067276" y="633114"/>
                </a:cubicBezTo>
                <a:cubicBezTo>
                  <a:pt x="1054894" y="656926"/>
                  <a:pt x="1046321" y="680739"/>
                  <a:pt x="1049179" y="710266"/>
                </a:cubicBezTo>
                <a:cubicBezTo>
                  <a:pt x="1051084" y="732174"/>
                  <a:pt x="1044416" y="755034"/>
                  <a:pt x="1040606" y="776941"/>
                </a:cubicBezTo>
                <a:cubicBezTo>
                  <a:pt x="1038701" y="789324"/>
                  <a:pt x="1033939" y="800754"/>
                  <a:pt x="1030129" y="814089"/>
                </a:cubicBezTo>
                <a:cubicBezTo>
                  <a:pt x="1008221" y="813136"/>
                  <a:pt x="1000601" y="831234"/>
                  <a:pt x="997744" y="848379"/>
                </a:cubicBezTo>
                <a:cubicBezTo>
                  <a:pt x="986314" y="908386"/>
                  <a:pt x="935831" y="942676"/>
                  <a:pt x="904399" y="990301"/>
                </a:cubicBezTo>
                <a:cubicBezTo>
                  <a:pt x="903446" y="992206"/>
                  <a:pt x="899636" y="992206"/>
                  <a:pt x="897731" y="993159"/>
                </a:cubicBezTo>
                <a:cubicBezTo>
                  <a:pt x="891064" y="973156"/>
                  <a:pt x="888206" y="952201"/>
                  <a:pt x="878681" y="936009"/>
                </a:cubicBezTo>
                <a:cubicBezTo>
                  <a:pt x="861536" y="908386"/>
                  <a:pt x="838676" y="883621"/>
                  <a:pt x="818674" y="856951"/>
                </a:cubicBezTo>
                <a:cubicBezTo>
                  <a:pt x="809149" y="844569"/>
                  <a:pt x="797719" y="835044"/>
                  <a:pt x="780574" y="843616"/>
                </a:cubicBezTo>
                <a:cubicBezTo>
                  <a:pt x="735806" y="768369"/>
                  <a:pt x="741521" y="683596"/>
                  <a:pt x="797719" y="592156"/>
                </a:cubicBezTo>
                <a:cubicBezTo>
                  <a:pt x="740569" y="601681"/>
                  <a:pt x="645319" y="736936"/>
                  <a:pt x="634841" y="825519"/>
                </a:cubicBezTo>
                <a:cubicBezTo>
                  <a:pt x="658654" y="805516"/>
                  <a:pt x="680561" y="786466"/>
                  <a:pt x="705326" y="762654"/>
                </a:cubicBezTo>
                <a:close/>
                <a:moveTo>
                  <a:pt x="1273969" y="1329391"/>
                </a:moveTo>
                <a:cubicBezTo>
                  <a:pt x="1276826" y="1338916"/>
                  <a:pt x="1278731" y="1347489"/>
                  <a:pt x="1280636" y="1357014"/>
                </a:cubicBezTo>
                <a:cubicBezTo>
                  <a:pt x="1285399" y="1378921"/>
                  <a:pt x="1291114" y="1401781"/>
                  <a:pt x="1294924" y="1423689"/>
                </a:cubicBezTo>
                <a:cubicBezTo>
                  <a:pt x="1302544" y="1467504"/>
                  <a:pt x="1308259" y="1512271"/>
                  <a:pt x="1315879" y="1556086"/>
                </a:cubicBezTo>
                <a:cubicBezTo>
                  <a:pt x="1322546" y="1594186"/>
                  <a:pt x="1334929" y="1631334"/>
                  <a:pt x="1337786" y="1669434"/>
                </a:cubicBezTo>
                <a:cubicBezTo>
                  <a:pt x="1340644" y="1708486"/>
                  <a:pt x="1354931" y="1741824"/>
                  <a:pt x="1370171" y="1777066"/>
                </a:cubicBezTo>
                <a:cubicBezTo>
                  <a:pt x="1385411" y="1810404"/>
                  <a:pt x="1405414" y="1822786"/>
                  <a:pt x="1441609" y="1820881"/>
                </a:cubicBezTo>
                <a:cubicBezTo>
                  <a:pt x="1461611" y="1819929"/>
                  <a:pt x="1470184" y="1813261"/>
                  <a:pt x="1473041" y="1796116"/>
                </a:cubicBezTo>
                <a:cubicBezTo>
                  <a:pt x="1477804" y="1759921"/>
                  <a:pt x="1494949" y="1729441"/>
                  <a:pt x="1516856" y="1700866"/>
                </a:cubicBezTo>
                <a:cubicBezTo>
                  <a:pt x="1524476" y="1691341"/>
                  <a:pt x="1534954" y="1682769"/>
                  <a:pt x="1537811" y="1671339"/>
                </a:cubicBezTo>
                <a:cubicBezTo>
                  <a:pt x="1543526" y="1653241"/>
                  <a:pt x="1541621" y="1633239"/>
                  <a:pt x="1547336" y="1614189"/>
                </a:cubicBezTo>
                <a:cubicBezTo>
                  <a:pt x="1551146" y="1599901"/>
                  <a:pt x="1560671" y="1586566"/>
                  <a:pt x="1568291" y="1573231"/>
                </a:cubicBezTo>
                <a:cubicBezTo>
                  <a:pt x="1571149" y="1568469"/>
                  <a:pt x="1576864" y="1562754"/>
                  <a:pt x="1575911" y="1558944"/>
                </a:cubicBezTo>
                <a:cubicBezTo>
                  <a:pt x="1570196" y="1522749"/>
                  <a:pt x="1572101" y="1486554"/>
                  <a:pt x="1582579" y="1450359"/>
                </a:cubicBezTo>
                <a:cubicBezTo>
                  <a:pt x="1583531" y="1446549"/>
                  <a:pt x="1581626" y="1438929"/>
                  <a:pt x="1577816" y="1436071"/>
                </a:cubicBezTo>
                <a:cubicBezTo>
                  <a:pt x="1541621" y="1396066"/>
                  <a:pt x="1504474" y="1357966"/>
                  <a:pt x="1470184" y="1317009"/>
                </a:cubicBezTo>
                <a:cubicBezTo>
                  <a:pt x="1442561" y="1283671"/>
                  <a:pt x="1419701" y="1247476"/>
                  <a:pt x="1383506" y="1220806"/>
                </a:cubicBezTo>
                <a:cubicBezTo>
                  <a:pt x="1371124" y="1212234"/>
                  <a:pt x="1363504" y="1207471"/>
                  <a:pt x="1353026" y="1221759"/>
                </a:cubicBezTo>
                <a:cubicBezTo>
                  <a:pt x="1329214" y="1253191"/>
                  <a:pt x="1304449" y="1283671"/>
                  <a:pt x="1280636" y="1315104"/>
                </a:cubicBezTo>
                <a:cubicBezTo>
                  <a:pt x="1276826" y="1318914"/>
                  <a:pt x="1275874" y="1324629"/>
                  <a:pt x="1273969" y="1329391"/>
                </a:cubicBezTo>
                <a:close/>
                <a:moveTo>
                  <a:pt x="599599" y="1884699"/>
                </a:moveTo>
                <a:cubicBezTo>
                  <a:pt x="601504" y="1883746"/>
                  <a:pt x="602456" y="1882794"/>
                  <a:pt x="604361" y="1880889"/>
                </a:cubicBezTo>
                <a:cubicBezTo>
                  <a:pt x="601504" y="1873269"/>
                  <a:pt x="599599" y="1865649"/>
                  <a:pt x="596741" y="1858029"/>
                </a:cubicBezTo>
                <a:cubicBezTo>
                  <a:pt x="581501" y="1814214"/>
                  <a:pt x="580549" y="1767541"/>
                  <a:pt x="581501" y="1721821"/>
                </a:cubicBezTo>
                <a:cubicBezTo>
                  <a:pt x="582454" y="1705629"/>
                  <a:pt x="586264" y="1688484"/>
                  <a:pt x="583406" y="1673244"/>
                </a:cubicBezTo>
                <a:cubicBezTo>
                  <a:pt x="577691" y="1645621"/>
                  <a:pt x="567214" y="1618951"/>
                  <a:pt x="558641" y="1591329"/>
                </a:cubicBezTo>
                <a:cubicBezTo>
                  <a:pt x="556736" y="1583709"/>
                  <a:pt x="554831" y="1576089"/>
                  <a:pt x="555784" y="1568469"/>
                </a:cubicBezTo>
                <a:cubicBezTo>
                  <a:pt x="561499" y="1517034"/>
                  <a:pt x="547211" y="1469409"/>
                  <a:pt x="531019" y="1421784"/>
                </a:cubicBezTo>
                <a:cubicBezTo>
                  <a:pt x="521494" y="1392256"/>
                  <a:pt x="511016" y="1362729"/>
                  <a:pt x="503396" y="1333201"/>
                </a:cubicBezTo>
                <a:cubicBezTo>
                  <a:pt x="495776" y="1300816"/>
                  <a:pt x="491014" y="1268431"/>
                  <a:pt x="484346" y="1236046"/>
                </a:cubicBezTo>
                <a:cubicBezTo>
                  <a:pt x="482441" y="1228426"/>
                  <a:pt x="476726" y="1222711"/>
                  <a:pt x="472916" y="1215091"/>
                </a:cubicBezTo>
                <a:cubicBezTo>
                  <a:pt x="465296" y="1218901"/>
                  <a:pt x="454819" y="1221759"/>
                  <a:pt x="451009" y="1228426"/>
                </a:cubicBezTo>
                <a:cubicBezTo>
                  <a:pt x="443389" y="1241761"/>
                  <a:pt x="439579" y="1257954"/>
                  <a:pt x="431959" y="1271289"/>
                </a:cubicBezTo>
                <a:cubicBezTo>
                  <a:pt x="414814" y="1302721"/>
                  <a:pt x="402431" y="1339869"/>
                  <a:pt x="375761" y="1361776"/>
                </a:cubicBezTo>
                <a:cubicBezTo>
                  <a:pt x="339566" y="1390351"/>
                  <a:pt x="345281" y="1431309"/>
                  <a:pt x="330994" y="1464646"/>
                </a:cubicBezTo>
                <a:cubicBezTo>
                  <a:pt x="330041" y="1466551"/>
                  <a:pt x="332899" y="1470361"/>
                  <a:pt x="333851" y="1471314"/>
                </a:cubicBezTo>
                <a:cubicBezTo>
                  <a:pt x="354806" y="1492269"/>
                  <a:pt x="355759" y="1517986"/>
                  <a:pt x="353854" y="1544656"/>
                </a:cubicBezTo>
                <a:cubicBezTo>
                  <a:pt x="353854" y="1552276"/>
                  <a:pt x="356711" y="1563706"/>
                  <a:pt x="361474" y="1568469"/>
                </a:cubicBezTo>
                <a:cubicBezTo>
                  <a:pt x="385286" y="1593234"/>
                  <a:pt x="392906" y="1622761"/>
                  <a:pt x="390049" y="1656099"/>
                </a:cubicBezTo>
                <a:cubicBezTo>
                  <a:pt x="389096" y="1662766"/>
                  <a:pt x="391001" y="1671339"/>
                  <a:pt x="395764" y="1677054"/>
                </a:cubicBezTo>
                <a:cubicBezTo>
                  <a:pt x="431006" y="1721821"/>
                  <a:pt x="456724" y="1772304"/>
                  <a:pt x="474821" y="1826596"/>
                </a:cubicBezTo>
                <a:cubicBezTo>
                  <a:pt x="479584" y="1842789"/>
                  <a:pt x="489109" y="1853266"/>
                  <a:pt x="507206" y="1858029"/>
                </a:cubicBezTo>
                <a:cubicBezTo>
                  <a:pt x="524351" y="1861839"/>
                  <a:pt x="539591" y="1874221"/>
                  <a:pt x="558641" y="1866601"/>
                </a:cubicBezTo>
                <a:cubicBezTo>
                  <a:pt x="562451" y="1865649"/>
                  <a:pt x="568166" y="1870411"/>
                  <a:pt x="573881" y="1872316"/>
                </a:cubicBezTo>
                <a:cubicBezTo>
                  <a:pt x="584359" y="1877079"/>
                  <a:pt x="591979" y="1880889"/>
                  <a:pt x="599599" y="1884699"/>
                </a:cubicBezTo>
                <a:close/>
                <a:moveTo>
                  <a:pt x="930116" y="1638954"/>
                </a:moveTo>
                <a:cubicBezTo>
                  <a:pt x="932974" y="1620856"/>
                  <a:pt x="914876" y="1615141"/>
                  <a:pt x="905351" y="1617046"/>
                </a:cubicBezTo>
                <a:cubicBezTo>
                  <a:pt x="894874" y="1619904"/>
                  <a:pt x="883444" y="1634191"/>
                  <a:pt x="880586" y="1644669"/>
                </a:cubicBezTo>
                <a:cubicBezTo>
                  <a:pt x="877729" y="1657051"/>
                  <a:pt x="887254" y="1669434"/>
                  <a:pt x="903446" y="1670386"/>
                </a:cubicBezTo>
                <a:cubicBezTo>
                  <a:pt x="917734" y="1671339"/>
                  <a:pt x="930116" y="1657051"/>
                  <a:pt x="930116" y="1638954"/>
                </a:cubicBezTo>
                <a:close/>
                <a:moveTo>
                  <a:pt x="912019" y="1539894"/>
                </a:moveTo>
                <a:cubicBezTo>
                  <a:pt x="911066" y="1525606"/>
                  <a:pt x="909161" y="1509414"/>
                  <a:pt x="889159" y="1510366"/>
                </a:cubicBezTo>
                <a:cubicBezTo>
                  <a:pt x="873919" y="1510366"/>
                  <a:pt x="871061" y="1522749"/>
                  <a:pt x="871061" y="1535131"/>
                </a:cubicBezTo>
                <a:cubicBezTo>
                  <a:pt x="871061" y="1549419"/>
                  <a:pt x="875824" y="1563706"/>
                  <a:pt x="892969" y="1563706"/>
                </a:cubicBezTo>
                <a:cubicBezTo>
                  <a:pt x="908209" y="1563706"/>
                  <a:pt x="912971" y="1553229"/>
                  <a:pt x="912019" y="1539894"/>
                </a:cubicBezTo>
                <a:close/>
                <a:moveTo>
                  <a:pt x="918686" y="1769446"/>
                </a:moveTo>
                <a:cubicBezTo>
                  <a:pt x="931069" y="1758016"/>
                  <a:pt x="943451" y="1751349"/>
                  <a:pt x="946309" y="1741824"/>
                </a:cubicBezTo>
                <a:cubicBezTo>
                  <a:pt x="947261" y="1736109"/>
                  <a:pt x="934879" y="1723726"/>
                  <a:pt x="926306" y="1718964"/>
                </a:cubicBezTo>
                <a:cubicBezTo>
                  <a:pt x="914876" y="1713249"/>
                  <a:pt x="895826" y="1726584"/>
                  <a:pt x="897731" y="1738014"/>
                </a:cubicBezTo>
                <a:cubicBezTo>
                  <a:pt x="899636" y="1747539"/>
                  <a:pt x="908209" y="1756111"/>
                  <a:pt x="918686" y="176944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1">
            <a:extLst>
              <a:ext uri="{FF2B5EF4-FFF2-40B4-BE49-F238E27FC236}">
                <a16:creationId xmlns="" xmlns:a16="http://schemas.microsoft.com/office/drawing/2014/main" id="{7D71E8A2-B40F-4009-B9EC-126096A0CB18}"/>
              </a:ext>
            </a:extLst>
          </p:cNvPr>
          <p:cNvSpPr/>
          <p:nvPr/>
        </p:nvSpPr>
        <p:spPr>
          <a:xfrm>
            <a:off x="1691680" y="1151451"/>
            <a:ext cx="1397205" cy="3603719"/>
          </a:xfrm>
          <a:custGeom>
            <a:avLst/>
            <a:gdLst>
              <a:gd name="connsiteX0" fmla="*/ 1732970 w 1743075"/>
              <a:gd name="connsiteY0" fmla="*/ 1329937 h 4495800"/>
              <a:gd name="connsiteX1" fmla="*/ 1726302 w 1743075"/>
              <a:gd name="connsiteY1" fmla="*/ 1291837 h 4495800"/>
              <a:gd name="connsiteX2" fmla="*/ 1698680 w 1743075"/>
              <a:gd name="connsiteY2" fmla="*/ 1230877 h 4495800"/>
              <a:gd name="connsiteX3" fmla="*/ 1666295 w 1743075"/>
              <a:gd name="connsiteY3" fmla="*/ 1177537 h 4495800"/>
              <a:gd name="connsiteX4" fmla="*/ 1643435 w 1743075"/>
              <a:gd name="connsiteY4" fmla="*/ 1128959 h 4495800"/>
              <a:gd name="connsiteX5" fmla="*/ 1636767 w 1743075"/>
              <a:gd name="connsiteY5" fmla="*/ 1117529 h 4495800"/>
              <a:gd name="connsiteX6" fmla="*/ 1595810 w 1743075"/>
              <a:gd name="connsiteY6" fmla="*/ 1023232 h 4495800"/>
              <a:gd name="connsiteX7" fmla="*/ 1586285 w 1743075"/>
              <a:gd name="connsiteY7" fmla="*/ 1007039 h 4495800"/>
              <a:gd name="connsiteX8" fmla="*/ 1573902 w 1743075"/>
              <a:gd name="connsiteY8" fmla="*/ 972749 h 4495800"/>
              <a:gd name="connsiteX9" fmla="*/ 1560567 w 1743075"/>
              <a:gd name="connsiteY9" fmla="*/ 923219 h 4495800"/>
              <a:gd name="connsiteX10" fmla="*/ 1550090 w 1743075"/>
              <a:gd name="connsiteY10" fmla="*/ 880357 h 4495800"/>
              <a:gd name="connsiteX11" fmla="*/ 1547232 w 1743075"/>
              <a:gd name="connsiteY11" fmla="*/ 863212 h 4495800"/>
              <a:gd name="connsiteX12" fmla="*/ 1508180 w 1743075"/>
              <a:gd name="connsiteY12" fmla="*/ 747959 h 4495800"/>
              <a:gd name="connsiteX13" fmla="*/ 1468175 w 1743075"/>
              <a:gd name="connsiteY13" fmla="*/ 705097 h 4495800"/>
              <a:gd name="connsiteX14" fmla="*/ 1428170 w 1743075"/>
              <a:gd name="connsiteY14" fmla="*/ 685094 h 4495800"/>
              <a:gd name="connsiteX15" fmla="*/ 1380545 w 1743075"/>
              <a:gd name="connsiteY15" fmla="*/ 669854 h 4495800"/>
              <a:gd name="connsiteX16" fmla="*/ 1303392 w 1743075"/>
              <a:gd name="connsiteY16" fmla="*/ 650804 h 4495800"/>
              <a:gd name="connsiteX17" fmla="*/ 1301487 w 1743075"/>
              <a:gd name="connsiteY17" fmla="*/ 649852 h 4495800"/>
              <a:gd name="connsiteX18" fmla="*/ 1223382 w 1743075"/>
              <a:gd name="connsiteY18" fmla="*/ 629849 h 4495800"/>
              <a:gd name="connsiteX19" fmla="*/ 1160517 w 1743075"/>
              <a:gd name="connsiteY19" fmla="*/ 610799 h 4495800"/>
              <a:gd name="connsiteX20" fmla="*/ 1101462 w 1743075"/>
              <a:gd name="connsiteY20" fmla="*/ 511739 h 4495800"/>
              <a:gd name="connsiteX21" fmla="*/ 1106225 w 1743075"/>
              <a:gd name="connsiteY21" fmla="*/ 422204 h 4495800"/>
              <a:gd name="connsiteX22" fmla="*/ 1119560 w 1743075"/>
              <a:gd name="connsiteY22" fmla="*/ 398392 h 4495800"/>
              <a:gd name="connsiteX23" fmla="*/ 1150040 w 1743075"/>
              <a:gd name="connsiteY23" fmla="*/ 352672 h 4495800"/>
              <a:gd name="connsiteX24" fmla="*/ 1155755 w 1743075"/>
              <a:gd name="connsiteY24" fmla="*/ 326002 h 4495800"/>
              <a:gd name="connsiteX25" fmla="*/ 1153850 w 1743075"/>
              <a:gd name="connsiteY25" fmla="*/ 263137 h 4495800"/>
              <a:gd name="connsiteX26" fmla="*/ 1135752 w 1743075"/>
              <a:gd name="connsiteY26" fmla="*/ 252659 h 4495800"/>
              <a:gd name="connsiteX27" fmla="*/ 1124322 w 1743075"/>
              <a:gd name="connsiteY27" fmla="*/ 241229 h 4495800"/>
              <a:gd name="connsiteX28" fmla="*/ 1125275 w 1743075"/>
              <a:gd name="connsiteY28" fmla="*/ 203129 h 4495800"/>
              <a:gd name="connsiteX29" fmla="*/ 1124322 w 1743075"/>
              <a:gd name="connsiteY29" fmla="*/ 182174 h 4495800"/>
              <a:gd name="connsiteX30" fmla="*/ 1074792 w 1743075"/>
              <a:gd name="connsiteY30" fmla="*/ 56444 h 4495800"/>
              <a:gd name="connsiteX31" fmla="*/ 1048122 w 1743075"/>
              <a:gd name="connsiteY31" fmla="*/ 37394 h 4495800"/>
              <a:gd name="connsiteX32" fmla="*/ 1005260 w 1743075"/>
              <a:gd name="connsiteY32" fmla="*/ 20249 h 4495800"/>
              <a:gd name="connsiteX33" fmla="*/ 873815 w 1743075"/>
              <a:gd name="connsiteY33" fmla="*/ 24059 h 4495800"/>
              <a:gd name="connsiteX34" fmla="*/ 782375 w 1743075"/>
              <a:gd name="connsiteY34" fmla="*/ 104069 h 4495800"/>
              <a:gd name="connsiteX35" fmla="*/ 775707 w 1743075"/>
              <a:gd name="connsiteY35" fmla="*/ 117404 h 4495800"/>
              <a:gd name="connsiteX36" fmla="*/ 769040 w 1743075"/>
              <a:gd name="connsiteY36" fmla="*/ 159314 h 4495800"/>
              <a:gd name="connsiteX37" fmla="*/ 759515 w 1743075"/>
              <a:gd name="connsiteY37" fmla="*/ 293617 h 4495800"/>
              <a:gd name="connsiteX38" fmla="*/ 759515 w 1743075"/>
              <a:gd name="connsiteY38" fmla="*/ 297427 h 4495800"/>
              <a:gd name="connsiteX39" fmla="*/ 762372 w 1743075"/>
              <a:gd name="connsiteY39" fmla="*/ 370769 h 4495800"/>
              <a:gd name="connsiteX40" fmla="*/ 786185 w 1743075"/>
              <a:gd name="connsiteY40" fmla="*/ 424109 h 4495800"/>
              <a:gd name="connsiteX41" fmla="*/ 799520 w 1743075"/>
              <a:gd name="connsiteY41" fmla="*/ 446969 h 4495800"/>
              <a:gd name="connsiteX42" fmla="*/ 811902 w 1743075"/>
              <a:gd name="connsiteY42" fmla="*/ 517454 h 4495800"/>
              <a:gd name="connsiteX43" fmla="*/ 806187 w 1743075"/>
              <a:gd name="connsiteY43" fmla="*/ 540314 h 4495800"/>
              <a:gd name="connsiteX44" fmla="*/ 729035 w 1743075"/>
              <a:gd name="connsiteY44" fmla="*/ 576509 h 4495800"/>
              <a:gd name="connsiteX45" fmla="*/ 717605 w 1743075"/>
              <a:gd name="connsiteY45" fmla="*/ 579367 h 4495800"/>
              <a:gd name="connsiteX46" fmla="*/ 546155 w 1743075"/>
              <a:gd name="connsiteY46" fmla="*/ 617467 h 4495800"/>
              <a:gd name="connsiteX47" fmla="*/ 469955 w 1743075"/>
              <a:gd name="connsiteY47" fmla="*/ 627944 h 4495800"/>
              <a:gd name="connsiteX48" fmla="*/ 396612 w 1743075"/>
              <a:gd name="connsiteY48" fmla="*/ 646994 h 4495800"/>
              <a:gd name="connsiteX49" fmla="*/ 348035 w 1743075"/>
              <a:gd name="connsiteY49" fmla="*/ 688904 h 4495800"/>
              <a:gd name="connsiteX50" fmla="*/ 311840 w 1743075"/>
              <a:gd name="connsiteY50" fmla="*/ 807014 h 4495800"/>
              <a:gd name="connsiteX51" fmla="*/ 287075 w 1743075"/>
              <a:gd name="connsiteY51" fmla="*/ 848924 h 4495800"/>
              <a:gd name="connsiteX52" fmla="*/ 246117 w 1743075"/>
              <a:gd name="connsiteY52" fmla="*/ 896549 h 4495800"/>
              <a:gd name="connsiteX53" fmla="*/ 233735 w 1743075"/>
              <a:gd name="connsiteY53" fmla="*/ 922267 h 4495800"/>
              <a:gd name="connsiteX54" fmla="*/ 164202 w 1743075"/>
              <a:gd name="connsiteY54" fmla="*/ 1008944 h 4495800"/>
              <a:gd name="connsiteX55" fmla="*/ 152772 w 1743075"/>
              <a:gd name="connsiteY55" fmla="*/ 1024184 h 4495800"/>
              <a:gd name="connsiteX56" fmla="*/ 81335 w 1743075"/>
              <a:gd name="connsiteY56" fmla="*/ 1130864 h 4495800"/>
              <a:gd name="connsiteX57" fmla="*/ 10850 w 1743075"/>
              <a:gd name="connsiteY57" fmla="*/ 1280407 h 4495800"/>
              <a:gd name="connsiteX58" fmla="*/ 27042 w 1743075"/>
              <a:gd name="connsiteY58" fmla="*/ 1395659 h 4495800"/>
              <a:gd name="connsiteX59" fmla="*/ 61332 w 1743075"/>
              <a:gd name="connsiteY59" fmla="*/ 1453762 h 4495800"/>
              <a:gd name="connsiteX60" fmla="*/ 74667 w 1743075"/>
              <a:gd name="connsiteY60" fmla="*/ 1474717 h 4495800"/>
              <a:gd name="connsiteX61" fmla="*/ 97527 w 1743075"/>
              <a:gd name="connsiteY61" fmla="*/ 1509007 h 4495800"/>
              <a:gd name="connsiteX62" fmla="*/ 108005 w 1743075"/>
              <a:gd name="connsiteY62" fmla="*/ 1522342 h 4495800"/>
              <a:gd name="connsiteX63" fmla="*/ 162297 w 1743075"/>
              <a:gd name="connsiteY63" fmla="*/ 1602352 h 4495800"/>
              <a:gd name="connsiteX64" fmla="*/ 201350 w 1743075"/>
              <a:gd name="connsiteY64" fmla="*/ 1654739 h 4495800"/>
              <a:gd name="connsiteX65" fmla="*/ 288980 w 1743075"/>
              <a:gd name="connsiteY65" fmla="*/ 1768087 h 4495800"/>
              <a:gd name="connsiteX66" fmla="*/ 300410 w 1743075"/>
              <a:gd name="connsiteY66" fmla="*/ 1810949 h 4495800"/>
              <a:gd name="connsiteX67" fmla="*/ 288027 w 1743075"/>
              <a:gd name="connsiteY67" fmla="*/ 1909057 h 4495800"/>
              <a:gd name="connsiteX68" fmla="*/ 279455 w 1743075"/>
              <a:gd name="connsiteY68" fmla="*/ 2064314 h 4495800"/>
              <a:gd name="connsiteX69" fmla="*/ 277550 w 1743075"/>
              <a:gd name="connsiteY69" fmla="*/ 2079554 h 4495800"/>
              <a:gd name="connsiteX70" fmla="*/ 266120 w 1743075"/>
              <a:gd name="connsiteY70" fmla="*/ 2192902 h 4495800"/>
              <a:gd name="connsiteX71" fmla="*/ 265167 w 1743075"/>
              <a:gd name="connsiteY71" fmla="*/ 2338634 h 4495800"/>
              <a:gd name="connsiteX72" fmla="*/ 251832 w 1743075"/>
              <a:gd name="connsiteY72" fmla="*/ 2463412 h 4495800"/>
              <a:gd name="connsiteX73" fmla="*/ 268025 w 1743075"/>
              <a:gd name="connsiteY73" fmla="*/ 2496749 h 4495800"/>
              <a:gd name="connsiteX74" fmla="*/ 358512 w 1743075"/>
              <a:gd name="connsiteY74" fmla="*/ 2521514 h 4495800"/>
              <a:gd name="connsiteX75" fmla="*/ 377562 w 1743075"/>
              <a:gd name="connsiteY75" fmla="*/ 2525324 h 4495800"/>
              <a:gd name="connsiteX76" fmla="*/ 467097 w 1743075"/>
              <a:gd name="connsiteY76" fmla="*/ 2499607 h 4495800"/>
              <a:gd name="connsiteX77" fmla="*/ 496625 w 1743075"/>
              <a:gd name="connsiteY77" fmla="*/ 2472937 h 4495800"/>
              <a:gd name="connsiteX78" fmla="*/ 498530 w 1743075"/>
              <a:gd name="connsiteY78" fmla="*/ 2500559 h 4495800"/>
              <a:gd name="connsiteX79" fmla="*/ 497577 w 1743075"/>
              <a:gd name="connsiteY79" fmla="*/ 2653912 h 4495800"/>
              <a:gd name="connsiteX80" fmla="*/ 491862 w 1743075"/>
              <a:gd name="connsiteY80" fmla="*/ 2752972 h 4495800"/>
              <a:gd name="connsiteX81" fmla="*/ 489957 w 1743075"/>
              <a:gd name="connsiteY81" fmla="*/ 2915849 h 4495800"/>
              <a:gd name="connsiteX82" fmla="*/ 483290 w 1743075"/>
              <a:gd name="connsiteY82" fmla="*/ 3303517 h 4495800"/>
              <a:gd name="connsiteX83" fmla="*/ 483290 w 1743075"/>
              <a:gd name="connsiteY83" fmla="*/ 3423532 h 4495800"/>
              <a:gd name="connsiteX84" fmla="*/ 489005 w 1743075"/>
              <a:gd name="connsiteY84" fmla="*/ 3666419 h 4495800"/>
              <a:gd name="connsiteX85" fmla="*/ 497577 w 1743075"/>
              <a:gd name="connsiteY85" fmla="*/ 3953122 h 4495800"/>
              <a:gd name="connsiteX86" fmla="*/ 498530 w 1743075"/>
              <a:gd name="connsiteY86" fmla="*/ 3964552 h 4495800"/>
              <a:gd name="connsiteX87" fmla="*/ 505197 w 1743075"/>
              <a:gd name="connsiteY87" fmla="*/ 4019797 h 4495800"/>
              <a:gd name="connsiteX88" fmla="*/ 507102 w 1743075"/>
              <a:gd name="connsiteY88" fmla="*/ 4083614 h 4495800"/>
              <a:gd name="connsiteX89" fmla="*/ 513770 w 1743075"/>
              <a:gd name="connsiteY89" fmla="*/ 4111237 h 4495800"/>
              <a:gd name="connsiteX90" fmla="*/ 539487 w 1743075"/>
              <a:gd name="connsiteY90" fmla="*/ 4176959 h 4495800"/>
              <a:gd name="connsiteX91" fmla="*/ 562347 w 1743075"/>
              <a:gd name="connsiteY91" fmla="*/ 4278877 h 4495800"/>
              <a:gd name="connsiteX92" fmla="*/ 561395 w 1743075"/>
              <a:gd name="connsiteY92" fmla="*/ 4299832 h 4495800"/>
              <a:gd name="connsiteX93" fmla="*/ 551870 w 1743075"/>
              <a:gd name="connsiteY93" fmla="*/ 4354124 h 4495800"/>
              <a:gd name="connsiteX94" fmla="*/ 583302 w 1743075"/>
              <a:gd name="connsiteY94" fmla="*/ 4404607 h 4495800"/>
              <a:gd name="connsiteX95" fmla="*/ 600447 w 1743075"/>
              <a:gd name="connsiteY95" fmla="*/ 4423657 h 4495800"/>
              <a:gd name="connsiteX96" fmla="*/ 628070 w 1743075"/>
              <a:gd name="connsiteY96" fmla="*/ 4459852 h 4495800"/>
              <a:gd name="connsiteX97" fmla="*/ 690935 w 1743075"/>
              <a:gd name="connsiteY97" fmla="*/ 4483664 h 4495800"/>
              <a:gd name="connsiteX98" fmla="*/ 762372 w 1743075"/>
              <a:gd name="connsiteY98" fmla="*/ 4492237 h 4495800"/>
              <a:gd name="connsiteX99" fmla="*/ 898580 w 1743075"/>
              <a:gd name="connsiteY99" fmla="*/ 4493189 h 4495800"/>
              <a:gd name="connsiteX100" fmla="*/ 913820 w 1743075"/>
              <a:gd name="connsiteY100" fmla="*/ 4464614 h 4495800"/>
              <a:gd name="connsiteX101" fmla="*/ 901437 w 1743075"/>
              <a:gd name="connsiteY101" fmla="*/ 4434134 h 4495800"/>
              <a:gd name="connsiteX102" fmla="*/ 869052 w 1743075"/>
              <a:gd name="connsiteY102" fmla="*/ 4351267 h 4495800"/>
              <a:gd name="connsiteX103" fmla="*/ 859527 w 1743075"/>
              <a:gd name="connsiteY103" fmla="*/ 4338884 h 4495800"/>
              <a:gd name="connsiteX104" fmla="*/ 811902 w 1743075"/>
              <a:gd name="connsiteY104" fmla="*/ 4263637 h 4495800"/>
              <a:gd name="connsiteX105" fmla="*/ 812855 w 1743075"/>
              <a:gd name="connsiteY105" fmla="*/ 4206487 h 4495800"/>
              <a:gd name="connsiteX106" fmla="*/ 823332 w 1743075"/>
              <a:gd name="connsiteY106" fmla="*/ 4165529 h 4495800"/>
              <a:gd name="connsiteX107" fmla="*/ 841430 w 1743075"/>
              <a:gd name="connsiteY107" fmla="*/ 4050277 h 4495800"/>
              <a:gd name="connsiteX108" fmla="*/ 849050 w 1743075"/>
              <a:gd name="connsiteY108" fmla="*/ 3982649 h 4495800"/>
              <a:gd name="connsiteX109" fmla="*/ 837620 w 1743075"/>
              <a:gd name="connsiteY109" fmla="*/ 3734999 h 4495800"/>
              <a:gd name="connsiteX110" fmla="*/ 826190 w 1743075"/>
              <a:gd name="connsiteY110" fmla="*/ 3662609 h 4495800"/>
              <a:gd name="connsiteX111" fmla="*/ 807140 w 1743075"/>
              <a:gd name="connsiteY111" fmla="*/ 3601649 h 4495800"/>
              <a:gd name="connsiteX112" fmla="*/ 789995 w 1743075"/>
              <a:gd name="connsiteY112" fmla="*/ 3537832 h 4495800"/>
              <a:gd name="connsiteX113" fmla="*/ 786185 w 1743075"/>
              <a:gd name="connsiteY113" fmla="*/ 3494017 h 4495800"/>
              <a:gd name="connsiteX114" fmla="*/ 790947 w 1743075"/>
              <a:gd name="connsiteY114" fmla="*/ 3454012 h 4495800"/>
              <a:gd name="connsiteX115" fmla="*/ 798567 w 1743075"/>
              <a:gd name="connsiteY115" fmla="*/ 3393052 h 4495800"/>
              <a:gd name="connsiteX116" fmla="*/ 799520 w 1743075"/>
              <a:gd name="connsiteY116" fmla="*/ 3274942 h 4495800"/>
              <a:gd name="connsiteX117" fmla="*/ 803330 w 1743075"/>
              <a:gd name="connsiteY117" fmla="*/ 3260654 h 4495800"/>
              <a:gd name="connsiteX118" fmla="*/ 819522 w 1743075"/>
              <a:gd name="connsiteY118" fmla="*/ 3223507 h 4495800"/>
              <a:gd name="connsiteX119" fmla="*/ 825237 w 1743075"/>
              <a:gd name="connsiteY119" fmla="*/ 3178739 h 4495800"/>
              <a:gd name="connsiteX120" fmla="*/ 903342 w 1743075"/>
              <a:gd name="connsiteY120" fmla="*/ 2818694 h 4495800"/>
              <a:gd name="connsiteX121" fmla="*/ 921440 w 1743075"/>
              <a:gd name="connsiteY121" fmla="*/ 2752019 h 4495800"/>
              <a:gd name="connsiteX122" fmla="*/ 927155 w 1743075"/>
              <a:gd name="connsiteY122" fmla="*/ 2753924 h 4495800"/>
              <a:gd name="connsiteX123" fmla="*/ 917630 w 1743075"/>
              <a:gd name="connsiteY123" fmla="*/ 2838697 h 4495800"/>
              <a:gd name="connsiteX124" fmla="*/ 899532 w 1743075"/>
              <a:gd name="connsiteY124" fmla="*/ 3093967 h 4495800"/>
              <a:gd name="connsiteX125" fmla="*/ 902390 w 1743075"/>
              <a:gd name="connsiteY125" fmla="*/ 3124447 h 4495800"/>
              <a:gd name="connsiteX126" fmla="*/ 893817 w 1743075"/>
              <a:gd name="connsiteY126" fmla="*/ 3190169 h 4495800"/>
              <a:gd name="connsiteX127" fmla="*/ 894770 w 1743075"/>
              <a:gd name="connsiteY127" fmla="*/ 3224459 h 4495800"/>
              <a:gd name="connsiteX128" fmla="*/ 905247 w 1743075"/>
              <a:gd name="connsiteY128" fmla="*/ 3328282 h 4495800"/>
              <a:gd name="connsiteX129" fmla="*/ 905247 w 1743075"/>
              <a:gd name="connsiteY129" fmla="*/ 3412102 h 4495800"/>
              <a:gd name="connsiteX130" fmla="*/ 913820 w 1743075"/>
              <a:gd name="connsiteY130" fmla="*/ 3633082 h 4495800"/>
              <a:gd name="connsiteX131" fmla="*/ 919535 w 1743075"/>
              <a:gd name="connsiteY131" fmla="*/ 3730237 h 4495800"/>
              <a:gd name="connsiteX132" fmla="*/ 916677 w 1743075"/>
              <a:gd name="connsiteY132" fmla="*/ 3760717 h 4495800"/>
              <a:gd name="connsiteX133" fmla="*/ 896675 w 1743075"/>
              <a:gd name="connsiteY133" fmla="*/ 3862634 h 4495800"/>
              <a:gd name="connsiteX134" fmla="*/ 883340 w 1743075"/>
              <a:gd name="connsiteY134" fmla="*/ 4033132 h 4495800"/>
              <a:gd name="connsiteX135" fmla="*/ 855717 w 1743075"/>
              <a:gd name="connsiteY135" fmla="*/ 4201724 h 4495800"/>
              <a:gd name="connsiteX136" fmla="*/ 880482 w 1743075"/>
              <a:gd name="connsiteY136" fmla="*/ 4262684 h 4495800"/>
              <a:gd name="connsiteX137" fmla="*/ 936680 w 1743075"/>
              <a:gd name="connsiteY137" fmla="*/ 4289354 h 4495800"/>
              <a:gd name="connsiteX138" fmla="*/ 979542 w 1743075"/>
              <a:gd name="connsiteY138" fmla="*/ 4295069 h 4495800"/>
              <a:gd name="connsiteX139" fmla="*/ 1015737 w 1743075"/>
              <a:gd name="connsiteY139" fmla="*/ 4306499 h 4495800"/>
              <a:gd name="connsiteX140" fmla="*/ 1038597 w 1743075"/>
              <a:gd name="connsiteY140" fmla="*/ 4339837 h 4495800"/>
              <a:gd name="connsiteX141" fmla="*/ 1059552 w 1743075"/>
              <a:gd name="connsiteY141" fmla="*/ 4361744 h 4495800"/>
              <a:gd name="connsiteX142" fmla="*/ 1170995 w 1743075"/>
              <a:gd name="connsiteY142" fmla="*/ 4391272 h 4495800"/>
              <a:gd name="connsiteX143" fmla="*/ 1283390 w 1743075"/>
              <a:gd name="connsiteY143" fmla="*/ 4390319 h 4495800"/>
              <a:gd name="connsiteX144" fmla="*/ 1321490 w 1743075"/>
              <a:gd name="connsiteY144" fmla="*/ 4385557 h 4495800"/>
              <a:gd name="connsiteX145" fmla="*/ 1333872 w 1743075"/>
              <a:gd name="connsiteY145" fmla="*/ 4358887 h 4495800"/>
              <a:gd name="connsiteX146" fmla="*/ 1317680 w 1743075"/>
              <a:gd name="connsiteY146" fmla="*/ 4324597 h 4495800"/>
              <a:gd name="connsiteX147" fmla="*/ 1297677 w 1743075"/>
              <a:gd name="connsiteY147" fmla="*/ 4296974 h 4495800"/>
              <a:gd name="connsiteX148" fmla="*/ 1258625 w 1743075"/>
              <a:gd name="connsiteY148" fmla="*/ 4268399 h 4495800"/>
              <a:gd name="connsiteX149" fmla="*/ 1196712 w 1743075"/>
              <a:gd name="connsiteY149" fmla="*/ 4203629 h 4495800"/>
              <a:gd name="connsiteX150" fmla="*/ 1195760 w 1743075"/>
              <a:gd name="connsiteY150" fmla="*/ 4201724 h 4495800"/>
              <a:gd name="connsiteX151" fmla="*/ 1173852 w 1743075"/>
              <a:gd name="connsiteY151" fmla="*/ 4137907 h 4495800"/>
              <a:gd name="connsiteX152" fmla="*/ 1159565 w 1743075"/>
              <a:gd name="connsiteY152" fmla="*/ 4061707 h 4495800"/>
              <a:gd name="connsiteX153" fmla="*/ 1165280 w 1743075"/>
              <a:gd name="connsiteY153" fmla="*/ 4002652 h 4495800"/>
              <a:gd name="connsiteX154" fmla="*/ 1172900 w 1743075"/>
              <a:gd name="connsiteY154" fmla="*/ 3971219 h 4495800"/>
              <a:gd name="connsiteX155" fmla="*/ 1185282 w 1743075"/>
              <a:gd name="connsiteY155" fmla="*/ 3875017 h 4495800"/>
              <a:gd name="connsiteX156" fmla="*/ 1194807 w 1743075"/>
              <a:gd name="connsiteY156" fmla="*/ 3808342 h 4495800"/>
              <a:gd name="connsiteX157" fmla="*/ 1204332 w 1743075"/>
              <a:gd name="connsiteY157" fmla="*/ 3674992 h 4495800"/>
              <a:gd name="connsiteX158" fmla="*/ 1206237 w 1743075"/>
              <a:gd name="connsiteY158" fmla="*/ 3661657 h 4495800"/>
              <a:gd name="connsiteX159" fmla="*/ 1226240 w 1743075"/>
              <a:gd name="connsiteY159" fmla="*/ 3498779 h 4495800"/>
              <a:gd name="connsiteX160" fmla="*/ 1231002 w 1743075"/>
              <a:gd name="connsiteY160" fmla="*/ 3436867 h 4495800"/>
              <a:gd name="connsiteX161" fmla="*/ 1230050 w 1743075"/>
              <a:gd name="connsiteY161" fmla="*/ 3412102 h 4495800"/>
              <a:gd name="connsiteX162" fmla="*/ 1225287 w 1743075"/>
              <a:gd name="connsiteY162" fmla="*/ 3374002 h 4495800"/>
              <a:gd name="connsiteX163" fmla="*/ 1225287 w 1743075"/>
              <a:gd name="connsiteY163" fmla="*/ 3293992 h 4495800"/>
              <a:gd name="connsiteX164" fmla="*/ 1231955 w 1743075"/>
              <a:gd name="connsiteY164" fmla="*/ 3253987 h 4495800"/>
              <a:gd name="connsiteX165" fmla="*/ 1239575 w 1743075"/>
              <a:gd name="connsiteY165" fmla="*/ 3222554 h 4495800"/>
              <a:gd name="connsiteX166" fmla="*/ 1248147 w 1743075"/>
              <a:gd name="connsiteY166" fmla="*/ 3120637 h 4495800"/>
              <a:gd name="connsiteX167" fmla="*/ 1250052 w 1743075"/>
              <a:gd name="connsiteY167" fmla="*/ 3109207 h 4495800"/>
              <a:gd name="connsiteX168" fmla="*/ 1263387 w 1743075"/>
              <a:gd name="connsiteY168" fmla="*/ 3019672 h 4495800"/>
              <a:gd name="connsiteX169" fmla="*/ 1274817 w 1743075"/>
              <a:gd name="connsiteY169" fmla="*/ 2951092 h 4495800"/>
              <a:gd name="connsiteX170" fmla="*/ 1287200 w 1743075"/>
              <a:gd name="connsiteY170" fmla="*/ 2882512 h 4495800"/>
              <a:gd name="connsiteX171" fmla="*/ 1289105 w 1743075"/>
              <a:gd name="connsiteY171" fmla="*/ 2861557 h 4495800"/>
              <a:gd name="connsiteX172" fmla="*/ 1302440 w 1743075"/>
              <a:gd name="connsiteY172" fmla="*/ 2764402 h 4495800"/>
              <a:gd name="connsiteX173" fmla="*/ 1308155 w 1743075"/>
              <a:gd name="connsiteY173" fmla="*/ 2728207 h 4495800"/>
              <a:gd name="connsiteX174" fmla="*/ 1317680 w 1743075"/>
              <a:gd name="connsiteY174" fmla="*/ 2672962 h 4495800"/>
              <a:gd name="connsiteX175" fmla="*/ 1328157 w 1743075"/>
              <a:gd name="connsiteY175" fmla="*/ 2557709 h 4495800"/>
              <a:gd name="connsiteX176" fmla="*/ 1329110 w 1743075"/>
              <a:gd name="connsiteY176" fmla="*/ 2553899 h 4495800"/>
              <a:gd name="connsiteX177" fmla="*/ 1348160 w 1743075"/>
              <a:gd name="connsiteY177" fmla="*/ 2535802 h 4495800"/>
              <a:gd name="connsiteX178" fmla="*/ 1445315 w 1743075"/>
              <a:gd name="connsiteY178" fmla="*/ 2494844 h 4495800"/>
              <a:gd name="connsiteX179" fmla="*/ 1474842 w 1743075"/>
              <a:gd name="connsiteY179" fmla="*/ 2438647 h 4495800"/>
              <a:gd name="connsiteX180" fmla="*/ 1470080 w 1743075"/>
              <a:gd name="connsiteY180" fmla="*/ 2388164 h 4495800"/>
              <a:gd name="connsiteX181" fmla="*/ 1468175 w 1743075"/>
              <a:gd name="connsiteY181" fmla="*/ 2351017 h 4495800"/>
              <a:gd name="connsiteX182" fmla="*/ 1460555 w 1743075"/>
              <a:gd name="connsiteY182" fmla="*/ 1997639 h 4495800"/>
              <a:gd name="connsiteX183" fmla="*/ 1460555 w 1743075"/>
              <a:gd name="connsiteY183" fmla="*/ 1976684 h 4495800"/>
              <a:gd name="connsiteX184" fmla="*/ 1471985 w 1743075"/>
              <a:gd name="connsiteY184" fmla="*/ 1951919 h 4495800"/>
              <a:gd name="connsiteX185" fmla="*/ 1495797 w 1743075"/>
              <a:gd name="connsiteY185" fmla="*/ 1918582 h 4495800"/>
              <a:gd name="connsiteX186" fmla="*/ 1513895 w 1743075"/>
              <a:gd name="connsiteY186" fmla="*/ 1884292 h 4495800"/>
              <a:gd name="connsiteX187" fmla="*/ 1573902 w 1743075"/>
              <a:gd name="connsiteY187" fmla="*/ 1793804 h 4495800"/>
              <a:gd name="connsiteX188" fmla="*/ 1599620 w 1743075"/>
              <a:gd name="connsiteY188" fmla="*/ 1739512 h 4495800"/>
              <a:gd name="connsiteX189" fmla="*/ 1692965 w 1743075"/>
              <a:gd name="connsiteY189" fmla="*/ 1561394 h 4495800"/>
              <a:gd name="connsiteX190" fmla="*/ 1714872 w 1743075"/>
              <a:gd name="connsiteY190" fmla="*/ 1491862 h 4495800"/>
              <a:gd name="connsiteX191" fmla="*/ 1729160 w 1743075"/>
              <a:gd name="connsiteY191" fmla="*/ 1408042 h 4495800"/>
              <a:gd name="connsiteX192" fmla="*/ 1732970 w 1743075"/>
              <a:gd name="connsiteY192" fmla="*/ 1329937 h 4495800"/>
              <a:gd name="connsiteX193" fmla="*/ 373752 w 1743075"/>
              <a:gd name="connsiteY193" fmla="*/ 1452809 h 4495800"/>
              <a:gd name="connsiteX194" fmla="*/ 367085 w 1743075"/>
              <a:gd name="connsiteY194" fmla="*/ 1460429 h 4495800"/>
              <a:gd name="connsiteX195" fmla="*/ 361370 w 1743075"/>
              <a:gd name="connsiteY195" fmla="*/ 1453762 h 4495800"/>
              <a:gd name="connsiteX196" fmla="*/ 319460 w 1743075"/>
              <a:gd name="connsiteY196" fmla="*/ 1365179 h 4495800"/>
              <a:gd name="connsiteX197" fmla="*/ 310887 w 1743075"/>
              <a:gd name="connsiteY197" fmla="*/ 1351844 h 4495800"/>
              <a:gd name="connsiteX198" fmla="*/ 311840 w 1743075"/>
              <a:gd name="connsiteY198" fmla="*/ 1334699 h 4495800"/>
              <a:gd name="connsiteX199" fmla="*/ 343272 w 1743075"/>
              <a:gd name="connsiteY199" fmla="*/ 1297552 h 4495800"/>
              <a:gd name="connsiteX200" fmla="*/ 367085 w 1743075"/>
              <a:gd name="connsiteY200" fmla="*/ 1301362 h 4495800"/>
              <a:gd name="connsiteX201" fmla="*/ 377562 w 1743075"/>
              <a:gd name="connsiteY201" fmla="*/ 1348034 h 4495800"/>
              <a:gd name="connsiteX202" fmla="*/ 377562 w 1743075"/>
              <a:gd name="connsiteY202" fmla="*/ 1381372 h 4495800"/>
              <a:gd name="connsiteX203" fmla="*/ 381372 w 1743075"/>
              <a:gd name="connsiteY203" fmla="*/ 1381372 h 4495800"/>
              <a:gd name="connsiteX204" fmla="*/ 373752 w 1743075"/>
              <a:gd name="connsiteY204" fmla="*/ 1452809 h 4495800"/>
              <a:gd name="connsiteX205" fmla="*/ 575682 w 1743075"/>
              <a:gd name="connsiteY205" fmla="*/ 1686172 h 4495800"/>
              <a:gd name="connsiteX206" fmla="*/ 559490 w 1743075"/>
              <a:gd name="connsiteY206" fmla="*/ 1708079 h 4495800"/>
              <a:gd name="connsiteX207" fmla="*/ 480432 w 1743075"/>
              <a:gd name="connsiteY207" fmla="*/ 1817617 h 4495800"/>
              <a:gd name="connsiteX208" fmla="*/ 476622 w 1743075"/>
              <a:gd name="connsiteY208" fmla="*/ 1834762 h 4495800"/>
              <a:gd name="connsiteX209" fmla="*/ 437570 w 1743075"/>
              <a:gd name="connsiteY209" fmla="*/ 1828094 h 4495800"/>
              <a:gd name="connsiteX210" fmla="*/ 466145 w 1743075"/>
              <a:gd name="connsiteY210" fmla="*/ 1792852 h 4495800"/>
              <a:gd name="connsiteX211" fmla="*/ 557585 w 1743075"/>
              <a:gd name="connsiteY211" fmla="*/ 1688077 h 4495800"/>
              <a:gd name="connsiteX212" fmla="*/ 567110 w 1743075"/>
              <a:gd name="connsiteY212" fmla="*/ 1678552 h 4495800"/>
              <a:gd name="connsiteX213" fmla="*/ 573777 w 1743075"/>
              <a:gd name="connsiteY213" fmla="*/ 1678552 h 4495800"/>
              <a:gd name="connsiteX214" fmla="*/ 575682 w 1743075"/>
              <a:gd name="connsiteY214" fmla="*/ 1686172 h 4495800"/>
              <a:gd name="connsiteX215" fmla="*/ 889055 w 1743075"/>
              <a:gd name="connsiteY215" fmla="*/ 1877624 h 4495800"/>
              <a:gd name="connsiteX216" fmla="*/ 890007 w 1743075"/>
              <a:gd name="connsiteY216" fmla="*/ 1871909 h 4495800"/>
              <a:gd name="connsiteX217" fmla="*/ 887150 w 1743075"/>
              <a:gd name="connsiteY217" fmla="*/ 1834762 h 4495800"/>
              <a:gd name="connsiteX218" fmla="*/ 789995 w 1743075"/>
              <a:gd name="connsiteY218" fmla="*/ 1769992 h 4495800"/>
              <a:gd name="connsiteX219" fmla="*/ 689030 w 1743075"/>
              <a:gd name="connsiteY219" fmla="*/ 1727129 h 4495800"/>
              <a:gd name="connsiteX220" fmla="*/ 655692 w 1743075"/>
              <a:gd name="connsiteY220" fmla="*/ 1712842 h 4495800"/>
              <a:gd name="connsiteX221" fmla="*/ 604257 w 1743075"/>
              <a:gd name="connsiteY221" fmla="*/ 1685219 h 4495800"/>
              <a:gd name="connsiteX222" fmla="*/ 602352 w 1743075"/>
              <a:gd name="connsiteY222" fmla="*/ 1636642 h 4495800"/>
              <a:gd name="connsiteX223" fmla="*/ 618545 w 1743075"/>
              <a:gd name="connsiteY223" fmla="*/ 1626164 h 4495800"/>
              <a:gd name="connsiteX224" fmla="*/ 628070 w 1743075"/>
              <a:gd name="connsiteY224" fmla="*/ 1608067 h 4495800"/>
              <a:gd name="connsiteX225" fmla="*/ 637595 w 1743075"/>
              <a:gd name="connsiteY225" fmla="*/ 1581397 h 4495800"/>
              <a:gd name="connsiteX226" fmla="*/ 711890 w 1743075"/>
              <a:gd name="connsiteY226" fmla="*/ 1492814 h 4495800"/>
              <a:gd name="connsiteX227" fmla="*/ 788090 w 1743075"/>
              <a:gd name="connsiteY227" fmla="*/ 1357559 h 4495800"/>
              <a:gd name="connsiteX228" fmla="*/ 821427 w 1743075"/>
              <a:gd name="connsiteY228" fmla="*/ 1114672 h 4495800"/>
              <a:gd name="connsiteX229" fmla="*/ 819522 w 1743075"/>
              <a:gd name="connsiteY229" fmla="*/ 889882 h 4495800"/>
              <a:gd name="connsiteX230" fmla="*/ 813807 w 1743075"/>
              <a:gd name="connsiteY230" fmla="*/ 738434 h 4495800"/>
              <a:gd name="connsiteX231" fmla="*/ 813807 w 1743075"/>
              <a:gd name="connsiteY231" fmla="*/ 720337 h 4495800"/>
              <a:gd name="connsiteX232" fmla="*/ 818570 w 1743075"/>
              <a:gd name="connsiteY232" fmla="*/ 718432 h 4495800"/>
              <a:gd name="connsiteX233" fmla="*/ 863337 w 1743075"/>
              <a:gd name="connsiteY233" fmla="*/ 815587 h 4495800"/>
              <a:gd name="connsiteX234" fmla="*/ 866195 w 1743075"/>
              <a:gd name="connsiteY234" fmla="*/ 814634 h 4495800"/>
              <a:gd name="connsiteX235" fmla="*/ 848097 w 1743075"/>
              <a:gd name="connsiteY235" fmla="*/ 771772 h 4495800"/>
              <a:gd name="connsiteX236" fmla="*/ 828095 w 1743075"/>
              <a:gd name="connsiteY236" fmla="*/ 727004 h 4495800"/>
              <a:gd name="connsiteX237" fmla="*/ 810950 w 1743075"/>
              <a:gd name="connsiteY237" fmla="*/ 617467 h 4495800"/>
              <a:gd name="connsiteX238" fmla="*/ 812855 w 1743075"/>
              <a:gd name="connsiteY238" fmla="*/ 580319 h 4495800"/>
              <a:gd name="connsiteX239" fmla="*/ 816665 w 1743075"/>
              <a:gd name="connsiteY239" fmla="*/ 556507 h 4495800"/>
              <a:gd name="connsiteX240" fmla="*/ 821427 w 1743075"/>
              <a:gd name="connsiteY240" fmla="*/ 554602 h 4495800"/>
              <a:gd name="connsiteX241" fmla="*/ 856670 w 1743075"/>
              <a:gd name="connsiteY241" fmla="*/ 594607 h 4495800"/>
              <a:gd name="connsiteX242" fmla="*/ 913820 w 1743075"/>
              <a:gd name="connsiteY242" fmla="*/ 638422 h 4495800"/>
              <a:gd name="connsiteX243" fmla="*/ 974780 w 1743075"/>
              <a:gd name="connsiteY243" fmla="*/ 679379 h 4495800"/>
              <a:gd name="connsiteX244" fmla="*/ 973827 w 1743075"/>
              <a:gd name="connsiteY244" fmla="*/ 696524 h 4495800"/>
              <a:gd name="connsiteX245" fmla="*/ 950015 w 1743075"/>
              <a:gd name="connsiteY245" fmla="*/ 721289 h 4495800"/>
              <a:gd name="connsiteX246" fmla="*/ 899532 w 1743075"/>
              <a:gd name="connsiteY246" fmla="*/ 797489 h 4495800"/>
              <a:gd name="connsiteX247" fmla="*/ 930012 w 1743075"/>
              <a:gd name="connsiteY247" fmla="*/ 759389 h 4495800"/>
              <a:gd name="connsiteX248" fmla="*/ 945252 w 1743075"/>
              <a:gd name="connsiteY248" fmla="*/ 759389 h 4495800"/>
              <a:gd name="connsiteX249" fmla="*/ 954777 w 1743075"/>
              <a:gd name="connsiteY249" fmla="*/ 800347 h 4495800"/>
              <a:gd name="connsiteX250" fmla="*/ 910962 w 1743075"/>
              <a:gd name="connsiteY250" fmla="*/ 1142294 h 4495800"/>
              <a:gd name="connsiteX251" fmla="*/ 917630 w 1743075"/>
              <a:gd name="connsiteY251" fmla="*/ 1495672 h 4495800"/>
              <a:gd name="connsiteX252" fmla="*/ 929060 w 1743075"/>
              <a:gd name="connsiteY252" fmla="*/ 1776659 h 4495800"/>
              <a:gd name="connsiteX253" fmla="*/ 938585 w 1743075"/>
              <a:gd name="connsiteY253" fmla="*/ 1802377 h 4495800"/>
              <a:gd name="connsiteX254" fmla="*/ 1026215 w 1743075"/>
              <a:gd name="connsiteY254" fmla="*/ 1895722 h 4495800"/>
              <a:gd name="connsiteX255" fmla="*/ 1036692 w 1743075"/>
              <a:gd name="connsiteY255" fmla="*/ 1909057 h 4495800"/>
              <a:gd name="connsiteX256" fmla="*/ 889055 w 1743075"/>
              <a:gd name="connsiteY256" fmla="*/ 1877624 h 4495800"/>
              <a:gd name="connsiteX257" fmla="*/ 1279580 w 1743075"/>
              <a:gd name="connsiteY257" fmla="*/ 1673789 h 4495800"/>
              <a:gd name="connsiteX258" fmla="*/ 1275770 w 1743075"/>
              <a:gd name="connsiteY258" fmla="*/ 1747132 h 4495800"/>
              <a:gd name="connsiteX259" fmla="*/ 1250052 w 1743075"/>
              <a:gd name="connsiteY259" fmla="*/ 1809044 h 4495800"/>
              <a:gd name="connsiteX260" fmla="*/ 1188140 w 1743075"/>
              <a:gd name="connsiteY260" fmla="*/ 1870004 h 4495800"/>
              <a:gd name="connsiteX261" fmla="*/ 1170042 w 1743075"/>
              <a:gd name="connsiteY261" fmla="*/ 1907152 h 4495800"/>
              <a:gd name="connsiteX262" fmla="*/ 1160517 w 1743075"/>
              <a:gd name="connsiteY262" fmla="*/ 1919534 h 4495800"/>
              <a:gd name="connsiteX263" fmla="*/ 1142420 w 1743075"/>
              <a:gd name="connsiteY263" fmla="*/ 1924297 h 4495800"/>
              <a:gd name="connsiteX264" fmla="*/ 1045265 w 1743075"/>
              <a:gd name="connsiteY264" fmla="*/ 1916677 h 4495800"/>
              <a:gd name="connsiteX265" fmla="*/ 1053837 w 1743075"/>
              <a:gd name="connsiteY265" fmla="*/ 1901437 h 4495800"/>
              <a:gd name="connsiteX266" fmla="*/ 1132895 w 1743075"/>
              <a:gd name="connsiteY266" fmla="*/ 1803329 h 4495800"/>
              <a:gd name="connsiteX267" fmla="*/ 1143372 w 1743075"/>
              <a:gd name="connsiteY267" fmla="*/ 1770944 h 4495800"/>
              <a:gd name="connsiteX268" fmla="*/ 1137657 w 1743075"/>
              <a:gd name="connsiteY268" fmla="*/ 1666169 h 4495800"/>
              <a:gd name="connsiteX269" fmla="*/ 1130037 w 1743075"/>
              <a:gd name="connsiteY269" fmla="*/ 1505197 h 4495800"/>
              <a:gd name="connsiteX270" fmla="*/ 1115750 w 1743075"/>
              <a:gd name="connsiteY270" fmla="*/ 1296599 h 4495800"/>
              <a:gd name="connsiteX271" fmla="*/ 1094795 w 1743075"/>
              <a:gd name="connsiteY271" fmla="*/ 1091812 h 4495800"/>
              <a:gd name="connsiteX272" fmla="*/ 1037645 w 1743075"/>
              <a:gd name="connsiteY272" fmla="*/ 839399 h 4495800"/>
              <a:gd name="connsiteX273" fmla="*/ 1019547 w 1743075"/>
              <a:gd name="connsiteY273" fmla="*/ 780344 h 4495800"/>
              <a:gd name="connsiteX274" fmla="*/ 1024310 w 1743075"/>
              <a:gd name="connsiteY274" fmla="*/ 761294 h 4495800"/>
              <a:gd name="connsiteX275" fmla="*/ 1042407 w 1743075"/>
              <a:gd name="connsiteY275" fmla="*/ 744149 h 4495800"/>
              <a:gd name="connsiteX276" fmla="*/ 1069077 w 1743075"/>
              <a:gd name="connsiteY276" fmla="*/ 806062 h 4495800"/>
              <a:gd name="connsiteX277" fmla="*/ 1014785 w 1743075"/>
              <a:gd name="connsiteY277" fmla="*/ 699382 h 4495800"/>
              <a:gd name="connsiteX278" fmla="*/ 1015737 w 1743075"/>
              <a:gd name="connsiteY278" fmla="*/ 677474 h 4495800"/>
              <a:gd name="connsiteX279" fmla="*/ 1068125 w 1743075"/>
              <a:gd name="connsiteY279" fmla="*/ 631754 h 4495800"/>
              <a:gd name="connsiteX280" fmla="*/ 1096700 w 1743075"/>
              <a:gd name="connsiteY280" fmla="*/ 571747 h 4495800"/>
              <a:gd name="connsiteX281" fmla="*/ 1102415 w 1743075"/>
              <a:gd name="connsiteY281" fmla="*/ 552697 h 4495800"/>
              <a:gd name="connsiteX282" fmla="*/ 1120512 w 1743075"/>
              <a:gd name="connsiteY282" fmla="*/ 606989 h 4495800"/>
              <a:gd name="connsiteX283" fmla="*/ 1107177 w 1743075"/>
              <a:gd name="connsiteY283" fmla="*/ 742244 h 4495800"/>
              <a:gd name="connsiteX284" fmla="*/ 1108130 w 1743075"/>
              <a:gd name="connsiteY284" fmla="*/ 761294 h 4495800"/>
              <a:gd name="connsiteX285" fmla="*/ 1127180 w 1743075"/>
              <a:gd name="connsiteY285" fmla="*/ 621277 h 4495800"/>
              <a:gd name="connsiteX286" fmla="*/ 1187187 w 1743075"/>
              <a:gd name="connsiteY286" fmla="*/ 829874 h 4495800"/>
              <a:gd name="connsiteX287" fmla="*/ 1228145 w 1743075"/>
              <a:gd name="connsiteY287" fmla="*/ 993704 h 4495800"/>
              <a:gd name="connsiteX288" fmla="*/ 1246242 w 1743075"/>
              <a:gd name="connsiteY288" fmla="*/ 1128007 h 4495800"/>
              <a:gd name="connsiteX289" fmla="*/ 1270055 w 1743075"/>
              <a:gd name="connsiteY289" fmla="*/ 1363274 h 4495800"/>
              <a:gd name="connsiteX290" fmla="*/ 1276722 w 1743075"/>
              <a:gd name="connsiteY290" fmla="*/ 1427092 h 4495800"/>
              <a:gd name="connsiteX291" fmla="*/ 1284342 w 1743075"/>
              <a:gd name="connsiteY291" fmla="*/ 1534724 h 4495800"/>
              <a:gd name="connsiteX292" fmla="*/ 1279580 w 1743075"/>
              <a:gd name="connsiteY292" fmla="*/ 1673789 h 4495800"/>
              <a:gd name="connsiteX293" fmla="*/ 1437695 w 1743075"/>
              <a:gd name="connsiteY293" fmla="*/ 1289932 h 4495800"/>
              <a:gd name="connsiteX294" fmla="*/ 1442457 w 1743075"/>
              <a:gd name="connsiteY294" fmla="*/ 1288979 h 4495800"/>
              <a:gd name="connsiteX295" fmla="*/ 1447220 w 1743075"/>
              <a:gd name="connsiteY295" fmla="*/ 1300409 h 4495800"/>
              <a:gd name="connsiteX296" fmla="*/ 1448172 w 1743075"/>
              <a:gd name="connsiteY296" fmla="*/ 1327079 h 4495800"/>
              <a:gd name="connsiteX297" fmla="*/ 1470080 w 1743075"/>
              <a:gd name="connsiteY297" fmla="*/ 1394707 h 4495800"/>
              <a:gd name="connsiteX298" fmla="*/ 1476747 w 1743075"/>
              <a:gd name="connsiteY298" fmla="*/ 1433759 h 4495800"/>
              <a:gd name="connsiteX299" fmla="*/ 1439600 w 1743075"/>
              <a:gd name="connsiteY299" fmla="*/ 1497577 h 4495800"/>
              <a:gd name="connsiteX300" fmla="*/ 1437695 w 1743075"/>
              <a:gd name="connsiteY300" fmla="*/ 1289932 h 4495800"/>
              <a:gd name="connsiteX301" fmla="*/ 1475795 w 1743075"/>
              <a:gd name="connsiteY301" fmla="*/ 1882387 h 4495800"/>
              <a:gd name="connsiteX302" fmla="*/ 1462460 w 1743075"/>
              <a:gd name="connsiteY302" fmla="*/ 1874767 h 4495800"/>
              <a:gd name="connsiteX303" fmla="*/ 1371972 w 1743075"/>
              <a:gd name="connsiteY303" fmla="*/ 1769992 h 4495800"/>
              <a:gd name="connsiteX304" fmla="*/ 1336730 w 1743075"/>
              <a:gd name="connsiteY304" fmla="*/ 1750942 h 4495800"/>
              <a:gd name="connsiteX305" fmla="*/ 1319585 w 1743075"/>
              <a:gd name="connsiteY305" fmla="*/ 1744274 h 4495800"/>
              <a:gd name="connsiteX306" fmla="*/ 1320537 w 1743075"/>
              <a:gd name="connsiteY306" fmla="*/ 1738559 h 4495800"/>
              <a:gd name="connsiteX307" fmla="*/ 1337682 w 1743075"/>
              <a:gd name="connsiteY307" fmla="*/ 1740464 h 4495800"/>
              <a:gd name="connsiteX308" fmla="*/ 1416740 w 1743075"/>
              <a:gd name="connsiteY308" fmla="*/ 1788089 h 4495800"/>
              <a:gd name="connsiteX309" fmla="*/ 1473890 w 1743075"/>
              <a:gd name="connsiteY309" fmla="*/ 1853812 h 4495800"/>
              <a:gd name="connsiteX310" fmla="*/ 1480557 w 1743075"/>
              <a:gd name="connsiteY310" fmla="*/ 1865242 h 4495800"/>
              <a:gd name="connsiteX311" fmla="*/ 1475795 w 1743075"/>
              <a:gd name="connsiteY311" fmla="*/ 1882387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1743075" h="4495800">
                <a:moveTo>
                  <a:pt x="1732970" y="1329937"/>
                </a:moveTo>
                <a:cubicBezTo>
                  <a:pt x="1728207" y="1318507"/>
                  <a:pt x="1726302" y="1304219"/>
                  <a:pt x="1726302" y="1291837"/>
                </a:cubicBezTo>
                <a:cubicBezTo>
                  <a:pt x="1728207" y="1266119"/>
                  <a:pt x="1718682" y="1246117"/>
                  <a:pt x="1698680" y="1230877"/>
                </a:cubicBezTo>
                <a:cubicBezTo>
                  <a:pt x="1680582" y="1216589"/>
                  <a:pt x="1672962" y="1197539"/>
                  <a:pt x="1666295" y="1177537"/>
                </a:cubicBezTo>
                <a:cubicBezTo>
                  <a:pt x="1660580" y="1160392"/>
                  <a:pt x="1651055" y="1145152"/>
                  <a:pt x="1643435" y="1128959"/>
                </a:cubicBezTo>
                <a:cubicBezTo>
                  <a:pt x="1641530" y="1125149"/>
                  <a:pt x="1638672" y="1121339"/>
                  <a:pt x="1636767" y="1117529"/>
                </a:cubicBezTo>
                <a:cubicBezTo>
                  <a:pt x="1623432" y="1086097"/>
                  <a:pt x="1610097" y="1054664"/>
                  <a:pt x="1595810" y="1023232"/>
                </a:cubicBezTo>
                <a:cubicBezTo>
                  <a:pt x="1592952" y="1017517"/>
                  <a:pt x="1588190" y="1012754"/>
                  <a:pt x="1586285" y="1007039"/>
                </a:cubicBezTo>
                <a:cubicBezTo>
                  <a:pt x="1581522" y="995609"/>
                  <a:pt x="1574855" y="984179"/>
                  <a:pt x="1573902" y="972749"/>
                </a:cubicBezTo>
                <a:cubicBezTo>
                  <a:pt x="1571997" y="955604"/>
                  <a:pt x="1569140" y="939412"/>
                  <a:pt x="1560567" y="923219"/>
                </a:cubicBezTo>
                <a:cubicBezTo>
                  <a:pt x="1553900" y="910837"/>
                  <a:pt x="1552947" y="894644"/>
                  <a:pt x="1550090" y="880357"/>
                </a:cubicBezTo>
                <a:cubicBezTo>
                  <a:pt x="1549137" y="874642"/>
                  <a:pt x="1549137" y="868927"/>
                  <a:pt x="1547232" y="863212"/>
                </a:cubicBezTo>
                <a:cubicBezTo>
                  <a:pt x="1534850" y="824159"/>
                  <a:pt x="1521515" y="786059"/>
                  <a:pt x="1508180" y="747959"/>
                </a:cubicBezTo>
                <a:cubicBezTo>
                  <a:pt x="1501512" y="727957"/>
                  <a:pt x="1488177" y="713669"/>
                  <a:pt x="1468175" y="705097"/>
                </a:cubicBezTo>
                <a:cubicBezTo>
                  <a:pt x="1454840" y="699382"/>
                  <a:pt x="1442457" y="690809"/>
                  <a:pt x="1428170" y="685094"/>
                </a:cubicBezTo>
                <a:cubicBezTo>
                  <a:pt x="1412930" y="678427"/>
                  <a:pt x="1396737" y="673664"/>
                  <a:pt x="1380545" y="669854"/>
                </a:cubicBezTo>
                <a:cubicBezTo>
                  <a:pt x="1354827" y="663187"/>
                  <a:pt x="1329110" y="657472"/>
                  <a:pt x="1303392" y="650804"/>
                </a:cubicBezTo>
                <a:cubicBezTo>
                  <a:pt x="1302440" y="650804"/>
                  <a:pt x="1302440" y="649852"/>
                  <a:pt x="1301487" y="649852"/>
                </a:cubicBezTo>
                <a:cubicBezTo>
                  <a:pt x="1275770" y="643184"/>
                  <a:pt x="1249100" y="636517"/>
                  <a:pt x="1223382" y="629849"/>
                </a:cubicBezTo>
                <a:cubicBezTo>
                  <a:pt x="1202427" y="624134"/>
                  <a:pt x="1180520" y="619372"/>
                  <a:pt x="1160517" y="610799"/>
                </a:cubicBezTo>
                <a:cubicBezTo>
                  <a:pt x="1118607" y="591749"/>
                  <a:pt x="1104320" y="552697"/>
                  <a:pt x="1101462" y="511739"/>
                </a:cubicBezTo>
                <a:cubicBezTo>
                  <a:pt x="1098605" y="482212"/>
                  <a:pt x="1104320" y="452684"/>
                  <a:pt x="1106225" y="422204"/>
                </a:cubicBezTo>
                <a:cubicBezTo>
                  <a:pt x="1107177" y="411727"/>
                  <a:pt x="1110987" y="404107"/>
                  <a:pt x="1119560" y="398392"/>
                </a:cubicBezTo>
                <a:cubicBezTo>
                  <a:pt x="1136705" y="387914"/>
                  <a:pt x="1146230" y="371722"/>
                  <a:pt x="1150040" y="352672"/>
                </a:cubicBezTo>
                <a:cubicBezTo>
                  <a:pt x="1151945" y="344099"/>
                  <a:pt x="1155755" y="335527"/>
                  <a:pt x="1155755" y="326002"/>
                </a:cubicBezTo>
                <a:cubicBezTo>
                  <a:pt x="1155755" y="305047"/>
                  <a:pt x="1155755" y="284092"/>
                  <a:pt x="1153850" y="263137"/>
                </a:cubicBezTo>
                <a:cubicBezTo>
                  <a:pt x="1152897" y="254564"/>
                  <a:pt x="1148135" y="247897"/>
                  <a:pt x="1135752" y="252659"/>
                </a:cubicBezTo>
                <a:cubicBezTo>
                  <a:pt x="1125275" y="256469"/>
                  <a:pt x="1123370" y="252659"/>
                  <a:pt x="1124322" y="241229"/>
                </a:cubicBezTo>
                <a:cubicBezTo>
                  <a:pt x="1125275" y="228847"/>
                  <a:pt x="1125275" y="215512"/>
                  <a:pt x="1125275" y="203129"/>
                </a:cubicBezTo>
                <a:cubicBezTo>
                  <a:pt x="1125275" y="196462"/>
                  <a:pt x="1123370" y="188842"/>
                  <a:pt x="1124322" y="182174"/>
                </a:cubicBezTo>
                <a:cubicBezTo>
                  <a:pt x="1125275" y="133597"/>
                  <a:pt x="1102415" y="93592"/>
                  <a:pt x="1074792" y="56444"/>
                </a:cubicBezTo>
                <a:cubicBezTo>
                  <a:pt x="1069077" y="47872"/>
                  <a:pt x="1057647" y="42157"/>
                  <a:pt x="1048122" y="37394"/>
                </a:cubicBezTo>
                <a:cubicBezTo>
                  <a:pt x="1033835" y="30727"/>
                  <a:pt x="1019547" y="24059"/>
                  <a:pt x="1005260" y="20249"/>
                </a:cubicBezTo>
                <a:cubicBezTo>
                  <a:pt x="959540" y="5009"/>
                  <a:pt x="914772" y="-706"/>
                  <a:pt x="873815" y="24059"/>
                </a:cubicBezTo>
                <a:cubicBezTo>
                  <a:pt x="839525" y="45967"/>
                  <a:pt x="808092" y="71684"/>
                  <a:pt x="782375" y="104069"/>
                </a:cubicBezTo>
                <a:cubicBezTo>
                  <a:pt x="779517" y="107879"/>
                  <a:pt x="776660" y="112642"/>
                  <a:pt x="775707" y="117404"/>
                </a:cubicBezTo>
                <a:cubicBezTo>
                  <a:pt x="772850" y="131692"/>
                  <a:pt x="770945" y="145027"/>
                  <a:pt x="769040" y="159314"/>
                </a:cubicBezTo>
                <a:cubicBezTo>
                  <a:pt x="765230" y="204082"/>
                  <a:pt x="777612" y="249802"/>
                  <a:pt x="759515" y="293617"/>
                </a:cubicBezTo>
                <a:cubicBezTo>
                  <a:pt x="759515" y="294569"/>
                  <a:pt x="759515" y="296474"/>
                  <a:pt x="759515" y="297427"/>
                </a:cubicBezTo>
                <a:cubicBezTo>
                  <a:pt x="760467" y="322192"/>
                  <a:pt x="760467" y="346957"/>
                  <a:pt x="762372" y="370769"/>
                </a:cubicBezTo>
                <a:cubicBezTo>
                  <a:pt x="763325" y="390772"/>
                  <a:pt x="769040" y="409822"/>
                  <a:pt x="786185" y="424109"/>
                </a:cubicBezTo>
                <a:cubicBezTo>
                  <a:pt x="792852" y="429824"/>
                  <a:pt x="797615" y="438397"/>
                  <a:pt x="799520" y="446969"/>
                </a:cubicBezTo>
                <a:cubicBezTo>
                  <a:pt x="805235" y="469829"/>
                  <a:pt x="809045" y="493642"/>
                  <a:pt x="811902" y="517454"/>
                </a:cubicBezTo>
                <a:cubicBezTo>
                  <a:pt x="812855" y="525074"/>
                  <a:pt x="810950" y="536504"/>
                  <a:pt x="806187" y="540314"/>
                </a:cubicBezTo>
                <a:cubicBezTo>
                  <a:pt x="783327" y="557459"/>
                  <a:pt x="761420" y="578414"/>
                  <a:pt x="729035" y="576509"/>
                </a:cubicBezTo>
                <a:cubicBezTo>
                  <a:pt x="725225" y="576509"/>
                  <a:pt x="721415" y="578414"/>
                  <a:pt x="717605" y="579367"/>
                </a:cubicBezTo>
                <a:cubicBezTo>
                  <a:pt x="660455" y="592702"/>
                  <a:pt x="603305" y="606037"/>
                  <a:pt x="546155" y="617467"/>
                </a:cubicBezTo>
                <a:cubicBezTo>
                  <a:pt x="521390" y="622229"/>
                  <a:pt x="494720" y="623182"/>
                  <a:pt x="469955" y="627944"/>
                </a:cubicBezTo>
                <a:cubicBezTo>
                  <a:pt x="445190" y="632707"/>
                  <a:pt x="421377" y="639374"/>
                  <a:pt x="396612" y="646994"/>
                </a:cubicBezTo>
                <a:cubicBezTo>
                  <a:pt x="374705" y="653662"/>
                  <a:pt x="357560" y="668902"/>
                  <a:pt x="348035" y="688904"/>
                </a:cubicBezTo>
                <a:cubicBezTo>
                  <a:pt x="329937" y="727004"/>
                  <a:pt x="321365" y="767009"/>
                  <a:pt x="311840" y="807014"/>
                </a:cubicBezTo>
                <a:cubicBezTo>
                  <a:pt x="308030" y="824159"/>
                  <a:pt x="302315" y="838447"/>
                  <a:pt x="287075" y="848924"/>
                </a:cubicBezTo>
                <a:cubicBezTo>
                  <a:pt x="269930" y="861307"/>
                  <a:pt x="253737" y="875594"/>
                  <a:pt x="246117" y="896549"/>
                </a:cubicBezTo>
                <a:cubicBezTo>
                  <a:pt x="243260" y="905122"/>
                  <a:pt x="239450" y="914647"/>
                  <a:pt x="233735" y="922267"/>
                </a:cubicBezTo>
                <a:cubicBezTo>
                  <a:pt x="209922" y="950842"/>
                  <a:pt x="195635" y="987037"/>
                  <a:pt x="164202" y="1008944"/>
                </a:cubicBezTo>
                <a:cubicBezTo>
                  <a:pt x="159440" y="1012754"/>
                  <a:pt x="155630" y="1018469"/>
                  <a:pt x="152772" y="1024184"/>
                </a:cubicBezTo>
                <a:cubicBezTo>
                  <a:pt x="128960" y="1059427"/>
                  <a:pt x="105147" y="1094669"/>
                  <a:pt x="81335" y="1130864"/>
                </a:cubicBezTo>
                <a:cubicBezTo>
                  <a:pt x="50855" y="1177537"/>
                  <a:pt x="22280" y="1225162"/>
                  <a:pt x="10850" y="1280407"/>
                </a:cubicBezTo>
                <a:cubicBezTo>
                  <a:pt x="2277" y="1320412"/>
                  <a:pt x="8945" y="1359464"/>
                  <a:pt x="27042" y="1395659"/>
                </a:cubicBezTo>
                <a:cubicBezTo>
                  <a:pt x="36567" y="1415662"/>
                  <a:pt x="49902" y="1434712"/>
                  <a:pt x="61332" y="1453762"/>
                </a:cubicBezTo>
                <a:cubicBezTo>
                  <a:pt x="66095" y="1460429"/>
                  <a:pt x="71810" y="1467097"/>
                  <a:pt x="74667" y="1474717"/>
                </a:cubicBezTo>
                <a:cubicBezTo>
                  <a:pt x="78477" y="1489004"/>
                  <a:pt x="83240" y="1501387"/>
                  <a:pt x="97527" y="1509007"/>
                </a:cubicBezTo>
                <a:cubicBezTo>
                  <a:pt x="102290" y="1510912"/>
                  <a:pt x="104195" y="1517579"/>
                  <a:pt x="108005" y="1522342"/>
                </a:cubicBezTo>
                <a:cubicBezTo>
                  <a:pt x="126102" y="1549012"/>
                  <a:pt x="143247" y="1575682"/>
                  <a:pt x="162297" y="1602352"/>
                </a:cubicBezTo>
                <a:cubicBezTo>
                  <a:pt x="174680" y="1620449"/>
                  <a:pt x="189920" y="1636642"/>
                  <a:pt x="201350" y="1654739"/>
                </a:cubicBezTo>
                <a:cubicBezTo>
                  <a:pt x="228020" y="1694744"/>
                  <a:pt x="257547" y="1731892"/>
                  <a:pt x="288980" y="1768087"/>
                </a:cubicBezTo>
                <a:cubicBezTo>
                  <a:pt x="300410" y="1781422"/>
                  <a:pt x="303267" y="1794757"/>
                  <a:pt x="300410" y="1810949"/>
                </a:cubicBezTo>
                <a:cubicBezTo>
                  <a:pt x="295647" y="1843334"/>
                  <a:pt x="290885" y="1875719"/>
                  <a:pt x="288027" y="1909057"/>
                </a:cubicBezTo>
                <a:cubicBezTo>
                  <a:pt x="284217" y="1960492"/>
                  <a:pt x="282312" y="2012879"/>
                  <a:pt x="279455" y="2064314"/>
                </a:cubicBezTo>
                <a:cubicBezTo>
                  <a:pt x="279455" y="2069077"/>
                  <a:pt x="278502" y="2074792"/>
                  <a:pt x="277550" y="2079554"/>
                </a:cubicBezTo>
                <a:cubicBezTo>
                  <a:pt x="273740" y="2117654"/>
                  <a:pt x="268025" y="2154802"/>
                  <a:pt x="266120" y="2192902"/>
                </a:cubicBezTo>
                <a:cubicBezTo>
                  <a:pt x="264215" y="2241479"/>
                  <a:pt x="263262" y="2290057"/>
                  <a:pt x="265167" y="2338634"/>
                </a:cubicBezTo>
                <a:cubicBezTo>
                  <a:pt x="266120" y="2381497"/>
                  <a:pt x="259452" y="2422454"/>
                  <a:pt x="251832" y="2463412"/>
                </a:cubicBezTo>
                <a:cubicBezTo>
                  <a:pt x="248975" y="2479604"/>
                  <a:pt x="253737" y="2490082"/>
                  <a:pt x="268025" y="2496749"/>
                </a:cubicBezTo>
                <a:cubicBezTo>
                  <a:pt x="297552" y="2508179"/>
                  <a:pt x="326127" y="2523419"/>
                  <a:pt x="358512" y="2521514"/>
                </a:cubicBezTo>
                <a:cubicBezTo>
                  <a:pt x="365180" y="2521514"/>
                  <a:pt x="370895" y="2523419"/>
                  <a:pt x="377562" y="2525324"/>
                </a:cubicBezTo>
                <a:cubicBezTo>
                  <a:pt x="411852" y="2531039"/>
                  <a:pt x="443285" y="2530087"/>
                  <a:pt x="467097" y="2499607"/>
                </a:cubicBezTo>
                <a:cubicBezTo>
                  <a:pt x="474717" y="2490082"/>
                  <a:pt x="485195" y="2483414"/>
                  <a:pt x="496625" y="2472937"/>
                </a:cubicBezTo>
                <a:cubicBezTo>
                  <a:pt x="497577" y="2485319"/>
                  <a:pt x="498530" y="2492939"/>
                  <a:pt x="498530" y="2500559"/>
                </a:cubicBezTo>
                <a:cubicBezTo>
                  <a:pt x="498530" y="2551994"/>
                  <a:pt x="498530" y="2602477"/>
                  <a:pt x="497577" y="2653912"/>
                </a:cubicBezTo>
                <a:cubicBezTo>
                  <a:pt x="496625" y="2687249"/>
                  <a:pt x="492815" y="2719634"/>
                  <a:pt x="491862" y="2752972"/>
                </a:cubicBezTo>
                <a:cubicBezTo>
                  <a:pt x="490910" y="2807264"/>
                  <a:pt x="491862" y="2861557"/>
                  <a:pt x="489957" y="2915849"/>
                </a:cubicBezTo>
                <a:cubicBezTo>
                  <a:pt x="486147" y="3045389"/>
                  <a:pt x="496625" y="3174929"/>
                  <a:pt x="483290" y="3303517"/>
                </a:cubicBezTo>
                <a:cubicBezTo>
                  <a:pt x="479480" y="3343522"/>
                  <a:pt x="482337" y="3383527"/>
                  <a:pt x="483290" y="3423532"/>
                </a:cubicBezTo>
                <a:cubicBezTo>
                  <a:pt x="484242" y="3504494"/>
                  <a:pt x="483290" y="3585457"/>
                  <a:pt x="489005" y="3666419"/>
                </a:cubicBezTo>
                <a:cubicBezTo>
                  <a:pt x="495672" y="3761669"/>
                  <a:pt x="495672" y="3857872"/>
                  <a:pt x="497577" y="3953122"/>
                </a:cubicBezTo>
                <a:cubicBezTo>
                  <a:pt x="497577" y="3956932"/>
                  <a:pt x="498530" y="3960742"/>
                  <a:pt x="498530" y="3964552"/>
                </a:cubicBezTo>
                <a:cubicBezTo>
                  <a:pt x="500435" y="3982649"/>
                  <a:pt x="503292" y="4001699"/>
                  <a:pt x="505197" y="4019797"/>
                </a:cubicBezTo>
                <a:cubicBezTo>
                  <a:pt x="506150" y="4040752"/>
                  <a:pt x="506150" y="4062659"/>
                  <a:pt x="507102" y="4083614"/>
                </a:cubicBezTo>
                <a:cubicBezTo>
                  <a:pt x="508055" y="4093139"/>
                  <a:pt x="509007" y="4104569"/>
                  <a:pt x="513770" y="4111237"/>
                </a:cubicBezTo>
                <a:cubicBezTo>
                  <a:pt x="528057" y="4131239"/>
                  <a:pt x="534725" y="4153147"/>
                  <a:pt x="539487" y="4176959"/>
                </a:cubicBezTo>
                <a:cubicBezTo>
                  <a:pt x="546155" y="4211249"/>
                  <a:pt x="554727" y="4244587"/>
                  <a:pt x="562347" y="4278877"/>
                </a:cubicBezTo>
                <a:cubicBezTo>
                  <a:pt x="563300" y="4285544"/>
                  <a:pt x="565205" y="4295069"/>
                  <a:pt x="561395" y="4299832"/>
                </a:cubicBezTo>
                <a:cubicBezTo>
                  <a:pt x="549965" y="4316977"/>
                  <a:pt x="553775" y="4336027"/>
                  <a:pt x="551870" y="4354124"/>
                </a:cubicBezTo>
                <a:cubicBezTo>
                  <a:pt x="549965" y="4379842"/>
                  <a:pt x="563300" y="4395082"/>
                  <a:pt x="583302" y="4404607"/>
                </a:cubicBezTo>
                <a:cubicBezTo>
                  <a:pt x="591875" y="4409369"/>
                  <a:pt x="597590" y="4414132"/>
                  <a:pt x="600447" y="4423657"/>
                </a:cubicBezTo>
                <a:cubicBezTo>
                  <a:pt x="605210" y="4438897"/>
                  <a:pt x="614735" y="4452232"/>
                  <a:pt x="628070" y="4459852"/>
                </a:cubicBezTo>
                <a:cubicBezTo>
                  <a:pt x="648072" y="4469377"/>
                  <a:pt x="669027" y="4478902"/>
                  <a:pt x="690935" y="4483664"/>
                </a:cubicBezTo>
                <a:cubicBezTo>
                  <a:pt x="713795" y="4489379"/>
                  <a:pt x="738560" y="4491284"/>
                  <a:pt x="762372" y="4492237"/>
                </a:cubicBezTo>
                <a:cubicBezTo>
                  <a:pt x="808092" y="4493189"/>
                  <a:pt x="852860" y="4493189"/>
                  <a:pt x="898580" y="4493189"/>
                </a:cubicBezTo>
                <a:cubicBezTo>
                  <a:pt x="917630" y="4493189"/>
                  <a:pt x="922392" y="4482712"/>
                  <a:pt x="913820" y="4464614"/>
                </a:cubicBezTo>
                <a:cubicBezTo>
                  <a:pt x="909057" y="4455089"/>
                  <a:pt x="906200" y="4444612"/>
                  <a:pt x="901437" y="4434134"/>
                </a:cubicBezTo>
                <a:cubicBezTo>
                  <a:pt x="890960" y="4406512"/>
                  <a:pt x="880482" y="4378889"/>
                  <a:pt x="869052" y="4351267"/>
                </a:cubicBezTo>
                <a:cubicBezTo>
                  <a:pt x="867147" y="4346504"/>
                  <a:pt x="863337" y="4342694"/>
                  <a:pt x="859527" y="4338884"/>
                </a:cubicBezTo>
                <a:cubicBezTo>
                  <a:pt x="837620" y="4317929"/>
                  <a:pt x="818570" y="4295069"/>
                  <a:pt x="811902" y="4263637"/>
                </a:cubicBezTo>
                <a:cubicBezTo>
                  <a:pt x="808092" y="4244587"/>
                  <a:pt x="806187" y="4225537"/>
                  <a:pt x="812855" y="4206487"/>
                </a:cubicBezTo>
                <a:cubicBezTo>
                  <a:pt x="817617" y="4193152"/>
                  <a:pt x="820475" y="4178864"/>
                  <a:pt x="823332" y="4165529"/>
                </a:cubicBezTo>
                <a:cubicBezTo>
                  <a:pt x="830000" y="4127429"/>
                  <a:pt x="835715" y="4089329"/>
                  <a:pt x="841430" y="4050277"/>
                </a:cubicBezTo>
                <a:cubicBezTo>
                  <a:pt x="845240" y="4028369"/>
                  <a:pt x="850955" y="4005509"/>
                  <a:pt x="849050" y="3982649"/>
                </a:cubicBezTo>
                <a:cubicBezTo>
                  <a:pt x="843335" y="3899782"/>
                  <a:pt x="839525" y="3817867"/>
                  <a:pt x="837620" y="3734999"/>
                </a:cubicBezTo>
                <a:cubicBezTo>
                  <a:pt x="836667" y="3711187"/>
                  <a:pt x="831905" y="3686422"/>
                  <a:pt x="826190" y="3662609"/>
                </a:cubicBezTo>
                <a:cubicBezTo>
                  <a:pt x="821427" y="3641654"/>
                  <a:pt x="813807" y="3622604"/>
                  <a:pt x="807140" y="3601649"/>
                </a:cubicBezTo>
                <a:cubicBezTo>
                  <a:pt x="801425" y="3580694"/>
                  <a:pt x="794757" y="3559739"/>
                  <a:pt x="789995" y="3537832"/>
                </a:cubicBezTo>
                <a:cubicBezTo>
                  <a:pt x="787137" y="3523544"/>
                  <a:pt x="785232" y="3508304"/>
                  <a:pt x="786185" y="3494017"/>
                </a:cubicBezTo>
                <a:cubicBezTo>
                  <a:pt x="786185" y="3480682"/>
                  <a:pt x="789995" y="3467347"/>
                  <a:pt x="790947" y="3454012"/>
                </a:cubicBezTo>
                <a:cubicBezTo>
                  <a:pt x="793805" y="3434009"/>
                  <a:pt x="797615" y="3413054"/>
                  <a:pt x="798567" y="3393052"/>
                </a:cubicBezTo>
                <a:cubicBezTo>
                  <a:pt x="799520" y="3353999"/>
                  <a:pt x="799520" y="3313994"/>
                  <a:pt x="799520" y="3274942"/>
                </a:cubicBezTo>
                <a:cubicBezTo>
                  <a:pt x="799520" y="3270179"/>
                  <a:pt x="800472" y="3262559"/>
                  <a:pt x="803330" y="3260654"/>
                </a:cubicBezTo>
                <a:cubicBezTo>
                  <a:pt x="818570" y="3252082"/>
                  <a:pt x="817617" y="3237794"/>
                  <a:pt x="819522" y="3223507"/>
                </a:cubicBezTo>
                <a:cubicBezTo>
                  <a:pt x="820475" y="3208267"/>
                  <a:pt x="822380" y="3193979"/>
                  <a:pt x="825237" y="3178739"/>
                </a:cubicBezTo>
                <a:cubicBezTo>
                  <a:pt x="847145" y="3057772"/>
                  <a:pt x="868100" y="2936804"/>
                  <a:pt x="903342" y="2818694"/>
                </a:cubicBezTo>
                <a:cubicBezTo>
                  <a:pt x="910010" y="2796787"/>
                  <a:pt x="915725" y="2773927"/>
                  <a:pt x="921440" y="2752019"/>
                </a:cubicBezTo>
                <a:cubicBezTo>
                  <a:pt x="923345" y="2752972"/>
                  <a:pt x="925250" y="2752972"/>
                  <a:pt x="927155" y="2753924"/>
                </a:cubicBezTo>
                <a:cubicBezTo>
                  <a:pt x="924297" y="2782499"/>
                  <a:pt x="921440" y="2810122"/>
                  <a:pt x="917630" y="2838697"/>
                </a:cubicBezTo>
                <a:cubicBezTo>
                  <a:pt x="906200" y="2923469"/>
                  <a:pt x="895722" y="3008242"/>
                  <a:pt x="899532" y="3093967"/>
                </a:cubicBezTo>
                <a:cubicBezTo>
                  <a:pt x="900485" y="3104444"/>
                  <a:pt x="903342" y="3113969"/>
                  <a:pt x="902390" y="3124447"/>
                </a:cubicBezTo>
                <a:cubicBezTo>
                  <a:pt x="900485" y="3146354"/>
                  <a:pt x="895722" y="3168262"/>
                  <a:pt x="893817" y="3190169"/>
                </a:cubicBezTo>
                <a:cubicBezTo>
                  <a:pt x="892865" y="3201599"/>
                  <a:pt x="893817" y="3213029"/>
                  <a:pt x="894770" y="3224459"/>
                </a:cubicBezTo>
                <a:cubicBezTo>
                  <a:pt x="898580" y="3258749"/>
                  <a:pt x="903342" y="3293039"/>
                  <a:pt x="905247" y="3328282"/>
                </a:cubicBezTo>
                <a:cubicBezTo>
                  <a:pt x="907152" y="3355904"/>
                  <a:pt x="904295" y="3383527"/>
                  <a:pt x="905247" y="3412102"/>
                </a:cubicBezTo>
                <a:cubicBezTo>
                  <a:pt x="908105" y="3485444"/>
                  <a:pt x="910962" y="3559739"/>
                  <a:pt x="913820" y="3633082"/>
                </a:cubicBezTo>
                <a:cubicBezTo>
                  <a:pt x="914772" y="3665467"/>
                  <a:pt x="917630" y="3697852"/>
                  <a:pt x="919535" y="3730237"/>
                </a:cubicBezTo>
                <a:cubicBezTo>
                  <a:pt x="919535" y="3740714"/>
                  <a:pt x="919535" y="3751192"/>
                  <a:pt x="916677" y="3760717"/>
                </a:cubicBezTo>
                <a:cubicBezTo>
                  <a:pt x="907152" y="3794054"/>
                  <a:pt x="897627" y="3827392"/>
                  <a:pt x="896675" y="3862634"/>
                </a:cubicBezTo>
                <a:cubicBezTo>
                  <a:pt x="894770" y="3919784"/>
                  <a:pt x="887150" y="3975982"/>
                  <a:pt x="883340" y="4033132"/>
                </a:cubicBezTo>
                <a:cubicBezTo>
                  <a:pt x="879530" y="4090282"/>
                  <a:pt x="874767" y="4147432"/>
                  <a:pt x="855717" y="4201724"/>
                </a:cubicBezTo>
                <a:cubicBezTo>
                  <a:pt x="845240" y="4233157"/>
                  <a:pt x="850955" y="4246492"/>
                  <a:pt x="880482" y="4262684"/>
                </a:cubicBezTo>
                <a:cubicBezTo>
                  <a:pt x="898580" y="4272209"/>
                  <a:pt x="917630" y="4279829"/>
                  <a:pt x="936680" y="4289354"/>
                </a:cubicBezTo>
                <a:cubicBezTo>
                  <a:pt x="950015" y="4296022"/>
                  <a:pt x="964302" y="4299832"/>
                  <a:pt x="979542" y="4295069"/>
                </a:cubicBezTo>
                <a:cubicBezTo>
                  <a:pt x="993830" y="4290307"/>
                  <a:pt x="1007165" y="4294117"/>
                  <a:pt x="1015737" y="4306499"/>
                </a:cubicBezTo>
                <a:cubicBezTo>
                  <a:pt x="1023357" y="4316977"/>
                  <a:pt x="1030977" y="4329359"/>
                  <a:pt x="1038597" y="4339837"/>
                </a:cubicBezTo>
                <a:cubicBezTo>
                  <a:pt x="1044312" y="4347457"/>
                  <a:pt x="1050980" y="4357934"/>
                  <a:pt x="1059552" y="4361744"/>
                </a:cubicBezTo>
                <a:cubicBezTo>
                  <a:pt x="1093842" y="4379842"/>
                  <a:pt x="1131942" y="4389367"/>
                  <a:pt x="1170995" y="4391272"/>
                </a:cubicBezTo>
                <a:cubicBezTo>
                  <a:pt x="1208142" y="4393177"/>
                  <a:pt x="1246242" y="4391272"/>
                  <a:pt x="1283390" y="4390319"/>
                </a:cubicBezTo>
                <a:cubicBezTo>
                  <a:pt x="1295772" y="4390319"/>
                  <a:pt x="1309107" y="4387462"/>
                  <a:pt x="1321490" y="4385557"/>
                </a:cubicBezTo>
                <a:cubicBezTo>
                  <a:pt x="1336730" y="4382699"/>
                  <a:pt x="1342445" y="4370317"/>
                  <a:pt x="1333872" y="4358887"/>
                </a:cubicBezTo>
                <a:cubicBezTo>
                  <a:pt x="1325300" y="4348409"/>
                  <a:pt x="1323395" y="4336027"/>
                  <a:pt x="1317680" y="4324597"/>
                </a:cubicBezTo>
                <a:cubicBezTo>
                  <a:pt x="1312917" y="4314119"/>
                  <a:pt x="1306250" y="4304594"/>
                  <a:pt x="1297677" y="4296974"/>
                </a:cubicBezTo>
                <a:cubicBezTo>
                  <a:pt x="1286247" y="4286497"/>
                  <a:pt x="1273865" y="4274114"/>
                  <a:pt x="1258625" y="4268399"/>
                </a:cubicBezTo>
                <a:cubicBezTo>
                  <a:pt x="1228145" y="4256017"/>
                  <a:pt x="1207190" y="4235062"/>
                  <a:pt x="1196712" y="4203629"/>
                </a:cubicBezTo>
                <a:cubicBezTo>
                  <a:pt x="1196712" y="4202677"/>
                  <a:pt x="1195760" y="4202677"/>
                  <a:pt x="1195760" y="4201724"/>
                </a:cubicBezTo>
                <a:cubicBezTo>
                  <a:pt x="1188140" y="4180769"/>
                  <a:pt x="1179567" y="4159814"/>
                  <a:pt x="1173852" y="4137907"/>
                </a:cubicBezTo>
                <a:cubicBezTo>
                  <a:pt x="1167185" y="4113142"/>
                  <a:pt x="1165280" y="4087424"/>
                  <a:pt x="1159565" y="4061707"/>
                </a:cubicBezTo>
                <a:cubicBezTo>
                  <a:pt x="1154802" y="4041704"/>
                  <a:pt x="1151945" y="4021702"/>
                  <a:pt x="1165280" y="4002652"/>
                </a:cubicBezTo>
                <a:cubicBezTo>
                  <a:pt x="1170995" y="3994079"/>
                  <a:pt x="1170995" y="3981697"/>
                  <a:pt x="1172900" y="3971219"/>
                </a:cubicBezTo>
                <a:cubicBezTo>
                  <a:pt x="1177662" y="3938834"/>
                  <a:pt x="1181472" y="3907402"/>
                  <a:pt x="1185282" y="3875017"/>
                </a:cubicBezTo>
                <a:cubicBezTo>
                  <a:pt x="1188140" y="3853109"/>
                  <a:pt x="1192902" y="3830249"/>
                  <a:pt x="1194807" y="3808342"/>
                </a:cubicBezTo>
                <a:cubicBezTo>
                  <a:pt x="1198617" y="3763574"/>
                  <a:pt x="1201475" y="3719759"/>
                  <a:pt x="1204332" y="3674992"/>
                </a:cubicBezTo>
                <a:cubicBezTo>
                  <a:pt x="1204332" y="3670229"/>
                  <a:pt x="1205285" y="3666419"/>
                  <a:pt x="1206237" y="3661657"/>
                </a:cubicBezTo>
                <a:cubicBezTo>
                  <a:pt x="1216715" y="3607364"/>
                  <a:pt x="1222430" y="3553072"/>
                  <a:pt x="1226240" y="3498779"/>
                </a:cubicBezTo>
                <a:cubicBezTo>
                  <a:pt x="1227192" y="3477824"/>
                  <a:pt x="1230050" y="3457822"/>
                  <a:pt x="1231002" y="3436867"/>
                </a:cubicBezTo>
                <a:cubicBezTo>
                  <a:pt x="1231955" y="3428294"/>
                  <a:pt x="1231002" y="3419722"/>
                  <a:pt x="1230050" y="3412102"/>
                </a:cubicBezTo>
                <a:cubicBezTo>
                  <a:pt x="1229097" y="3399719"/>
                  <a:pt x="1225287" y="3386384"/>
                  <a:pt x="1225287" y="3374002"/>
                </a:cubicBezTo>
                <a:cubicBezTo>
                  <a:pt x="1224335" y="3347332"/>
                  <a:pt x="1224335" y="3320662"/>
                  <a:pt x="1225287" y="3293992"/>
                </a:cubicBezTo>
                <a:cubicBezTo>
                  <a:pt x="1226240" y="3280657"/>
                  <a:pt x="1229097" y="3267322"/>
                  <a:pt x="1231955" y="3253987"/>
                </a:cubicBezTo>
                <a:cubicBezTo>
                  <a:pt x="1233860" y="3243509"/>
                  <a:pt x="1238622" y="3233032"/>
                  <a:pt x="1239575" y="3222554"/>
                </a:cubicBezTo>
                <a:cubicBezTo>
                  <a:pt x="1243385" y="3188264"/>
                  <a:pt x="1245290" y="3154927"/>
                  <a:pt x="1248147" y="3120637"/>
                </a:cubicBezTo>
                <a:cubicBezTo>
                  <a:pt x="1248147" y="3116827"/>
                  <a:pt x="1249100" y="3113017"/>
                  <a:pt x="1250052" y="3109207"/>
                </a:cubicBezTo>
                <a:cubicBezTo>
                  <a:pt x="1254815" y="3079679"/>
                  <a:pt x="1258625" y="3049199"/>
                  <a:pt x="1263387" y="3019672"/>
                </a:cubicBezTo>
                <a:cubicBezTo>
                  <a:pt x="1267197" y="2996812"/>
                  <a:pt x="1270055" y="2973952"/>
                  <a:pt x="1274817" y="2951092"/>
                </a:cubicBezTo>
                <a:cubicBezTo>
                  <a:pt x="1279580" y="2928232"/>
                  <a:pt x="1288152" y="2906324"/>
                  <a:pt x="1287200" y="2882512"/>
                </a:cubicBezTo>
                <a:cubicBezTo>
                  <a:pt x="1287200" y="2875844"/>
                  <a:pt x="1288152" y="2868224"/>
                  <a:pt x="1289105" y="2861557"/>
                </a:cubicBezTo>
                <a:cubicBezTo>
                  <a:pt x="1293867" y="2829172"/>
                  <a:pt x="1297677" y="2796787"/>
                  <a:pt x="1302440" y="2764402"/>
                </a:cubicBezTo>
                <a:cubicBezTo>
                  <a:pt x="1304345" y="2752019"/>
                  <a:pt x="1306250" y="2740589"/>
                  <a:pt x="1308155" y="2728207"/>
                </a:cubicBezTo>
                <a:cubicBezTo>
                  <a:pt x="1311012" y="2710109"/>
                  <a:pt x="1315775" y="2692012"/>
                  <a:pt x="1317680" y="2672962"/>
                </a:cubicBezTo>
                <a:cubicBezTo>
                  <a:pt x="1322442" y="2634862"/>
                  <a:pt x="1332920" y="2596762"/>
                  <a:pt x="1328157" y="2557709"/>
                </a:cubicBezTo>
                <a:cubicBezTo>
                  <a:pt x="1328157" y="2556757"/>
                  <a:pt x="1328157" y="2554852"/>
                  <a:pt x="1329110" y="2553899"/>
                </a:cubicBezTo>
                <a:cubicBezTo>
                  <a:pt x="1330062" y="2542469"/>
                  <a:pt x="1336730" y="2536754"/>
                  <a:pt x="1348160" y="2535802"/>
                </a:cubicBezTo>
                <a:cubicBezTo>
                  <a:pt x="1384355" y="2531992"/>
                  <a:pt x="1416740" y="2517704"/>
                  <a:pt x="1445315" y="2494844"/>
                </a:cubicBezTo>
                <a:cubicBezTo>
                  <a:pt x="1463412" y="2480557"/>
                  <a:pt x="1479605" y="2465317"/>
                  <a:pt x="1474842" y="2438647"/>
                </a:cubicBezTo>
                <a:cubicBezTo>
                  <a:pt x="1471985" y="2422454"/>
                  <a:pt x="1471985" y="2405309"/>
                  <a:pt x="1470080" y="2388164"/>
                </a:cubicBezTo>
                <a:cubicBezTo>
                  <a:pt x="1469127" y="2375782"/>
                  <a:pt x="1468175" y="2363399"/>
                  <a:pt x="1468175" y="2351017"/>
                </a:cubicBezTo>
                <a:cubicBezTo>
                  <a:pt x="1465317" y="2232907"/>
                  <a:pt x="1472937" y="2115749"/>
                  <a:pt x="1460555" y="1997639"/>
                </a:cubicBezTo>
                <a:cubicBezTo>
                  <a:pt x="1459602" y="1990972"/>
                  <a:pt x="1460555" y="1983352"/>
                  <a:pt x="1460555" y="1976684"/>
                </a:cubicBezTo>
                <a:cubicBezTo>
                  <a:pt x="1460555" y="1966207"/>
                  <a:pt x="1463412" y="1957634"/>
                  <a:pt x="1471985" y="1951919"/>
                </a:cubicBezTo>
                <a:cubicBezTo>
                  <a:pt x="1483415" y="1943347"/>
                  <a:pt x="1491987" y="1932869"/>
                  <a:pt x="1495797" y="1918582"/>
                </a:cubicBezTo>
                <a:cubicBezTo>
                  <a:pt x="1499607" y="1906199"/>
                  <a:pt x="1507227" y="1895722"/>
                  <a:pt x="1513895" y="1884292"/>
                </a:cubicBezTo>
                <a:cubicBezTo>
                  <a:pt x="1533897" y="1853812"/>
                  <a:pt x="1554852" y="1825237"/>
                  <a:pt x="1573902" y="1793804"/>
                </a:cubicBezTo>
                <a:cubicBezTo>
                  <a:pt x="1584380" y="1776659"/>
                  <a:pt x="1590095" y="1757609"/>
                  <a:pt x="1599620" y="1739512"/>
                </a:cubicBezTo>
                <a:cubicBezTo>
                  <a:pt x="1631052" y="1679504"/>
                  <a:pt x="1663437" y="1621402"/>
                  <a:pt x="1692965" y="1561394"/>
                </a:cubicBezTo>
                <a:cubicBezTo>
                  <a:pt x="1703442" y="1539487"/>
                  <a:pt x="1712967" y="1515674"/>
                  <a:pt x="1714872" y="1491862"/>
                </a:cubicBezTo>
                <a:cubicBezTo>
                  <a:pt x="1716777" y="1463287"/>
                  <a:pt x="1723445" y="1435664"/>
                  <a:pt x="1729160" y="1408042"/>
                </a:cubicBezTo>
                <a:cubicBezTo>
                  <a:pt x="1737732" y="1383277"/>
                  <a:pt x="1743447" y="1357559"/>
                  <a:pt x="1732970" y="1329937"/>
                </a:cubicBezTo>
                <a:close/>
                <a:moveTo>
                  <a:pt x="373752" y="1452809"/>
                </a:moveTo>
                <a:cubicBezTo>
                  <a:pt x="373752" y="1455667"/>
                  <a:pt x="368990" y="1457572"/>
                  <a:pt x="367085" y="1460429"/>
                </a:cubicBezTo>
                <a:cubicBezTo>
                  <a:pt x="365180" y="1458524"/>
                  <a:pt x="361370" y="1455667"/>
                  <a:pt x="361370" y="1453762"/>
                </a:cubicBezTo>
                <a:cubicBezTo>
                  <a:pt x="358512" y="1418519"/>
                  <a:pt x="334700" y="1394707"/>
                  <a:pt x="319460" y="1365179"/>
                </a:cubicBezTo>
                <a:cubicBezTo>
                  <a:pt x="317555" y="1360417"/>
                  <a:pt x="313745" y="1356607"/>
                  <a:pt x="310887" y="1351844"/>
                </a:cubicBezTo>
                <a:cubicBezTo>
                  <a:pt x="307077" y="1346129"/>
                  <a:pt x="307077" y="1340414"/>
                  <a:pt x="311840" y="1334699"/>
                </a:cubicBezTo>
                <a:cubicBezTo>
                  <a:pt x="322317" y="1322317"/>
                  <a:pt x="331842" y="1309934"/>
                  <a:pt x="343272" y="1297552"/>
                </a:cubicBezTo>
                <a:cubicBezTo>
                  <a:pt x="354702" y="1285169"/>
                  <a:pt x="360417" y="1285169"/>
                  <a:pt x="367085" y="1301362"/>
                </a:cubicBezTo>
                <a:cubicBezTo>
                  <a:pt x="372800" y="1315649"/>
                  <a:pt x="375657" y="1331842"/>
                  <a:pt x="377562" y="1348034"/>
                </a:cubicBezTo>
                <a:cubicBezTo>
                  <a:pt x="379467" y="1358512"/>
                  <a:pt x="377562" y="1369942"/>
                  <a:pt x="377562" y="1381372"/>
                </a:cubicBezTo>
                <a:cubicBezTo>
                  <a:pt x="378515" y="1381372"/>
                  <a:pt x="379467" y="1381372"/>
                  <a:pt x="381372" y="1381372"/>
                </a:cubicBezTo>
                <a:cubicBezTo>
                  <a:pt x="378515" y="1404232"/>
                  <a:pt x="376610" y="1428044"/>
                  <a:pt x="373752" y="1452809"/>
                </a:cubicBezTo>
                <a:close/>
                <a:moveTo>
                  <a:pt x="575682" y="1686172"/>
                </a:moveTo>
                <a:cubicBezTo>
                  <a:pt x="570920" y="1693792"/>
                  <a:pt x="565205" y="1700459"/>
                  <a:pt x="559490" y="1708079"/>
                </a:cubicBezTo>
                <a:cubicBezTo>
                  <a:pt x="532820" y="1744274"/>
                  <a:pt x="506150" y="1781422"/>
                  <a:pt x="480432" y="1817617"/>
                </a:cubicBezTo>
                <a:cubicBezTo>
                  <a:pt x="477575" y="1821427"/>
                  <a:pt x="477575" y="1828094"/>
                  <a:pt x="476622" y="1834762"/>
                </a:cubicBezTo>
                <a:cubicBezTo>
                  <a:pt x="465192" y="1832857"/>
                  <a:pt x="453762" y="1830952"/>
                  <a:pt x="437570" y="1828094"/>
                </a:cubicBezTo>
                <a:cubicBezTo>
                  <a:pt x="449000" y="1814759"/>
                  <a:pt x="457572" y="1803329"/>
                  <a:pt x="466145" y="1792852"/>
                </a:cubicBezTo>
                <a:cubicBezTo>
                  <a:pt x="496625" y="1757609"/>
                  <a:pt x="527105" y="1723319"/>
                  <a:pt x="557585" y="1688077"/>
                </a:cubicBezTo>
                <a:cubicBezTo>
                  <a:pt x="560442" y="1684267"/>
                  <a:pt x="564252" y="1681409"/>
                  <a:pt x="567110" y="1678552"/>
                </a:cubicBezTo>
                <a:cubicBezTo>
                  <a:pt x="569015" y="1677599"/>
                  <a:pt x="572825" y="1677599"/>
                  <a:pt x="573777" y="1678552"/>
                </a:cubicBezTo>
                <a:cubicBezTo>
                  <a:pt x="575682" y="1680457"/>
                  <a:pt x="576635" y="1685219"/>
                  <a:pt x="575682" y="1686172"/>
                </a:cubicBezTo>
                <a:close/>
                <a:moveTo>
                  <a:pt x="889055" y="1877624"/>
                </a:moveTo>
                <a:cubicBezTo>
                  <a:pt x="889055" y="1874767"/>
                  <a:pt x="889055" y="1872862"/>
                  <a:pt x="890007" y="1871909"/>
                </a:cubicBezTo>
                <a:cubicBezTo>
                  <a:pt x="907152" y="1852859"/>
                  <a:pt x="907152" y="1849049"/>
                  <a:pt x="887150" y="1834762"/>
                </a:cubicBezTo>
                <a:cubicBezTo>
                  <a:pt x="854765" y="1812854"/>
                  <a:pt x="824285" y="1789042"/>
                  <a:pt x="789995" y="1769992"/>
                </a:cubicBezTo>
                <a:cubicBezTo>
                  <a:pt x="757610" y="1752847"/>
                  <a:pt x="722367" y="1741417"/>
                  <a:pt x="689030" y="1727129"/>
                </a:cubicBezTo>
                <a:cubicBezTo>
                  <a:pt x="677600" y="1722367"/>
                  <a:pt x="666170" y="1718557"/>
                  <a:pt x="655692" y="1712842"/>
                </a:cubicBezTo>
                <a:cubicBezTo>
                  <a:pt x="638547" y="1704269"/>
                  <a:pt x="621402" y="1693792"/>
                  <a:pt x="604257" y="1685219"/>
                </a:cubicBezTo>
                <a:cubicBezTo>
                  <a:pt x="586160" y="1675694"/>
                  <a:pt x="585207" y="1648072"/>
                  <a:pt x="602352" y="1636642"/>
                </a:cubicBezTo>
                <a:cubicBezTo>
                  <a:pt x="608067" y="1632832"/>
                  <a:pt x="614735" y="1630927"/>
                  <a:pt x="618545" y="1626164"/>
                </a:cubicBezTo>
                <a:cubicBezTo>
                  <a:pt x="623307" y="1621402"/>
                  <a:pt x="625212" y="1614734"/>
                  <a:pt x="628070" y="1608067"/>
                </a:cubicBezTo>
                <a:cubicBezTo>
                  <a:pt x="631880" y="1599494"/>
                  <a:pt x="632832" y="1589017"/>
                  <a:pt x="637595" y="1581397"/>
                </a:cubicBezTo>
                <a:cubicBezTo>
                  <a:pt x="658550" y="1549012"/>
                  <a:pt x="683315" y="1519484"/>
                  <a:pt x="711890" y="1492814"/>
                </a:cubicBezTo>
                <a:cubicBezTo>
                  <a:pt x="749990" y="1455667"/>
                  <a:pt x="771897" y="1408042"/>
                  <a:pt x="788090" y="1357559"/>
                </a:cubicBezTo>
                <a:cubicBezTo>
                  <a:pt x="812855" y="1278502"/>
                  <a:pt x="823332" y="1197539"/>
                  <a:pt x="821427" y="1114672"/>
                </a:cubicBezTo>
                <a:cubicBezTo>
                  <a:pt x="819522" y="1039424"/>
                  <a:pt x="820475" y="964177"/>
                  <a:pt x="819522" y="889882"/>
                </a:cubicBezTo>
                <a:cubicBezTo>
                  <a:pt x="818570" y="839399"/>
                  <a:pt x="815712" y="788917"/>
                  <a:pt x="813807" y="738434"/>
                </a:cubicBezTo>
                <a:cubicBezTo>
                  <a:pt x="813807" y="732719"/>
                  <a:pt x="813807" y="726052"/>
                  <a:pt x="813807" y="720337"/>
                </a:cubicBezTo>
                <a:cubicBezTo>
                  <a:pt x="815712" y="719384"/>
                  <a:pt x="817617" y="719384"/>
                  <a:pt x="818570" y="718432"/>
                </a:cubicBezTo>
                <a:cubicBezTo>
                  <a:pt x="833810" y="750817"/>
                  <a:pt x="848097" y="783202"/>
                  <a:pt x="863337" y="815587"/>
                </a:cubicBezTo>
                <a:cubicBezTo>
                  <a:pt x="864290" y="815587"/>
                  <a:pt x="865242" y="814634"/>
                  <a:pt x="866195" y="814634"/>
                </a:cubicBezTo>
                <a:cubicBezTo>
                  <a:pt x="860480" y="800347"/>
                  <a:pt x="853812" y="786059"/>
                  <a:pt x="848097" y="771772"/>
                </a:cubicBezTo>
                <a:cubicBezTo>
                  <a:pt x="841430" y="756532"/>
                  <a:pt x="836667" y="741292"/>
                  <a:pt x="828095" y="727004"/>
                </a:cubicBezTo>
                <a:cubicBezTo>
                  <a:pt x="809045" y="692714"/>
                  <a:pt x="809997" y="654614"/>
                  <a:pt x="810950" y="617467"/>
                </a:cubicBezTo>
                <a:cubicBezTo>
                  <a:pt x="810950" y="605084"/>
                  <a:pt x="811902" y="592702"/>
                  <a:pt x="812855" y="580319"/>
                </a:cubicBezTo>
                <a:cubicBezTo>
                  <a:pt x="813807" y="571747"/>
                  <a:pt x="815712" y="564127"/>
                  <a:pt x="816665" y="556507"/>
                </a:cubicBezTo>
                <a:cubicBezTo>
                  <a:pt x="818570" y="555554"/>
                  <a:pt x="819522" y="555554"/>
                  <a:pt x="821427" y="554602"/>
                </a:cubicBezTo>
                <a:cubicBezTo>
                  <a:pt x="832857" y="567937"/>
                  <a:pt x="844287" y="581272"/>
                  <a:pt x="856670" y="594607"/>
                </a:cubicBezTo>
                <a:cubicBezTo>
                  <a:pt x="872862" y="613657"/>
                  <a:pt x="887150" y="635564"/>
                  <a:pt x="913820" y="638422"/>
                </a:cubicBezTo>
                <a:cubicBezTo>
                  <a:pt x="942395" y="642232"/>
                  <a:pt x="956682" y="661282"/>
                  <a:pt x="974780" y="679379"/>
                </a:cubicBezTo>
                <a:cubicBezTo>
                  <a:pt x="981447" y="686047"/>
                  <a:pt x="984305" y="689857"/>
                  <a:pt x="973827" y="696524"/>
                </a:cubicBezTo>
                <a:cubicBezTo>
                  <a:pt x="964302" y="702239"/>
                  <a:pt x="956682" y="711764"/>
                  <a:pt x="950015" y="721289"/>
                </a:cubicBezTo>
                <a:cubicBezTo>
                  <a:pt x="931917" y="746054"/>
                  <a:pt x="914772" y="770819"/>
                  <a:pt x="899532" y="797489"/>
                </a:cubicBezTo>
                <a:cubicBezTo>
                  <a:pt x="910010" y="785107"/>
                  <a:pt x="920487" y="772724"/>
                  <a:pt x="930012" y="759389"/>
                </a:cubicBezTo>
                <a:cubicBezTo>
                  <a:pt x="935727" y="751769"/>
                  <a:pt x="939537" y="749864"/>
                  <a:pt x="945252" y="759389"/>
                </a:cubicBezTo>
                <a:cubicBezTo>
                  <a:pt x="952872" y="771772"/>
                  <a:pt x="961445" y="784154"/>
                  <a:pt x="954777" y="800347"/>
                </a:cubicBezTo>
                <a:cubicBezTo>
                  <a:pt x="913820" y="910837"/>
                  <a:pt x="909057" y="1026089"/>
                  <a:pt x="910962" y="1142294"/>
                </a:cubicBezTo>
                <a:cubicBezTo>
                  <a:pt x="913820" y="1260404"/>
                  <a:pt x="913820" y="1377562"/>
                  <a:pt x="917630" y="1495672"/>
                </a:cubicBezTo>
                <a:cubicBezTo>
                  <a:pt x="920487" y="1589017"/>
                  <a:pt x="924297" y="1683314"/>
                  <a:pt x="929060" y="1776659"/>
                </a:cubicBezTo>
                <a:cubicBezTo>
                  <a:pt x="929060" y="1785232"/>
                  <a:pt x="932870" y="1796662"/>
                  <a:pt x="938585" y="1802377"/>
                </a:cubicBezTo>
                <a:cubicBezTo>
                  <a:pt x="967160" y="1833809"/>
                  <a:pt x="996687" y="1865242"/>
                  <a:pt x="1026215" y="1895722"/>
                </a:cubicBezTo>
                <a:cubicBezTo>
                  <a:pt x="1030025" y="1899532"/>
                  <a:pt x="1033835" y="1903342"/>
                  <a:pt x="1036692" y="1909057"/>
                </a:cubicBezTo>
                <a:cubicBezTo>
                  <a:pt x="983352" y="1909057"/>
                  <a:pt x="935727" y="1897627"/>
                  <a:pt x="889055" y="1877624"/>
                </a:cubicBezTo>
                <a:close/>
                <a:moveTo>
                  <a:pt x="1279580" y="1673789"/>
                </a:moveTo>
                <a:cubicBezTo>
                  <a:pt x="1278627" y="1698554"/>
                  <a:pt x="1274817" y="1723319"/>
                  <a:pt x="1275770" y="1747132"/>
                </a:cubicBezTo>
                <a:cubicBezTo>
                  <a:pt x="1275770" y="1771897"/>
                  <a:pt x="1267197" y="1791899"/>
                  <a:pt x="1250052" y="1809044"/>
                </a:cubicBezTo>
                <a:cubicBezTo>
                  <a:pt x="1229097" y="1829047"/>
                  <a:pt x="1208142" y="1850002"/>
                  <a:pt x="1188140" y="1870004"/>
                </a:cubicBezTo>
                <a:cubicBezTo>
                  <a:pt x="1177662" y="1880482"/>
                  <a:pt x="1170042" y="1891912"/>
                  <a:pt x="1170042" y="1907152"/>
                </a:cubicBezTo>
                <a:cubicBezTo>
                  <a:pt x="1170042" y="1911914"/>
                  <a:pt x="1165280" y="1917629"/>
                  <a:pt x="1160517" y="1919534"/>
                </a:cubicBezTo>
                <a:cubicBezTo>
                  <a:pt x="1154802" y="1922392"/>
                  <a:pt x="1148135" y="1925249"/>
                  <a:pt x="1142420" y="1924297"/>
                </a:cubicBezTo>
                <a:cubicBezTo>
                  <a:pt x="1110987" y="1922392"/>
                  <a:pt x="1079555" y="1919534"/>
                  <a:pt x="1045265" y="1916677"/>
                </a:cubicBezTo>
                <a:cubicBezTo>
                  <a:pt x="1049075" y="1910009"/>
                  <a:pt x="1050980" y="1905247"/>
                  <a:pt x="1053837" y="1901437"/>
                </a:cubicBezTo>
                <a:cubicBezTo>
                  <a:pt x="1079555" y="1868099"/>
                  <a:pt x="1106225" y="1835714"/>
                  <a:pt x="1132895" y="1803329"/>
                </a:cubicBezTo>
                <a:cubicBezTo>
                  <a:pt x="1140515" y="1793804"/>
                  <a:pt x="1144325" y="1784279"/>
                  <a:pt x="1143372" y="1770944"/>
                </a:cubicBezTo>
                <a:cubicBezTo>
                  <a:pt x="1141467" y="1735702"/>
                  <a:pt x="1139562" y="1701412"/>
                  <a:pt x="1137657" y="1666169"/>
                </a:cubicBezTo>
                <a:cubicBezTo>
                  <a:pt x="1134800" y="1612829"/>
                  <a:pt x="1133847" y="1558537"/>
                  <a:pt x="1130037" y="1505197"/>
                </a:cubicBezTo>
                <a:cubicBezTo>
                  <a:pt x="1126227" y="1435664"/>
                  <a:pt x="1121465" y="1366132"/>
                  <a:pt x="1115750" y="1296599"/>
                </a:cubicBezTo>
                <a:cubicBezTo>
                  <a:pt x="1110035" y="1228019"/>
                  <a:pt x="1103367" y="1160392"/>
                  <a:pt x="1094795" y="1091812"/>
                </a:cubicBezTo>
                <a:cubicBezTo>
                  <a:pt x="1084317" y="1006087"/>
                  <a:pt x="1071935" y="920362"/>
                  <a:pt x="1037645" y="839399"/>
                </a:cubicBezTo>
                <a:cubicBezTo>
                  <a:pt x="1029072" y="820349"/>
                  <a:pt x="1024310" y="800347"/>
                  <a:pt x="1019547" y="780344"/>
                </a:cubicBezTo>
                <a:cubicBezTo>
                  <a:pt x="1018595" y="774629"/>
                  <a:pt x="1020500" y="767009"/>
                  <a:pt x="1024310" y="761294"/>
                </a:cubicBezTo>
                <a:cubicBezTo>
                  <a:pt x="1028120" y="755579"/>
                  <a:pt x="1034787" y="751769"/>
                  <a:pt x="1042407" y="744149"/>
                </a:cubicBezTo>
                <a:cubicBezTo>
                  <a:pt x="1051932" y="766057"/>
                  <a:pt x="1060505" y="785107"/>
                  <a:pt x="1069077" y="806062"/>
                </a:cubicBezTo>
                <a:cubicBezTo>
                  <a:pt x="1065267" y="773677"/>
                  <a:pt x="1037645" y="721289"/>
                  <a:pt x="1014785" y="699382"/>
                </a:cubicBezTo>
                <a:cubicBezTo>
                  <a:pt x="1003355" y="688904"/>
                  <a:pt x="1003355" y="687952"/>
                  <a:pt x="1015737" y="677474"/>
                </a:cubicBezTo>
                <a:cubicBezTo>
                  <a:pt x="1033835" y="662234"/>
                  <a:pt x="1051932" y="647947"/>
                  <a:pt x="1068125" y="631754"/>
                </a:cubicBezTo>
                <a:cubicBezTo>
                  <a:pt x="1084317" y="615562"/>
                  <a:pt x="1095747" y="596512"/>
                  <a:pt x="1096700" y="571747"/>
                </a:cubicBezTo>
                <a:cubicBezTo>
                  <a:pt x="1096700" y="565079"/>
                  <a:pt x="1099557" y="559364"/>
                  <a:pt x="1102415" y="552697"/>
                </a:cubicBezTo>
                <a:cubicBezTo>
                  <a:pt x="1111940" y="569842"/>
                  <a:pt x="1122417" y="586987"/>
                  <a:pt x="1120512" y="606989"/>
                </a:cubicBezTo>
                <a:cubicBezTo>
                  <a:pt x="1116702" y="651757"/>
                  <a:pt x="1111940" y="697477"/>
                  <a:pt x="1107177" y="742244"/>
                </a:cubicBezTo>
                <a:cubicBezTo>
                  <a:pt x="1106225" y="748912"/>
                  <a:pt x="1105272" y="754627"/>
                  <a:pt x="1108130" y="761294"/>
                </a:cubicBezTo>
                <a:cubicBezTo>
                  <a:pt x="1114797" y="714622"/>
                  <a:pt x="1120512" y="667949"/>
                  <a:pt x="1127180" y="621277"/>
                </a:cubicBezTo>
                <a:cubicBezTo>
                  <a:pt x="1150992" y="690809"/>
                  <a:pt x="1176710" y="758437"/>
                  <a:pt x="1187187" y="829874"/>
                </a:cubicBezTo>
                <a:cubicBezTo>
                  <a:pt x="1194807" y="886072"/>
                  <a:pt x="1212905" y="939412"/>
                  <a:pt x="1228145" y="993704"/>
                </a:cubicBezTo>
                <a:cubicBezTo>
                  <a:pt x="1240527" y="1037519"/>
                  <a:pt x="1247195" y="1082287"/>
                  <a:pt x="1246242" y="1128007"/>
                </a:cubicBezTo>
                <a:cubicBezTo>
                  <a:pt x="1244337" y="1207064"/>
                  <a:pt x="1252910" y="1285169"/>
                  <a:pt x="1270055" y="1363274"/>
                </a:cubicBezTo>
                <a:cubicBezTo>
                  <a:pt x="1274817" y="1384229"/>
                  <a:pt x="1274817" y="1405184"/>
                  <a:pt x="1276722" y="1427092"/>
                </a:cubicBezTo>
                <a:cubicBezTo>
                  <a:pt x="1279580" y="1463287"/>
                  <a:pt x="1284342" y="1499482"/>
                  <a:pt x="1284342" y="1534724"/>
                </a:cubicBezTo>
                <a:cubicBezTo>
                  <a:pt x="1284342" y="1581397"/>
                  <a:pt x="1281485" y="1628069"/>
                  <a:pt x="1279580" y="1673789"/>
                </a:cubicBezTo>
                <a:close/>
                <a:moveTo>
                  <a:pt x="1437695" y="1289932"/>
                </a:moveTo>
                <a:cubicBezTo>
                  <a:pt x="1439600" y="1289932"/>
                  <a:pt x="1440552" y="1288979"/>
                  <a:pt x="1442457" y="1288979"/>
                </a:cubicBezTo>
                <a:cubicBezTo>
                  <a:pt x="1444362" y="1292789"/>
                  <a:pt x="1446267" y="1296599"/>
                  <a:pt x="1447220" y="1300409"/>
                </a:cubicBezTo>
                <a:cubicBezTo>
                  <a:pt x="1448172" y="1308982"/>
                  <a:pt x="1448172" y="1318507"/>
                  <a:pt x="1448172" y="1327079"/>
                </a:cubicBezTo>
                <a:cubicBezTo>
                  <a:pt x="1446267" y="1352797"/>
                  <a:pt x="1451030" y="1375657"/>
                  <a:pt x="1470080" y="1394707"/>
                </a:cubicBezTo>
                <a:cubicBezTo>
                  <a:pt x="1481510" y="1406137"/>
                  <a:pt x="1481510" y="1418519"/>
                  <a:pt x="1476747" y="1433759"/>
                </a:cubicBezTo>
                <a:cubicBezTo>
                  <a:pt x="1469127" y="1457572"/>
                  <a:pt x="1453887" y="1476622"/>
                  <a:pt x="1439600" y="1497577"/>
                </a:cubicBezTo>
                <a:cubicBezTo>
                  <a:pt x="1431980" y="1428044"/>
                  <a:pt x="1431027" y="1359464"/>
                  <a:pt x="1437695" y="1289932"/>
                </a:cubicBezTo>
                <a:close/>
                <a:moveTo>
                  <a:pt x="1475795" y="1882387"/>
                </a:moveTo>
                <a:cubicBezTo>
                  <a:pt x="1468175" y="1887149"/>
                  <a:pt x="1465317" y="1880482"/>
                  <a:pt x="1462460" y="1874767"/>
                </a:cubicBezTo>
                <a:cubicBezTo>
                  <a:pt x="1438647" y="1833809"/>
                  <a:pt x="1411977" y="1796662"/>
                  <a:pt x="1371972" y="1769992"/>
                </a:cubicBezTo>
                <a:cubicBezTo>
                  <a:pt x="1360542" y="1762372"/>
                  <a:pt x="1348160" y="1756657"/>
                  <a:pt x="1336730" y="1750942"/>
                </a:cubicBezTo>
                <a:cubicBezTo>
                  <a:pt x="1331015" y="1748084"/>
                  <a:pt x="1325300" y="1746179"/>
                  <a:pt x="1319585" y="1744274"/>
                </a:cubicBezTo>
                <a:cubicBezTo>
                  <a:pt x="1319585" y="1742369"/>
                  <a:pt x="1320537" y="1740464"/>
                  <a:pt x="1320537" y="1738559"/>
                </a:cubicBezTo>
                <a:cubicBezTo>
                  <a:pt x="1326252" y="1739512"/>
                  <a:pt x="1331967" y="1738559"/>
                  <a:pt x="1337682" y="1740464"/>
                </a:cubicBezTo>
                <a:cubicBezTo>
                  <a:pt x="1367210" y="1749989"/>
                  <a:pt x="1395785" y="1762372"/>
                  <a:pt x="1416740" y="1788089"/>
                </a:cubicBezTo>
                <a:cubicBezTo>
                  <a:pt x="1434837" y="1809997"/>
                  <a:pt x="1454840" y="1831904"/>
                  <a:pt x="1473890" y="1853812"/>
                </a:cubicBezTo>
                <a:cubicBezTo>
                  <a:pt x="1476747" y="1857622"/>
                  <a:pt x="1478652" y="1861432"/>
                  <a:pt x="1480557" y="1865242"/>
                </a:cubicBezTo>
                <a:cubicBezTo>
                  <a:pt x="1483415" y="1872862"/>
                  <a:pt x="1482462" y="1878577"/>
                  <a:pt x="1475795" y="1882387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04">
            <a:extLst>
              <a:ext uri="{FF2B5EF4-FFF2-40B4-BE49-F238E27FC236}">
                <a16:creationId xmlns="" xmlns:a16="http://schemas.microsoft.com/office/drawing/2014/main" id="{EDCB416D-E9FE-4D82-8477-57C240F51DDD}"/>
              </a:ext>
            </a:extLst>
          </p:cNvPr>
          <p:cNvSpPr/>
          <p:nvPr/>
        </p:nvSpPr>
        <p:spPr>
          <a:xfrm>
            <a:off x="6079211" y="1151452"/>
            <a:ext cx="1085077" cy="3603718"/>
          </a:xfrm>
          <a:custGeom>
            <a:avLst/>
            <a:gdLst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290800 w 3195530"/>
              <a:gd name="connsiteY3" fmla="*/ 0 h 10612860"/>
              <a:gd name="connsiteX4" fmla="*/ 1852755 w 3195530"/>
              <a:gd name="connsiteY4" fmla="*/ 556368 h 10612860"/>
              <a:gd name="connsiteX5" fmla="*/ 1880139 w 3195530"/>
              <a:gd name="connsiteY5" fmla="*/ 826219 h 10612860"/>
              <a:gd name="connsiteX6" fmla="*/ 1800885 w 3195530"/>
              <a:gd name="connsiteY6" fmla="*/ 889179 h 10612860"/>
              <a:gd name="connsiteX7" fmla="*/ 1665029 w 3195530"/>
              <a:gd name="connsiteY7" fmla="*/ 1234718 h 10612860"/>
              <a:gd name="connsiteX8" fmla="*/ 1649096 w 3195530"/>
              <a:gd name="connsiteY8" fmla="*/ 1339123 h 10612860"/>
              <a:gd name="connsiteX9" fmla="*/ 1534696 w 3195530"/>
              <a:gd name="connsiteY9" fmla="*/ 1530388 h 10612860"/>
              <a:gd name="connsiteX10" fmla="*/ 1721540 w 3195530"/>
              <a:gd name="connsiteY10" fmla="*/ 1740863 h 10612860"/>
              <a:gd name="connsiteX11" fmla="*/ 1724957 w 3195530"/>
              <a:gd name="connsiteY11" fmla="*/ 1755132 h 10612860"/>
              <a:gd name="connsiteX12" fmla="*/ 1652304 w 3195530"/>
              <a:gd name="connsiteY12" fmla="*/ 1750313 h 10612860"/>
              <a:gd name="connsiteX13" fmla="*/ 1751358 w 3195530"/>
              <a:gd name="connsiteY13" fmla="*/ 1930550 h 10612860"/>
              <a:gd name="connsiteX14" fmla="*/ 1724957 w 3195530"/>
              <a:gd name="connsiteY14" fmla="*/ 1755132 h 10612860"/>
              <a:gd name="connsiteX15" fmla="*/ 1736291 w 3195530"/>
              <a:gd name="connsiteY15" fmla="*/ 1755884 h 10612860"/>
              <a:gd name="connsiteX16" fmla="*/ 1721540 w 3195530"/>
              <a:gd name="connsiteY16" fmla="*/ 1740863 h 10612860"/>
              <a:gd name="connsiteX17" fmla="*/ 1667880 w 3195530"/>
              <a:gd name="connsiteY17" fmla="*/ 1609649 h 10612860"/>
              <a:gd name="connsiteX18" fmla="*/ 1658106 w 3195530"/>
              <a:gd name="connsiteY18" fmla="*/ 1372022 h 10612860"/>
              <a:gd name="connsiteX19" fmla="*/ 1734509 w 3195530"/>
              <a:gd name="connsiteY19" fmla="*/ 1541309 h 10612860"/>
              <a:gd name="connsiteX20" fmla="*/ 2326647 w 3195530"/>
              <a:gd name="connsiteY20" fmla="*/ 1715111 h 10612860"/>
              <a:gd name="connsiteX21" fmla="*/ 2509435 w 3195530"/>
              <a:gd name="connsiteY21" fmla="*/ 1794736 h 10612860"/>
              <a:gd name="connsiteX22" fmla="*/ 2606453 w 3195530"/>
              <a:gd name="connsiteY22" fmla="*/ 2095611 h 10612860"/>
              <a:gd name="connsiteX23" fmla="*/ 2672829 w 3195530"/>
              <a:gd name="connsiteY23" fmla="*/ 2178119 h 10612860"/>
              <a:gd name="connsiteX24" fmla="*/ 2670233 w 3195530"/>
              <a:gd name="connsiteY24" fmla="*/ 2302646 h 10612860"/>
              <a:gd name="connsiteX25" fmla="*/ 2712685 w 3195530"/>
              <a:gd name="connsiteY25" fmla="*/ 2352064 h 10612860"/>
              <a:gd name="connsiteX26" fmla="*/ 2702149 w 3195530"/>
              <a:gd name="connsiteY26" fmla="*/ 2404747 h 10612860"/>
              <a:gd name="connsiteX27" fmla="*/ 2763128 w 3195530"/>
              <a:gd name="connsiteY27" fmla="*/ 2436539 h 10612860"/>
              <a:gd name="connsiteX28" fmla="*/ 2757987 w 3195530"/>
              <a:gd name="connsiteY28" fmla="*/ 2539216 h 10612860"/>
              <a:gd name="connsiteX29" fmla="*/ 3024915 w 3195530"/>
              <a:gd name="connsiteY29" fmla="*/ 2938542 h 10612860"/>
              <a:gd name="connsiteX30" fmla="*/ 3138120 w 3195530"/>
              <a:gd name="connsiteY30" fmla="*/ 3005297 h 10612860"/>
              <a:gd name="connsiteX31" fmla="*/ 3194723 w 3195530"/>
              <a:gd name="connsiteY31" fmla="*/ 3333739 h 10612860"/>
              <a:gd name="connsiteX32" fmla="*/ 2857806 w 3195530"/>
              <a:gd name="connsiteY32" fmla="*/ 3656225 h 10612860"/>
              <a:gd name="connsiteX33" fmla="*/ 2542420 w 3195530"/>
              <a:gd name="connsiteY33" fmla="*/ 3660305 h 10612860"/>
              <a:gd name="connsiteX34" fmla="*/ 2461079 w 3195530"/>
              <a:gd name="connsiteY34" fmla="*/ 3610217 h 10612860"/>
              <a:gd name="connsiteX35" fmla="*/ 2503020 w 3195530"/>
              <a:gd name="connsiteY35" fmla="*/ 3730889 h 10612860"/>
              <a:gd name="connsiteX36" fmla="*/ 2445357 w 3195530"/>
              <a:gd name="connsiteY36" fmla="*/ 3730903 h 10612860"/>
              <a:gd name="connsiteX37" fmla="*/ 2445357 w 3195530"/>
              <a:gd name="connsiteY37" fmla="*/ 3964866 h 10612860"/>
              <a:gd name="connsiteX38" fmla="*/ 2459686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372115 w 3195530"/>
              <a:gd name="connsiteY91" fmla="*/ 3976393 h 10612860"/>
              <a:gd name="connsiteX92" fmla="*/ 348560 w 3195530"/>
              <a:gd name="connsiteY92" fmla="*/ 3964866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25501 w 3195530"/>
              <a:gd name="connsiteY95" fmla="*/ 3731402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348560 w 3195530"/>
              <a:gd name="connsiteY93" fmla="*/ 3964866 h 10612860"/>
              <a:gd name="connsiteX94" fmla="*/ 480370 w 3195530"/>
              <a:gd name="connsiteY94" fmla="*/ 3964866 h 10612860"/>
              <a:gd name="connsiteX95" fmla="*/ 480370 w 3195530"/>
              <a:gd name="connsiteY95" fmla="*/ 3731366 h 10612860"/>
              <a:gd name="connsiteX96" fmla="*/ 357520 w 3195530"/>
              <a:gd name="connsiteY96" fmla="*/ 3489579 h 10612860"/>
              <a:gd name="connsiteX97" fmla="*/ 296032 w 3195530"/>
              <a:gd name="connsiteY97" fmla="*/ 3332537 h 10612860"/>
              <a:gd name="connsiteX98" fmla="*/ 312879 w 3195530"/>
              <a:gd name="connsiteY98" fmla="*/ 3170839 h 10612860"/>
              <a:gd name="connsiteX99" fmla="*/ 258721 w 3195530"/>
              <a:gd name="connsiteY99" fmla="*/ 3134915 h 10612860"/>
              <a:gd name="connsiteX100" fmla="*/ 207412 w 3195530"/>
              <a:gd name="connsiteY100" fmla="*/ 2897913 h 10612860"/>
              <a:gd name="connsiteX101" fmla="*/ 54452 w 3195530"/>
              <a:gd name="connsiteY101" fmla="*/ 2538400 h 10612860"/>
              <a:gd name="connsiteX102" fmla="*/ 9303 w 3195530"/>
              <a:gd name="connsiteY102" fmla="*/ 2186090 h 10612860"/>
              <a:gd name="connsiteX103" fmla="*/ 81583 w 3195530"/>
              <a:gd name="connsiteY103" fmla="*/ 1743638 h 10612860"/>
              <a:gd name="connsiteX104" fmla="*/ 649543 w 3195530"/>
              <a:gd name="connsiteY104" fmla="*/ 1494582 h 10612860"/>
              <a:gd name="connsiteX105" fmla="*/ 945925 w 3195530"/>
              <a:gd name="connsiteY105" fmla="*/ 1232699 h 10612860"/>
              <a:gd name="connsiteX106" fmla="*/ 952102 w 3195530"/>
              <a:gd name="connsiteY106" fmla="*/ 1238129 h 10612860"/>
              <a:gd name="connsiteX107" fmla="*/ 1453685 w 3195530"/>
              <a:gd name="connsiteY107" fmla="*/ 1885887 h 10612860"/>
              <a:gd name="connsiteX108" fmla="*/ 1302916 w 3195530"/>
              <a:gd name="connsiteY108" fmla="*/ 1712325 h 10612860"/>
              <a:gd name="connsiteX109" fmla="*/ 1505401 w 3195530"/>
              <a:gd name="connsiteY109" fmla="*/ 1530023 h 10612860"/>
              <a:gd name="connsiteX110" fmla="*/ 1518343 w 3195530"/>
              <a:gd name="connsiteY110" fmla="*/ 1530185 h 10612860"/>
              <a:gd name="connsiteX111" fmla="*/ 1411743 w 3195530"/>
              <a:gd name="connsiteY111" fmla="*/ 1476618 h 10612860"/>
              <a:gd name="connsiteX112" fmla="*/ 1132853 w 3195530"/>
              <a:gd name="connsiteY112" fmla="*/ 1356460 h 10612860"/>
              <a:gd name="connsiteX113" fmla="*/ 987224 w 3195530"/>
              <a:gd name="connsiteY113" fmla="*/ 1196250 h 10612860"/>
              <a:gd name="connsiteX114" fmla="*/ 888169 w 3195530"/>
              <a:gd name="connsiteY114" fmla="*/ 929232 h 10612860"/>
              <a:gd name="connsiteX115" fmla="*/ 827953 w 3195530"/>
              <a:gd name="connsiteY115" fmla="*/ 971350 h 10612860"/>
              <a:gd name="connsiteX116" fmla="*/ 713322 w 3195530"/>
              <a:gd name="connsiteY116" fmla="*/ 695928 h 10612860"/>
              <a:gd name="connsiteX117" fmla="*/ 783974 w 3195530"/>
              <a:gd name="connsiteY117" fmla="*/ 630038 h 10612860"/>
              <a:gd name="connsiteX118" fmla="*/ 1290800 w 3195530"/>
              <a:gd name="connsiteY118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964866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372115 w 3195530"/>
              <a:gd name="connsiteY92" fmla="*/ 3976393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45358 w 3195530"/>
              <a:gd name="connsiteY40" fmla="*/ 3916228 h 10612860"/>
              <a:gd name="connsiteX41" fmla="*/ 2469021 w 3195530"/>
              <a:gd name="connsiteY41" fmla="*/ 4013875 h 10612860"/>
              <a:gd name="connsiteX42" fmla="*/ 2974950 w 3195530"/>
              <a:gd name="connsiteY42" fmla="*/ 5593332 h 10612860"/>
              <a:gd name="connsiteX43" fmla="*/ 2708419 w 3195530"/>
              <a:gd name="connsiteY43" fmla="*/ 5730659 h 10612860"/>
              <a:gd name="connsiteX44" fmla="*/ 2736752 w 3195530"/>
              <a:gd name="connsiteY44" fmla="*/ 6385004 h 10612860"/>
              <a:gd name="connsiteX45" fmla="*/ 2718427 w 3195530"/>
              <a:gd name="connsiteY45" fmla="*/ 7009774 h 10612860"/>
              <a:gd name="connsiteX46" fmla="*/ 2690545 w 3195530"/>
              <a:gd name="connsiteY46" fmla="*/ 7429203 h 10612860"/>
              <a:gd name="connsiteX47" fmla="*/ 2595054 w 3195530"/>
              <a:gd name="connsiteY47" fmla="*/ 7760350 h 10612860"/>
              <a:gd name="connsiteX48" fmla="*/ 2500175 w 3195530"/>
              <a:gd name="connsiteY48" fmla="*/ 7873515 h 10612860"/>
              <a:gd name="connsiteX49" fmla="*/ 2483431 w 3195530"/>
              <a:gd name="connsiteY49" fmla="*/ 8113645 h 10612860"/>
              <a:gd name="connsiteX50" fmla="*/ 2412136 w 3195530"/>
              <a:gd name="connsiteY50" fmla="*/ 8776730 h 10612860"/>
              <a:gd name="connsiteX51" fmla="*/ 2380366 w 3195530"/>
              <a:gd name="connsiteY51" fmla="*/ 9173347 h 10612860"/>
              <a:gd name="connsiteX52" fmla="*/ 2396889 w 3195530"/>
              <a:gd name="connsiteY52" fmla="*/ 9467957 h 10612860"/>
              <a:gd name="connsiteX53" fmla="*/ 2454833 w 3195530"/>
              <a:gd name="connsiteY53" fmla="*/ 9613145 h 10612860"/>
              <a:gd name="connsiteX54" fmla="*/ 2424209 w 3195530"/>
              <a:gd name="connsiteY54" fmla="*/ 9804339 h 10612860"/>
              <a:gd name="connsiteX55" fmla="*/ 3134866 w 3195530"/>
              <a:gd name="connsiteY55" fmla="*/ 10341562 h 10612860"/>
              <a:gd name="connsiteX56" fmla="*/ 3160024 w 3195530"/>
              <a:gd name="connsiteY56" fmla="*/ 10564964 h 10612860"/>
              <a:gd name="connsiteX57" fmla="*/ 2531417 w 3195530"/>
              <a:gd name="connsiteY57" fmla="*/ 10550290 h 10612860"/>
              <a:gd name="connsiteX58" fmla="*/ 1876236 w 3195530"/>
              <a:gd name="connsiteY58" fmla="*/ 10303490 h 10612860"/>
              <a:gd name="connsiteX59" fmla="*/ 1861870 w 3195530"/>
              <a:gd name="connsiteY59" fmla="*/ 10020777 h 10612860"/>
              <a:gd name="connsiteX60" fmla="*/ 1835213 w 3195530"/>
              <a:gd name="connsiteY60" fmla="*/ 9894183 h 10612860"/>
              <a:gd name="connsiteX61" fmla="*/ 1882681 w 3195530"/>
              <a:gd name="connsiteY61" fmla="*/ 9589781 h 10612860"/>
              <a:gd name="connsiteX62" fmla="*/ 1802386 w 3195530"/>
              <a:gd name="connsiteY62" fmla="*/ 9334796 h 10612860"/>
              <a:gd name="connsiteX63" fmla="*/ 1800887 w 3195530"/>
              <a:gd name="connsiteY63" fmla="*/ 8152789 h 10612860"/>
              <a:gd name="connsiteX64" fmla="*/ 1935942 w 3195530"/>
              <a:gd name="connsiteY64" fmla="*/ 7506024 h 10612860"/>
              <a:gd name="connsiteX65" fmla="*/ 1876110 w 3195530"/>
              <a:gd name="connsiteY65" fmla="*/ 7319701 h 10612860"/>
              <a:gd name="connsiteX66" fmla="*/ 1916465 w 3195530"/>
              <a:gd name="connsiteY66" fmla="*/ 7164091 h 10612860"/>
              <a:gd name="connsiteX67" fmla="*/ 1910193 w 3195530"/>
              <a:gd name="connsiteY67" fmla="*/ 6839348 h 10612860"/>
              <a:gd name="connsiteX68" fmla="*/ 1707813 w 3195530"/>
              <a:gd name="connsiteY68" fmla="*/ 6238651 h 10612860"/>
              <a:gd name="connsiteX69" fmla="*/ 1377613 w 3195530"/>
              <a:gd name="connsiteY69" fmla="*/ 7441295 h 10612860"/>
              <a:gd name="connsiteX70" fmla="*/ 1374660 w 3195530"/>
              <a:gd name="connsiteY70" fmla="*/ 7650818 h 10612860"/>
              <a:gd name="connsiteX71" fmla="*/ 1267540 w 3195530"/>
              <a:gd name="connsiteY71" fmla="*/ 7793055 h 10612860"/>
              <a:gd name="connsiteX72" fmla="*/ 1278558 w 3195530"/>
              <a:gd name="connsiteY72" fmla="*/ 7897618 h 10612860"/>
              <a:gd name="connsiteX73" fmla="*/ 1205942 w 3195530"/>
              <a:gd name="connsiteY73" fmla="*/ 8057305 h 10612860"/>
              <a:gd name="connsiteX74" fmla="*/ 1033520 w 3195530"/>
              <a:gd name="connsiteY74" fmla="*/ 9173347 h 10612860"/>
              <a:gd name="connsiteX75" fmla="*/ 1054274 w 3195530"/>
              <a:gd name="connsiteY75" fmla="*/ 9656724 h 10612860"/>
              <a:gd name="connsiteX76" fmla="*/ 990267 w 3195530"/>
              <a:gd name="connsiteY76" fmla="*/ 10063276 h 10612860"/>
              <a:gd name="connsiteX77" fmla="*/ 1368683 w 3195530"/>
              <a:gd name="connsiteY77" fmla="*/ 10442252 h 10612860"/>
              <a:gd name="connsiteX78" fmla="*/ 918876 w 3195530"/>
              <a:gd name="connsiteY78" fmla="*/ 10600044 h 10612860"/>
              <a:gd name="connsiteX79" fmla="*/ 474779 w 3195530"/>
              <a:gd name="connsiteY79" fmla="*/ 10287718 h 10612860"/>
              <a:gd name="connsiteX80" fmla="*/ 566182 w 3195530"/>
              <a:gd name="connsiteY80" fmla="*/ 10019896 h 10612860"/>
              <a:gd name="connsiteX81" fmla="*/ 460825 w 3195530"/>
              <a:gd name="connsiteY81" fmla="*/ 9692724 h 10612860"/>
              <a:gd name="connsiteX82" fmla="*/ 511587 w 3195530"/>
              <a:gd name="connsiteY82" fmla="*/ 9032388 h 10612860"/>
              <a:gd name="connsiteX83" fmla="*/ 622935 w 3195530"/>
              <a:gd name="connsiteY83" fmla="*/ 7525502 h 10612860"/>
              <a:gd name="connsiteX84" fmla="*/ 669466 w 3195530"/>
              <a:gd name="connsiteY84" fmla="*/ 7311969 h 10612860"/>
              <a:gd name="connsiteX85" fmla="*/ 689870 w 3195530"/>
              <a:gd name="connsiteY85" fmla="*/ 7037851 h 10612860"/>
              <a:gd name="connsiteX86" fmla="*/ 677180 w 3195530"/>
              <a:gd name="connsiteY86" fmla="*/ 6796735 h 10612860"/>
              <a:gd name="connsiteX87" fmla="*/ 587421 w 3195530"/>
              <a:gd name="connsiteY87" fmla="*/ 6210025 h 10612860"/>
              <a:gd name="connsiteX88" fmla="*/ 503127 w 3195530"/>
              <a:gd name="connsiteY88" fmla="*/ 5850688 h 10612860"/>
              <a:gd name="connsiteX89" fmla="*/ 304621 w 3195530"/>
              <a:gd name="connsiteY89" fmla="*/ 5601332 h 10612860"/>
              <a:gd name="connsiteX90" fmla="*/ 461987 w 3195530"/>
              <a:gd name="connsiteY90" fmla="*/ 4201579 h 10612860"/>
              <a:gd name="connsiteX91" fmla="*/ 480370 w 3195530"/>
              <a:gd name="connsiteY91" fmla="*/ 4073429 h 10612860"/>
              <a:gd name="connsiteX92" fmla="*/ 480370 w 3195530"/>
              <a:gd name="connsiteY92" fmla="*/ 4037882 h 10612860"/>
              <a:gd name="connsiteX93" fmla="*/ 430481 w 3195530"/>
              <a:gd name="connsiteY93" fmla="*/ 3966665 h 10612860"/>
              <a:gd name="connsiteX94" fmla="*/ 480370 w 3195530"/>
              <a:gd name="connsiteY94" fmla="*/ 3731366 h 10612860"/>
              <a:gd name="connsiteX95" fmla="*/ 357520 w 3195530"/>
              <a:gd name="connsiteY95" fmla="*/ 3489579 h 10612860"/>
              <a:gd name="connsiteX96" fmla="*/ 296032 w 3195530"/>
              <a:gd name="connsiteY96" fmla="*/ 3332537 h 10612860"/>
              <a:gd name="connsiteX97" fmla="*/ 312879 w 3195530"/>
              <a:gd name="connsiteY97" fmla="*/ 3170839 h 10612860"/>
              <a:gd name="connsiteX98" fmla="*/ 258721 w 3195530"/>
              <a:gd name="connsiteY98" fmla="*/ 3134915 h 10612860"/>
              <a:gd name="connsiteX99" fmla="*/ 207412 w 3195530"/>
              <a:gd name="connsiteY99" fmla="*/ 2897913 h 10612860"/>
              <a:gd name="connsiteX100" fmla="*/ 54452 w 3195530"/>
              <a:gd name="connsiteY100" fmla="*/ 2538400 h 10612860"/>
              <a:gd name="connsiteX101" fmla="*/ 9303 w 3195530"/>
              <a:gd name="connsiteY101" fmla="*/ 2186090 h 10612860"/>
              <a:gd name="connsiteX102" fmla="*/ 81583 w 3195530"/>
              <a:gd name="connsiteY102" fmla="*/ 1743638 h 10612860"/>
              <a:gd name="connsiteX103" fmla="*/ 649543 w 3195530"/>
              <a:gd name="connsiteY103" fmla="*/ 1494582 h 10612860"/>
              <a:gd name="connsiteX104" fmla="*/ 945925 w 3195530"/>
              <a:gd name="connsiteY104" fmla="*/ 1232699 h 10612860"/>
              <a:gd name="connsiteX105" fmla="*/ 952102 w 3195530"/>
              <a:gd name="connsiteY105" fmla="*/ 1238129 h 10612860"/>
              <a:gd name="connsiteX106" fmla="*/ 1453685 w 3195530"/>
              <a:gd name="connsiteY106" fmla="*/ 1885887 h 10612860"/>
              <a:gd name="connsiteX107" fmla="*/ 1302916 w 3195530"/>
              <a:gd name="connsiteY107" fmla="*/ 1712325 h 10612860"/>
              <a:gd name="connsiteX108" fmla="*/ 1505401 w 3195530"/>
              <a:gd name="connsiteY108" fmla="*/ 1530023 h 10612860"/>
              <a:gd name="connsiteX109" fmla="*/ 1518343 w 3195530"/>
              <a:gd name="connsiteY109" fmla="*/ 1530185 h 10612860"/>
              <a:gd name="connsiteX110" fmla="*/ 1411743 w 3195530"/>
              <a:gd name="connsiteY110" fmla="*/ 1476618 h 10612860"/>
              <a:gd name="connsiteX111" fmla="*/ 1132853 w 3195530"/>
              <a:gd name="connsiteY111" fmla="*/ 1356460 h 10612860"/>
              <a:gd name="connsiteX112" fmla="*/ 987224 w 3195530"/>
              <a:gd name="connsiteY112" fmla="*/ 1196250 h 10612860"/>
              <a:gd name="connsiteX113" fmla="*/ 888169 w 3195530"/>
              <a:gd name="connsiteY113" fmla="*/ 929232 h 10612860"/>
              <a:gd name="connsiteX114" fmla="*/ 827953 w 3195530"/>
              <a:gd name="connsiteY114" fmla="*/ 971350 h 10612860"/>
              <a:gd name="connsiteX115" fmla="*/ 713322 w 3195530"/>
              <a:gd name="connsiteY115" fmla="*/ 695928 h 10612860"/>
              <a:gd name="connsiteX116" fmla="*/ 783974 w 3195530"/>
              <a:gd name="connsiteY116" fmla="*/ 630038 h 10612860"/>
              <a:gd name="connsiteX117" fmla="*/ 1290800 w 3195530"/>
              <a:gd name="connsiteY117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59686 w 3195530"/>
              <a:gd name="connsiteY39" fmla="*/ 3964866 h 10612860"/>
              <a:gd name="connsiteX40" fmla="*/ 2469021 w 3195530"/>
              <a:gd name="connsiteY40" fmla="*/ 4013875 h 10612860"/>
              <a:gd name="connsiteX41" fmla="*/ 2974950 w 3195530"/>
              <a:gd name="connsiteY41" fmla="*/ 5593332 h 10612860"/>
              <a:gd name="connsiteX42" fmla="*/ 2708419 w 3195530"/>
              <a:gd name="connsiteY42" fmla="*/ 5730659 h 10612860"/>
              <a:gd name="connsiteX43" fmla="*/ 2736752 w 3195530"/>
              <a:gd name="connsiteY43" fmla="*/ 6385004 h 10612860"/>
              <a:gd name="connsiteX44" fmla="*/ 2718427 w 3195530"/>
              <a:gd name="connsiteY44" fmla="*/ 7009774 h 10612860"/>
              <a:gd name="connsiteX45" fmla="*/ 2690545 w 3195530"/>
              <a:gd name="connsiteY45" fmla="*/ 7429203 h 10612860"/>
              <a:gd name="connsiteX46" fmla="*/ 2595054 w 3195530"/>
              <a:gd name="connsiteY46" fmla="*/ 7760350 h 10612860"/>
              <a:gd name="connsiteX47" fmla="*/ 2500175 w 3195530"/>
              <a:gd name="connsiteY47" fmla="*/ 7873515 h 10612860"/>
              <a:gd name="connsiteX48" fmla="*/ 2483431 w 3195530"/>
              <a:gd name="connsiteY48" fmla="*/ 8113645 h 10612860"/>
              <a:gd name="connsiteX49" fmla="*/ 2412136 w 3195530"/>
              <a:gd name="connsiteY49" fmla="*/ 8776730 h 10612860"/>
              <a:gd name="connsiteX50" fmla="*/ 2380366 w 3195530"/>
              <a:gd name="connsiteY50" fmla="*/ 9173347 h 10612860"/>
              <a:gd name="connsiteX51" fmla="*/ 2396889 w 3195530"/>
              <a:gd name="connsiteY51" fmla="*/ 9467957 h 10612860"/>
              <a:gd name="connsiteX52" fmla="*/ 2454833 w 3195530"/>
              <a:gd name="connsiteY52" fmla="*/ 9613145 h 10612860"/>
              <a:gd name="connsiteX53" fmla="*/ 2424209 w 3195530"/>
              <a:gd name="connsiteY53" fmla="*/ 9804339 h 10612860"/>
              <a:gd name="connsiteX54" fmla="*/ 3134866 w 3195530"/>
              <a:gd name="connsiteY54" fmla="*/ 10341562 h 10612860"/>
              <a:gd name="connsiteX55" fmla="*/ 3160024 w 3195530"/>
              <a:gd name="connsiteY55" fmla="*/ 10564964 h 10612860"/>
              <a:gd name="connsiteX56" fmla="*/ 2531417 w 3195530"/>
              <a:gd name="connsiteY56" fmla="*/ 10550290 h 10612860"/>
              <a:gd name="connsiteX57" fmla="*/ 1876236 w 3195530"/>
              <a:gd name="connsiteY57" fmla="*/ 10303490 h 10612860"/>
              <a:gd name="connsiteX58" fmla="*/ 1861870 w 3195530"/>
              <a:gd name="connsiteY58" fmla="*/ 10020777 h 10612860"/>
              <a:gd name="connsiteX59" fmla="*/ 1835213 w 3195530"/>
              <a:gd name="connsiteY59" fmla="*/ 9894183 h 10612860"/>
              <a:gd name="connsiteX60" fmla="*/ 1882681 w 3195530"/>
              <a:gd name="connsiteY60" fmla="*/ 9589781 h 10612860"/>
              <a:gd name="connsiteX61" fmla="*/ 1802386 w 3195530"/>
              <a:gd name="connsiteY61" fmla="*/ 9334796 h 10612860"/>
              <a:gd name="connsiteX62" fmla="*/ 1800887 w 3195530"/>
              <a:gd name="connsiteY62" fmla="*/ 8152789 h 10612860"/>
              <a:gd name="connsiteX63" fmla="*/ 1935942 w 3195530"/>
              <a:gd name="connsiteY63" fmla="*/ 7506024 h 10612860"/>
              <a:gd name="connsiteX64" fmla="*/ 1876110 w 3195530"/>
              <a:gd name="connsiteY64" fmla="*/ 7319701 h 10612860"/>
              <a:gd name="connsiteX65" fmla="*/ 1916465 w 3195530"/>
              <a:gd name="connsiteY65" fmla="*/ 7164091 h 10612860"/>
              <a:gd name="connsiteX66" fmla="*/ 1910193 w 3195530"/>
              <a:gd name="connsiteY66" fmla="*/ 6839348 h 10612860"/>
              <a:gd name="connsiteX67" fmla="*/ 1707813 w 3195530"/>
              <a:gd name="connsiteY67" fmla="*/ 6238651 h 10612860"/>
              <a:gd name="connsiteX68" fmla="*/ 1377613 w 3195530"/>
              <a:gd name="connsiteY68" fmla="*/ 7441295 h 10612860"/>
              <a:gd name="connsiteX69" fmla="*/ 1374660 w 3195530"/>
              <a:gd name="connsiteY69" fmla="*/ 7650818 h 10612860"/>
              <a:gd name="connsiteX70" fmla="*/ 1267540 w 3195530"/>
              <a:gd name="connsiteY70" fmla="*/ 7793055 h 10612860"/>
              <a:gd name="connsiteX71" fmla="*/ 1278558 w 3195530"/>
              <a:gd name="connsiteY71" fmla="*/ 7897618 h 10612860"/>
              <a:gd name="connsiteX72" fmla="*/ 1205942 w 3195530"/>
              <a:gd name="connsiteY72" fmla="*/ 8057305 h 10612860"/>
              <a:gd name="connsiteX73" fmla="*/ 1033520 w 3195530"/>
              <a:gd name="connsiteY73" fmla="*/ 9173347 h 10612860"/>
              <a:gd name="connsiteX74" fmla="*/ 1054274 w 3195530"/>
              <a:gd name="connsiteY74" fmla="*/ 9656724 h 10612860"/>
              <a:gd name="connsiteX75" fmla="*/ 990267 w 3195530"/>
              <a:gd name="connsiteY75" fmla="*/ 10063276 h 10612860"/>
              <a:gd name="connsiteX76" fmla="*/ 1368683 w 3195530"/>
              <a:gd name="connsiteY76" fmla="*/ 10442252 h 10612860"/>
              <a:gd name="connsiteX77" fmla="*/ 918876 w 3195530"/>
              <a:gd name="connsiteY77" fmla="*/ 10600044 h 10612860"/>
              <a:gd name="connsiteX78" fmla="*/ 474779 w 3195530"/>
              <a:gd name="connsiteY78" fmla="*/ 10287718 h 10612860"/>
              <a:gd name="connsiteX79" fmla="*/ 566182 w 3195530"/>
              <a:gd name="connsiteY79" fmla="*/ 10019896 h 10612860"/>
              <a:gd name="connsiteX80" fmla="*/ 460825 w 3195530"/>
              <a:gd name="connsiteY80" fmla="*/ 9692724 h 10612860"/>
              <a:gd name="connsiteX81" fmla="*/ 511587 w 3195530"/>
              <a:gd name="connsiteY81" fmla="*/ 9032388 h 10612860"/>
              <a:gd name="connsiteX82" fmla="*/ 622935 w 3195530"/>
              <a:gd name="connsiteY82" fmla="*/ 7525502 h 10612860"/>
              <a:gd name="connsiteX83" fmla="*/ 669466 w 3195530"/>
              <a:gd name="connsiteY83" fmla="*/ 7311969 h 10612860"/>
              <a:gd name="connsiteX84" fmla="*/ 689870 w 3195530"/>
              <a:gd name="connsiteY84" fmla="*/ 7037851 h 10612860"/>
              <a:gd name="connsiteX85" fmla="*/ 677180 w 3195530"/>
              <a:gd name="connsiteY85" fmla="*/ 6796735 h 10612860"/>
              <a:gd name="connsiteX86" fmla="*/ 587421 w 3195530"/>
              <a:gd name="connsiteY86" fmla="*/ 6210025 h 10612860"/>
              <a:gd name="connsiteX87" fmla="*/ 503127 w 3195530"/>
              <a:gd name="connsiteY87" fmla="*/ 5850688 h 10612860"/>
              <a:gd name="connsiteX88" fmla="*/ 304621 w 3195530"/>
              <a:gd name="connsiteY88" fmla="*/ 5601332 h 10612860"/>
              <a:gd name="connsiteX89" fmla="*/ 461987 w 3195530"/>
              <a:gd name="connsiteY89" fmla="*/ 4201579 h 10612860"/>
              <a:gd name="connsiteX90" fmla="*/ 480370 w 3195530"/>
              <a:gd name="connsiteY90" fmla="*/ 4073429 h 10612860"/>
              <a:gd name="connsiteX91" fmla="*/ 480370 w 3195530"/>
              <a:gd name="connsiteY91" fmla="*/ 4037882 h 10612860"/>
              <a:gd name="connsiteX92" fmla="*/ 430481 w 3195530"/>
              <a:gd name="connsiteY92" fmla="*/ 3966665 h 10612860"/>
              <a:gd name="connsiteX93" fmla="*/ 480370 w 3195530"/>
              <a:gd name="connsiteY93" fmla="*/ 3731366 h 10612860"/>
              <a:gd name="connsiteX94" fmla="*/ 357520 w 3195530"/>
              <a:gd name="connsiteY94" fmla="*/ 3489579 h 10612860"/>
              <a:gd name="connsiteX95" fmla="*/ 296032 w 3195530"/>
              <a:gd name="connsiteY95" fmla="*/ 3332537 h 10612860"/>
              <a:gd name="connsiteX96" fmla="*/ 312879 w 3195530"/>
              <a:gd name="connsiteY96" fmla="*/ 3170839 h 10612860"/>
              <a:gd name="connsiteX97" fmla="*/ 258721 w 3195530"/>
              <a:gd name="connsiteY97" fmla="*/ 3134915 h 10612860"/>
              <a:gd name="connsiteX98" fmla="*/ 207412 w 3195530"/>
              <a:gd name="connsiteY98" fmla="*/ 2897913 h 10612860"/>
              <a:gd name="connsiteX99" fmla="*/ 54452 w 3195530"/>
              <a:gd name="connsiteY99" fmla="*/ 2538400 h 10612860"/>
              <a:gd name="connsiteX100" fmla="*/ 9303 w 3195530"/>
              <a:gd name="connsiteY100" fmla="*/ 2186090 h 10612860"/>
              <a:gd name="connsiteX101" fmla="*/ 81583 w 3195530"/>
              <a:gd name="connsiteY101" fmla="*/ 1743638 h 10612860"/>
              <a:gd name="connsiteX102" fmla="*/ 649543 w 3195530"/>
              <a:gd name="connsiteY102" fmla="*/ 1494582 h 10612860"/>
              <a:gd name="connsiteX103" fmla="*/ 945925 w 3195530"/>
              <a:gd name="connsiteY103" fmla="*/ 1232699 h 10612860"/>
              <a:gd name="connsiteX104" fmla="*/ 952102 w 3195530"/>
              <a:gd name="connsiteY104" fmla="*/ 1238129 h 10612860"/>
              <a:gd name="connsiteX105" fmla="*/ 1453685 w 3195530"/>
              <a:gd name="connsiteY105" fmla="*/ 1885887 h 10612860"/>
              <a:gd name="connsiteX106" fmla="*/ 1302916 w 3195530"/>
              <a:gd name="connsiteY106" fmla="*/ 1712325 h 10612860"/>
              <a:gd name="connsiteX107" fmla="*/ 1505401 w 3195530"/>
              <a:gd name="connsiteY107" fmla="*/ 1530023 h 10612860"/>
              <a:gd name="connsiteX108" fmla="*/ 1518343 w 3195530"/>
              <a:gd name="connsiteY108" fmla="*/ 1530185 h 10612860"/>
              <a:gd name="connsiteX109" fmla="*/ 1411743 w 3195530"/>
              <a:gd name="connsiteY109" fmla="*/ 1476618 h 10612860"/>
              <a:gd name="connsiteX110" fmla="*/ 1132853 w 3195530"/>
              <a:gd name="connsiteY110" fmla="*/ 1356460 h 10612860"/>
              <a:gd name="connsiteX111" fmla="*/ 987224 w 3195530"/>
              <a:gd name="connsiteY111" fmla="*/ 1196250 h 10612860"/>
              <a:gd name="connsiteX112" fmla="*/ 888169 w 3195530"/>
              <a:gd name="connsiteY112" fmla="*/ 929232 h 10612860"/>
              <a:gd name="connsiteX113" fmla="*/ 827953 w 3195530"/>
              <a:gd name="connsiteY113" fmla="*/ 971350 h 10612860"/>
              <a:gd name="connsiteX114" fmla="*/ 713322 w 3195530"/>
              <a:gd name="connsiteY114" fmla="*/ 695928 h 10612860"/>
              <a:gd name="connsiteX115" fmla="*/ 783974 w 3195530"/>
              <a:gd name="connsiteY115" fmla="*/ 630038 h 10612860"/>
              <a:gd name="connsiteX116" fmla="*/ 1290800 w 3195530"/>
              <a:gd name="connsiteY116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45357 w 3195530"/>
              <a:gd name="connsiteY38" fmla="*/ 3964866 h 10612860"/>
              <a:gd name="connsiteX39" fmla="*/ 2469021 w 3195530"/>
              <a:gd name="connsiteY39" fmla="*/ 4013875 h 10612860"/>
              <a:gd name="connsiteX40" fmla="*/ 2974950 w 3195530"/>
              <a:gd name="connsiteY40" fmla="*/ 5593332 h 10612860"/>
              <a:gd name="connsiteX41" fmla="*/ 2708419 w 3195530"/>
              <a:gd name="connsiteY41" fmla="*/ 5730659 h 10612860"/>
              <a:gd name="connsiteX42" fmla="*/ 2736752 w 3195530"/>
              <a:gd name="connsiteY42" fmla="*/ 6385004 h 10612860"/>
              <a:gd name="connsiteX43" fmla="*/ 2718427 w 3195530"/>
              <a:gd name="connsiteY43" fmla="*/ 7009774 h 10612860"/>
              <a:gd name="connsiteX44" fmla="*/ 2690545 w 3195530"/>
              <a:gd name="connsiteY44" fmla="*/ 7429203 h 10612860"/>
              <a:gd name="connsiteX45" fmla="*/ 2595054 w 3195530"/>
              <a:gd name="connsiteY45" fmla="*/ 7760350 h 10612860"/>
              <a:gd name="connsiteX46" fmla="*/ 2500175 w 3195530"/>
              <a:gd name="connsiteY46" fmla="*/ 7873515 h 10612860"/>
              <a:gd name="connsiteX47" fmla="*/ 2483431 w 3195530"/>
              <a:gd name="connsiteY47" fmla="*/ 8113645 h 10612860"/>
              <a:gd name="connsiteX48" fmla="*/ 2412136 w 3195530"/>
              <a:gd name="connsiteY48" fmla="*/ 8776730 h 10612860"/>
              <a:gd name="connsiteX49" fmla="*/ 2380366 w 3195530"/>
              <a:gd name="connsiteY49" fmla="*/ 9173347 h 10612860"/>
              <a:gd name="connsiteX50" fmla="*/ 2396889 w 3195530"/>
              <a:gd name="connsiteY50" fmla="*/ 9467957 h 10612860"/>
              <a:gd name="connsiteX51" fmla="*/ 2454833 w 3195530"/>
              <a:gd name="connsiteY51" fmla="*/ 9613145 h 10612860"/>
              <a:gd name="connsiteX52" fmla="*/ 2424209 w 3195530"/>
              <a:gd name="connsiteY52" fmla="*/ 9804339 h 10612860"/>
              <a:gd name="connsiteX53" fmla="*/ 3134866 w 3195530"/>
              <a:gd name="connsiteY53" fmla="*/ 10341562 h 10612860"/>
              <a:gd name="connsiteX54" fmla="*/ 3160024 w 3195530"/>
              <a:gd name="connsiteY54" fmla="*/ 10564964 h 10612860"/>
              <a:gd name="connsiteX55" fmla="*/ 2531417 w 3195530"/>
              <a:gd name="connsiteY55" fmla="*/ 10550290 h 10612860"/>
              <a:gd name="connsiteX56" fmla="*/ 1876236 w 3195530"/>
              <a:gd name="connsiteY56" fmla="*/ 10303490 h 10612860"/>
              <a:gd name="connsiteX57" fmla="*/ 1861870 w 3195530"/>
              <a:gd name="connsiteY57" fmla="*/ 10020777 h 10612860"/>
              <a:gd name="connsiteX58" fmla="*/ 1835213 w 3195530"/>
              <a:gd name="connsiteY58" fmla="*/ 9894183 h 10612860"/>
              <a:gd name="connsiteX59" fmla="*/ 1882681 w 3195530"/>
              <a:gd name="connsiteY59" fmla="*/ 9589781 h 10612860"/>
              <a:gd name="connsiteX60" fmla="*/ 1802386 w 3195530"/>
              <a:gd name="connsiteY60" fmla="*/ 9334796 h 10612860"/>
              <a:gd name="connsiteX61" fmla="*/ 1800887 w 3195530"/>
              <a:gd name="connsiteY61" fmla="*/ 8152789 h 10612860"/>
              <a:gd name="connsiteX62" fmla="*/ 1935942 w 3195530"/>
              <a:gd name="connsiteY62" fmla="*/ 7506024 h 10612860"/>
              <a:gd name="connsiteX63" fmla="*/ 1876110 w 3195530"/>
              <a:gd name="connsiteY63" fmla="*/ 7319701 h 10612860"/>
              <a:gd name="connsiteX64" fmla="*/ 1916465 w 3195530"/>
              <a:gd name="connsiteY64" fmla="*/ 7164091 h 10612860"/>
              <a:gd name="connsiteX65" fmla="*/ 1910193 w 3195530"/>
              <a:gd name="connsiteY65" fmla="*/ 6839348 h 10612860"/>
              <a:gd name="connsiteX66" fmla="*/ 1707813 w 3195530"/>
              <a:gd name="connsiteY66" fmla="*/ 6238651 h 10612860"/>
              <a:gd name="connsiteX67" fmla="*/ 1377613 w 3195530"/>
              <a:gd name="connsiteY67" fmla="*/ 7441295 h 10612860"/>
              <a:gd name="connsiteX68" fmla="*/ 1374660 w 3195530"/>
              <a:gd name="connsiteY68" fmla="*/ 7650818 h 10612860"/>
              <a:gd name="connsiteX69" fmla="*/ 1267540 w 3195530"/>
              <a:gd name="connsiteY69" fmla="*/ 7793055 h 10612860"/>
              <a:gd name="connsiteX70" fmla="*/ 1278558 w 3195530"/>
              <a:gd name="connsiteY70" fmla="*/ 7897618 h 10612860"/>
              <a:gd name="connsiteX71" fmla="*/ 1205942 w 3195530"/>
              <a:gd name="connsiteY71" fmla="*/ 8057305 h 10612860"/>
              <a:gd name="connsiteX72" fmla="*/ 1033520 w 3195530"/>
              <a:gd name="connsiteY72" fmla="*/ 9173347 h 10612860"/>
              <a:gd name="connsiteX73" fmla="*/ 1054274 w 3195530"/>
              <a:gd name="connsiteY73" fmla="*/ 9656724 h 10612860"/>
              <a:gd name="connsiteX74" fmla="*/ 990267 w 3195530"/>
              <a:gd name="connsiteY74" fmla="*/ 10063276 h 10612860"/>
              <a:gd name="connsiteX75" fmla="*/ 1368683 w 3195530"/>
              <a:gd name="connsiteY75" fmla="*/ 10442252 h 10612860"/>
              <a:gd name="connsiteX76" fmla="*/ 918876 w 3195530"/>
              <a:gd name="connsiteY76" fmla="*/ 10600044 h 10612860"/>
              <a:gd name="connsiteX77" fmla="*/ 474779 w 3195530"/>
              <a:gd name="connsiteY77" fmla="*/ 10287718 h 10612860"/>
              <a:gd name="connsiteX78" fmla="*/ 566182 w 3195530"/>
              <a:gd name="connsiteY78" fmla="*/ 10019896 h 10612860"/>
              <a:gd name="connsiteX79" fmla="*/ 460825 w 3195530"/>
              <a:gd name="connsiteY79" fmla="*/ 9692724 h 10612860"/>
              <a:gd name="connsiteX80" fmla="*/ 511587 w 3195530"/>
              <a:gd name="connsiteY80" fmla="*/ 9032388 h 10612860"/>
              <a:gd name="connsiteX81" fmla="*/ 622935 w 3195530"/>
              <a:gd name="connsiteY81" fmla="*/ 7525502 h 10612860"/>
              <a:gd name="connsiteX82" fmla="*/ 669466 w 3195530"/>
              <a:gd name="connsiteY82" fmla="*/ 7311969 h 10612860"/>
              <a:gd name="connsiteX83" fmla="*/ 689870 w 3195530"/>
              <a:gd name="connsiteY83" fmla="*/ 7037851 h 10612860"/>
              <a:gd name="connsiteX84" fmla="*/ 677180 w 3195530"/>
              <a:gd name="connsiteY84" fmla="*/ 6796735 h 10612860"/>
              <a:gd name="connsiteX85" fmla="*/ 587421 w 3195530"/>
              <a:gd name="connsiteY85" fmla="*/ 6210025 h 10612860"/>
              <a:gd name="connsiteX86" fmla="*/ 503127 w 3195530"/>
              <a:gd name="connsiteY86" fmla="*/ 5850688 h 10612860"/>
              <a:gd name="connsiteX87" fmla="*/ 304621 w 3195530"/>
              <a:gd name="connsiteY87" fmla="*/ 5601332 h 10612860"/>
              <a:gd name="connsiteX88" fmla="*/ 461987 w 3195530"/>
              <a:gd name="connsiteY88" fmla="*/ 4201579 h 10612860"/>
              <a:gd name="connsiteX89" fmla="*/ 480370 w 3195530"/>
              <a:gd name="connsiteY89" fmla="*/ 4073429 h 10612860"/>
              <a:gd name="connsiteX90" fmla="*/ 480370 w 3195530"/>
              <a:gd name="connsiteY90" fmla="*/ 4037882 h 10612860"/>
              <a:gd name="connsiteX91" fmla="*/ 430481 w 3195530"/>
              <a:gd name="connsiteY91" fmla="*/ 3966665 h 10612860"/>
              <a:gd name="connsiteX92" fmla="*/ 480370 w 3195530"/>
              <a:gd name="connsiteY92" fmla="*/ 3731366 h 10612860"/>
              <a:gd name="connsiteX93" fmla="*/ 357520 w 3195530"/>
              <a:gd name="connsiteY93" fmla="*/ 3489579 h 10612860"/>
              <a:gd name="connsiteX94" fmla="*/ 296032 w 3195530"/>
              <a:gd name="connsiteY94" fmla="*/ 3332537 h 10612860"/>
              <a:gd name="connsiteX95" fmla="*/ 312879 w 3195530"/>
              <a:gd name="connsiteY95" fmla="*/ 3170839 h 10612860"/>
              <a:gd name="connsiteX96" fmla="*/ 258721 w 3195530"/>
              <a:gd name="connsiteY96" fmla="*/ 3134915 h 10612860"/>
              <a:gd name="connsiteX97" fmla="*/ 207412 w 3195530"/>
              <a:gd name="connsiteY97" fmla="*/ 2897913 h 10612860"/>
              <a:gd name="connsiteX98" fmla="*/ 54452 w 3195530"/>
              <a:gd name="connsiteY98" fmla="*/ 2538400 h 10612860"/>
              <a:gd name="connsiteX99" fmla="*/ 9303 w 3195530"/>
              <a:gd name="connsiteY99" fmla="*/ 2186090 h 10612860"/>
              <a:gd name="connsiteX100" fmla="*/ 81583 w 3195530"/>
              <a:gd name="connsiteY100" fmla="*/ 1743638 h 10612860"/>
              <a:gd name="connsiteX101" fmla="*/ 649543 w 3195530"/>
              <a:gd name="connsiteY101" fmla="*/ 1494582 h 10612860"/>
              <a:gd name="connsiteX102" fmla="*/ 945925 w 3195530"/>
              <a:gd name="connsiteY102" fmla="*/ 1232699 h 10612860"/>
              <a:gd name="connsiteX103" fmla="*/ 952102 w 3195530"/>
              <a:gd name="connsiteY103" fmla="*/ 1238129 h 10612860"/>
              <a:gd name="connsiteX104" fmla="*/ 1453685 w 3195530"/>
              <a:gd name="connsiteY104" fmla="*/ 1885887 h 10612860"/>
              <a:gd name="connsiteX105" fmla="*/ 1302916 w 3195530"/>
              <a:gd name="connsiteY105" fmla="*/ 1712325 h 10612860"/>
              <a:gd name="connsiteX106" fmla="*/ 1505401 w 3195530"/>
              <a:gd name="connsiteY106" fmla="*/ 1530023 h 10612860"/>
              <a:gd name="connsiteX107" fmla="*/ 1518343 w 3195530"/>
              <a:gd name="connsiteY107" fmla="*/ 1530185 h 10612860"/>
              <a:gd name="connsiteX108" fmla="*/ 1411743 w 3195530"/>
              <a:gd name="connsiteY108" fmla="*/ 1476618 h 10612860"/>
              <a:gd name="connsiteX109" fmla="*/ 1132853 w 3195530"/>
              <a:gd name="connsiteY109" fmla="*/ 1356460 h 10612860"/>
              <a:gd name="connsiteX110" fmla="*/ 987224 w 3195530"/>
              <a:gd name="connsiteY110" fmla="*/ 1196250 h 10612860"/>
              <a:gd name="connsiteX111" fmla="*/ 888169 w 3195530"/>
              <a:gd name="connsiteY111" fmla="*/ 929232 h 10612860"/>
              <a:gd name="connsiteX112" fmla="*/ 827953 w 3195530"/>
              <a:gd name="connsiteY112" fmla="*/ 971350 h 10612860"/>
              <a:gd name="connsiteX113" fmla="*/ 713322 w 3195530"/>
              <a:gd name="connsiteY113" fmla="*/ 695928 h 10612860"/>
              <a:gd name="connsiteX114" fmla="*/ 783974 w 3195530"/>
              <a:gd name="connsiteY114" fmla="*/ 630038 h 10612860"/>
              <a:gd name="connsiteX115" fmla="*/ 1290800 w 3195530"/>
              <a:gd name="connsiteY115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503020 w 3195530"/>
              <a:gd name="connsiteY36" fmla="*/ 3730889 h 10612860"/>
              <a:gd name="connsiteX37" fmla="*/ 2445357 w 3195530"/>
              <a:gd name="connsiteY37" fmla="*/ 3730903 h 10612860"/>
              <a:gd name="connsiteX38" fmla="*/ 2469021 w 3195530"/>
              <a:gd name="connsiteY38" fmla="*/ 4013875 h 10612860"/>
              <a:gd name="connsiteX39" fmla="*/ 2974950 w 3195530"/>
              <a:gd name="connsiteY39" fmla="*/ 5593332 h 10612860"/>
              <a:gd name="connsiteX40" fmla="*/ 2708419 w 3195530"/>
              <a:gd name="connsiteY40" fmla="*/ 5730659 h 10612860"/>
              <a:gd name="connsiteX41" fmla="*/ 2736752 w 3195530"/>
              <a:gd name="connsiteY41" fmla="*/ 6385004 h 10612860"/>
              <a:gd name="connsiteX42" fmla="*/ 2718427 w 3195530"/>
              <a:gd name="connsiteY42" fmla="*/ 7009774 h 10612860"/>
              <a:gd name="connsiteX43" fmla="*/ 2690545 w 3195530"/>
              <a:gd name="connsiteY43" fmla="*/ 7429203 h 10612860"/>
              <a:gd name="connsiteX44" fmla="*/ 2595054 w 3195530"/>
              <a:gd name="connsiteY44" fmla="*/ 7760350 h 10612860"/>
              <a:gd name="connsiteX45" fmla="*/ 2500175 w 3195530"/>
              <a:gd name="connsiteY45" fmla="*/ 7873515 h 10612860"/>
              <a:gd name="connsiteX46" fmla="*/ 2483431 w 3195530"/>
              <a:gd name="connsiteY46" fmla="*/ 8113645 h 10612860"/>
              <a:gd name="connsiteX47" fmla="*/ 2412136 w 3195530"/>
              <a:gd name="connsiteY47" fmla="*/ 8776730 h 10612860"/>
              <a:gd name="connsiteX48" fmla="*/ 2380366 w 3195530"/>
              <a:gd name="connsiteY48" fmla="*/ 9173347 h 10612860"/>
              <a:gd name="connsiteX49" fmla="*/ 2396889 w 3195530"/>
              <a:gd name="connsiteY49" fmla="*/ 9467957 h 10612860"/>
              <a:gd name="connsiteX50" fmla="*/ 2454833 w 3195530"/>
              <a:gd name="connsiteY50" fmla="*/ 9613145 h 10612860"/>
              <a:gd name="connsiteX51" fmla="*/ 2424209 w 3195530"/>
              <a:gd name="connsiteY51" fmla="*/ 9804339 h 10612860"/>
              <a:gd name="connsiteX52" fmla="*/ 3134866 w 3195530"/>
              <a:gd name="connsiteY52" fmla="*/ 10341562 h 10612860"/>
              <a:gd name="connsiteX53" fmla="*/ 3160024 w 3195530"/>
              <a:gd name="connsiteY53" fmla="*/ 10564964 h 10612860"/>
              <a:gd name="connsiteX54" fmla="*/ 2531417 w 3195530"/>
              <a:gd name="connsiteY54" fmla="*/ 10550290 h 10612860"/>
              <a:gd name="connsiteX55" fmla="*/ 1876236 w 3195530"/>
              <a:gd name="connsiteY55" fmla="*/ 10303490 h 10612860"/>
              <a:gd name="connsiteX56" fmla="*/ 1861870 w 3195530"/>
              <a:gd name="connsiteY56" fmla="*/ 10020777 h 10612860"/>
              <a:gd name="connsiteX57" fmla="*/ 1835213 w 3195530"/>
              <a:gd name="connsiteY57" fmla="*/ 9894183 h 10612860"/>
              <a:gd name="connsiteX58" fmla="*/ 1882681 w 3195530"/>
              <a:gd name="connsiteY58" fmla="*/ 9589781 h 10612860"/>
              <a:gd name="connsiteX59" fmla="*/ 1802386 w 3195530"/>
              <a:gd name="connsiteY59" fmla="*/ 9334796 h 10612860"/>
              <a:gd name="connsiteX60" fmla="*/ 1800887 w 3195530"/>
              <a:gd name="connsiteY60" fmla="*/ 8152789 h 10612860"/>
              <a:gd name="connsiteX61" fmla="*/ 1935942 w 3195530"/>
              <a:gd name="connsiteY61" fmla="*/ 7506024 h 10612860"/>
              <a:gd name="connsiteX62" fmla="*/ 1876110 w 3195530"/>
              <a:gd name="connsiteY62" fmla="*/ 7319701 h 10612860"/>
              <a:gd name="connsiteX63" fmla="*/ 1916465 w 3195530"/>
              <a:gd name="connsiteY63" fmla="*/ 7164091 h 10612860"/>
              <a:gd name="connsiteX64" fmla="*/ 1910193 w 3195530"/>
              <a:gd name="connsiteY64" fmla="*/ 6839348 h 10612860"/>
              <a:gd name="connsiteX65" fmla="*/ 1707813 w 3195530"/>
              <a:gd name="connsiteY65" fmla="*/ 6238651 h 10612860"/>
              <a:gd name="connsiteX66" fmla="*/ 1377613 w 3195530"/>
              <a:gd name="connsiteY66" fmla="*/ 7441295 h 10612860"/>
              <a:gd name="connsiteX67" fmla="*/ 1374660 w 3195530"/>
              <a:gd name="connsiteY67" fmla="*/ 7650818 h 10612860"/>
              <a:gd name="connsiteX68" fmla="*/ 1267540 w 3195530"/>
              <a:gd name="connsiteY68" fmla="*/ 7793055 h 10612860"/>
              <a:gd name="connsiteX69" fmla="*/ 1278558 w 3195530"/>
              <a:gd name="connsiteY69" fmla="*/ 7897618 h 10612860"/>
              <a:gd name="connsiteX70" fmla="*/ 1205942 w 3195530"/>
              <a:gd name="connsiteY70" fmla="*/ 8057305 h 10612860"/>
              <a:gd name="connsiteX71" fmla="*/ 1033520 w 3195530"/>
              <a:gd name="connsiteY71" fmla="*/ 9173347 h 10612860"/>
              <a:gd name="connsiteX72" fmla="*/ 1054274 w 3195530"/>
              <a:gd name="connsiteY72" fmla="*/ 9656724 h 10612860"/>
              <a:gd name="connsiteX73" fmla="*/ 990267 w 3195530"/>
              <a:gd name="connsiteY73" fmla="*/ 10063276 h 10612860"/>
              <a:gd name="connsiteX74" fmla="*/ 1368683 w 3195530"/>
              <a:gd name="connsiteY74" fmla="*/ 10442252 h 10612860"/>
              <a:gd name="connsiteX75" fmla="*/ 918876 w 3195530"/>
              <a:gd name="connsiteY75" fmla="*/ 10600044 h 10612860"/>
              <a:gd name="connsiteX76" fmla="*/ 474779 w 3195530"/>
              <a:gd name="connsiteY76" fmla="*/ 10287718 h 10612860"/>
              <a:gd name="connsiteX77" fmla="*/ 566182 w 3195530"/>
              <a:gd name="connsiteY77" fmla="*/ 10019896 h 10612860"/>
              <a:gd name="connsiteX78" fmla="*/ 460825 w 3195530"/>
              <a:gd name="connsiteY78" fmla="*/ 9692724 h 10612860"/>
              <a:gd name="connsiteX79" fmla="*/ 511587 w 3195530"/>
              <a:gd name="connsiteY79" fmla="*/ 9032388 h 10612860"/>
              <a:gd name="connsiteX80" fmla="*/ 622935 w 3195530"/>
              <a:gd name="connsiteY80" fmla="*/ 7525502 h 10612860"/>
              <a:gd name="connsiteX81" fmla="*/ 669466 w 3195530"/>
              <a:gd name="connsiteY81" fmla="*/ 7311969 h 10612860"/>
              <a:gd name="connsiteX82" fmla="*/ 689870 w 3195530"/>
              <a:gd name="connsiteY82" fmla="*/ 7037851 h 10612860"/>
              <a:gd name="connsiteX83" fmla="*/ 677180 w 3195530"/>
              <a:gd name="connsiteY83" fmla="*/ 6796735 h 10612860"/>
              <a:gd name="connsiteX84" fmla="*/ 587421 w 3195530"/>
              <a:gd name="connsiteY84" fmla="*/ 6210025 h 10612860"/>
              <a:gd name="connsiteX85" fmla="*/ 503127 w 3195530"/>
              <a:gd name="connsiteY85" fmla="*/ 5850688 h 10612860"/>
              <a:gd name="connsiteX86" fmla="*/ 304621 w 3195530"/>
              <a:gd name="connsiteY86" fmla="*/ 5601332 h 10612860"/>
              <a:gd name="connsiteX87" fmla="*/ 461987 w 3195530"/>
              <a:gd name="connsiteY87" fmla="*/ 4201579 h 10612860"/>
              <a:gd name="connsiteX88" fmla="*/ 480370 w 3195530"/>
              <a:gd name="connsiteY88" fmla="*/ 4073429 h 10612860"/>
              <a:gd name="connsiteX89" fmla="*/ 480370 w 3195530"/>
              <a:gd name="connsiteY89" fmla="*/ 4037882 h 10612860"/>
              <a:gd name="connsiteX90" fmla="*/ 430481 w 3195530"/>
              <a:gd name="connsiteY90" fmla="*/ 3966665 h 10612860"/>
              <a:gd name="connsiteX91" fmla="*/ 480370 w 3195530"/>
              <a:gd name="connsiteY91" fmla="*/ 3731366 h 10612860"/>
              <a:gd name="connsiteX92" fmla="*/ 357520 w 3195530"/>
              <a:gd name="connsiteY92" fmla="*/ 3489579 h 10612860"/>
              <a:gd name="connsiteX93" fmla="*/ 296032 w 3195530"/>
              <a:gd name="connsiteY93" fmla="*/ 3332537 h 10612860"/>
              <a:gd name="connsiteX94" fmla="*/ 312879 w 3195530"/>
              <a:gd name="connsiteY94" fmla="*/ 3170839 h 10612860"/>
              <a:gd name="connsiteX95" fmla="*/ 258721 w 3195530"/>
              <a:gd name="connsiteY95" fmla="*/ 3134915 h 10612860"/>
              <a:gd name="connsiteX96" fmla="*/ 207412 w 3195530"/>
              <a:gd name="connsiteY96" fmla="*/ 2897913 h 10612860"/>
              <a:gd name="connsiteX97" fmla="*/ 54452 w 3195530"/>
              <a:gd name="connsiteY97" fmla="*/ 2538400 h 10612860"/>
              <a:gd name="connsiteX98" fmla="*/ 9303 w 3195530"/>
              <a:gd name="connsiteY98" fmla="*/ 2186090 h 10612860"/>
              <a:gd name="connsiteX99" fmla="*/ 81583 w 3195530"/>
              <a:gd name="connsiteY99" fmla="*/ 1743638 h 10612860"/>
              <a:gd name="connsiteX100" fmla="*/ 649543 w 3195530"/>
              <a:gd name="connsiteY100" fmla="*/ 1494582 h 10612860"/>
              <a:gd name="connsiteX101" fmla="*/ 945925 w 3195530"/>
              <a:gd name="connsiteY101" fmla="*/ 1232699 h 10612860"/>
              <a:gd name="connsiteX102" fmla="*/ 952102 w 3195530"/>
              <a:gd name="connsiteY102" fmla="*/ 1238129 h 10612860"/>
              <a:gd name="connsiteX103" fmla="*/ 1453685 w 3195530"/>
              <a:gd name="connsiteY103" fmla="*/ 1885887 h 10612860"/>
              <a:gd name="connsiteX104" fmla="*/ 1302916 w 3195530"/>
              <a:gd name="connsiteY104" fmla="*/ 1712325 h 10612860"/>
              <a:gd name="connsiteX105" fmla="*/ 1505401 w 3195530"/>
              <a:gd name="connsiteY105" fmla="*/ 1530023 h 10612860"/>
              <a:gd name="connsiteX106" fmla="*/ 1518343 w 3195530"/>
              <a:gd name="connsiteY106" fmla="*/ 1530185 h 10612860"/>
              <a:gd name="connsiteX107" fmla="*/ 1411743 w 3195530"/>
              <a:gd name="connsiteY107" fmla="*/ 1476618 h 10612860"/>
              <a:gd name="connsiteX108" fmla="*/ 1132853 w 3195530"/>
              <a:gd name="connsiteY108" fmla="*/ 1356460 h 10612860"/>
              <a:gd name="connsiteX109" fmla="*/ 987224 w 3195530"/>
              <a:gd name="connsiteY109" fmla="*/ 1196250 h 10612860"/>
              <a:gd name="connsiteX110" fmla="*/ 888169 w 3195530"/>
              <a:gd name="connsiteY110" fmla="*/ 929232 h 10612860"/>
              <a:gd name="connsiteX111" fmla="*/ 827953 w 3195530"/>
              <a:gd name="connsiteY111" fmla="*/ 971350 h 10612860"/>
              <a:gd name="connsiteX112" fmla="*/ 713322 w 3195530"/>
              <a:gd name="connsiteY112" fmla="*/ 695928 h 10612860"/>
              <a:gd name="connsiteX113" fmla="*/ 783974 w 3195530"/>
              <a:gd name="connsiteY113" fmla="*/ 630038 h 10612860"/>
              <a:gd name="connsiteX114" fmla="*/ 1290800 w 3195530"/>
              <a:gd name="connsiteY114" fmla="*/ 0 h 10612860"/>
              <a:gd name="connsiteX0" fmla="*/ 1763037 w 3195530"/>
              <a:gd name="connsiteY0" fmla="*/ 2903008 h 10612860"/>
              <a:gd name="connsiteX1" fmla="*/ 1850995 w 3195530"/>
              <a:gd name="connsiteY1" fmla="*/ 3156579 h 10612860"/>
              <a:gd name="connsiteX2" fmla="*/ 1868097 w 3195530"/>
              <a:gd name="connsiteY2" fmla="*/ 2960638 h 10612860"/>
              <a:gd name="connsiteX3" fmla="*/ 1763037 w 3195530"/>
              <a:gd name="connsiteY3" fmla="*/ 2903008 h 10612860"/>
              <a:gd name="connsiteX4" fmla="*/ 1290800 w 3195530"/>
              <a:gd name="connsiteY4" fmla="*/ 0 h 10612860"/>
              <a:gd name="connsiteX5" fmla="*/ 1852755 w 3195530"/>
              <a:gd name="connsiteY5" fmla="*/ 556368 h 10612860"/>
              <a:gd name="connsiteX6" fmla="*/ 1880139 w 3195530"/>
              <a:gd name="connsiteY6" fmla="*/ 826219 h 10612860"/>
              <a:gd name="connsiteX7" fmla="*/ 1800885 w 3195530"/>
              <a:gd name="connsiteY7" fmla="*/ 889179 h 10612860"/>
              <a:gd name="connsiteX8" fmla="*/ 1665029 w 3195530"/>
              <a:gd name="connsiteY8" fmla="*/ 1234718 h 10612860"/>
              <a:gd name="connsiteX9" fmla="*/ 1649096 w 3195530"/>
              <a:gd name="connsiteY9" fmla="*/ 1339123 h 10612860"/>
              <a:gd name="connsiteX10" fmla="*/ 1534696 w 3195530"/>
              <a:gd name="connsiteY10" fmla="*/ 1530388 h 10612860"/>
              <a:gd name="connsiteX11" fmla="*/ 1721540 w 3195530"/>
              <a:gd name="connsiteY11" fmla="*/ 1740863 h 10612860"/>
              <a:gd name="connsiteX12" fmla="*/ 1724957 w 3195530"/>
              <a:gd name="connsiteY12" fmla="*/ 1755132 h 10612860"/>
              <a:gd name="connsiteX13" fmla="*/ 1652304 w 3195530"/>
              <a:gd name="connsiteY13" fmla="*/ 1750313 h 10612860"/>
              <a:gd name="connsiteX14" fmla="*/ 1751358 w 3195530"/>
              <a:gd name="connsiteY14" fmla="*/ 1930550 h 10612860"/>
              <a:gd name="connsiteX15" fmla="*/ 1724957 w 3195530"/>
              <a:gd name="connsiteY15" fmla="*/ 1755132 h 10612860"/>
              <a:gd name="connsiteX16" fmla="*/ 1736291 w 3195530"/>
              <a:gd name="connsiteY16" fmla="*/ 1755884 h 10612860"/>
              <a:gd name="connsiteX17" fmla="*/ 1721540 w 3195530"/>
              <a:gd name="connsiteY17" fmla="*/ 1740863 h 10612860"/>
              <a:gd name="connsiteX18" fmla="*/ 1667880 w 3195530"/>
              <a:gd name="connsiteY18" fmla="*/ 1609649 h 10612860"/>
              <a:gd name="connsiteX19" fmla="*/ 1658106 w 3195530"/>
              <a:gd name="connsiteY19" fmla="*/ 1372022 h 10612860"/>
              <a:gd name="connsiteX20" fmla="*/ 1734509 w 3195530"/>
              <a:gd name="connsiteY20" fmla="*/ 1541309 h 10612860"/>
              <a:gd name="connsiteX21" fmla="*/ 2326647 w 3195530"/>
              <a:gd name="connsiteY21" fmla="*/ 1715111 h 10612860"/>
              <a:gd name="connsiteX22" fmla="*/ 2509435 w 3195530"/>
              <a:gd name="connsiteY22" fmla="*/ 1794736 h 10612860"/>
              <a:gd name="connsiteX23" fmla="*/ 2606453 w 3195530"/>
              <a:gd name="connsiteY23" fmla="*/ 2095611 h 10612860"/>
              <a:gd name="connsiteX24" fmla="*/ 2672829 w 3195530"/>
              <a:gd name="connsiteY24" fmla="*/ 2178119 h 10612860"/>
              <a:gd name="connsiteX25" fmla="*/ 2670233 w 3195530"/>
              <a:gd name="connsiteY25" fmla="*/ 2302646 h 10612860"/>
              <a:gd name="connsiteX26" fmla="*/ 2712685 w 3195530"/>
              <a:gd name="connsiteY26" fmla="*/ 2352064 h 10612860"/>
              <a:gd name="connsiteX27" fmla="*/ 2702149 w 3195530"/>
              <a:gd name="connsiteY27" fmla="*/ 2404747 h 10612860"/>
              <a:gd name="connsiteX28" fmla="*/ 2763128 w 3195530"/>
              <a:gd name="connsiteY28" fmla="*/ 2436539 h 10612860"/>
              <a:gd name="connsiteX29" fmla="*/ 2757987 w 3195530"/>
              <a:gd name="connsiteY29" fmla="*/ 2539216 h 10612860"/>
              <a:gd name="connsiteX30" fmla="*/ 3024915 w 3195530"/>
              <a:gd name="connsiteY30" fmla="*/ 2938542 h 10612860"/>
              <a:gd name="connsiteX31" fmla="*/ 3138120 w 3195530"/>
              <a:gd name="connsiteY31" fmla="*/ 3005297 h 10612860"/>
              <a:gd name="connsiteX32" fmla="*/ 3194723 w 3195530"/>
              <a:gd name="connsiteY32" fmla="*/ 3333739 h 10612860"/>
              <a:gd name="connsiteX33" fmla="*/ 2857806 w 3195530"/>
              <a:gd name="connsiteY33" fmla="*/ 3656225 h 10612860"/>
              <a:gd name="connsiteX34" fmla="*/ 2542420 w 3195530"/>
              <a:gd name="connsiteY34" fmla="*/ 3660305 h 10612860"/>
              <a:gd name="connsiteX35" fmla="*/ 2461079 w 3195530"/>
              <a:gd name="connsiteY35" fmla="*/ 3610217 h 10612860"/>
              <a:gd name="connsiteX36" fmla="*/ 2445357 w 3195530"/>
              <a:gd name="connsiteY36" fmla="*/ 3730903 h 10612860"/>
              <a:gd name="connsiteX37" fmla="*/ 2469021 w 3195530"/>
              <a:gd name="connsiteY37" fmla="*/ 4013875 h 10612860"/>
              <a:gd name="connsiteX38" fmla="*/ 2974950 w 3195530"/>
              <a:gd name="connsiteY38" fmla="*/ 5593332 h 10612860"/>
              <a:gd name="connsiteX39" fmla="*/ 2708419 w 3195530"/>
              <a:gd name="connsiteY39" fmla="*/ 5730659 h 10612860"/>
              <a:gd name="connsiteX40" fmla="*/ 2736752 w 3195530"/>
              <a:gd name="connsiteY40" fmla="*/ 6385004 h 10612860"/>
              <a:gd name="connsiteX41" fmla="*/ 2718427 w 3195530"/>
              <a:gd name="connsiteY41" fmla="*/ 7009774 h 10612860"/>
              <a:gd name="connsiteX42" fmla="*/ 2690545 w 3195530"/>
              <a:gd name="connsiteY42" fmla="*/ 7429203 h 10612860"/>
              <a:gd name="connsiteX43" fmla="*/ 2595054 w 3195530"/>
              <a:gd name="connsiteY43" fmla="*/ 7760350 h 10612860"/>
              <a:gd name="connsiteX44" fmla="*/ 2500175 w 3195530"/>
              <a:gd name="connsiteY44" fmla="*/ 7873515 h 10612860"/>
              <a:gd name="connsiteX45" fmla="*/ 2483431 w 3195530"/>
              <a:gd name="connsiteY45" fmla="*/ 8113645 h 10612860"/>
              <a:gd name="connsiteX46" fmla="*/ 2412136 w 3195530"/>
              <a:gd name="connsiteY46" fmla="*/ 8776730 h 10612860"/>
              <a:gd name="connsiteX47" fmla="*/ 2380366 w 3195530"/>
              <a:gd name="connsiteY47" fmla="*/ 9173347 h 10612860"/>
              <a:gd name="connsiteX48" fmla="*/ 2396889 w 3195530"/>
              <a:gd name="connsiteY48" fmla="*/ 9467957 h 10612860"/>
              <a:gd name="connsiteX49" fmla="*/ 2454833 w 3195530"/>
              <a:gd name="connsiteY49" fmla="*/ 9613145 h 10612860"/>
              <a:gd name="connsiteX50" fmla="*/ 2424209 w 3195530"/>
              <a:gd name="connsiteY50" fmla="*/ 9804339 h 10612860"/>
              <a:gd name="connsiteX51" fmla="*/ 3134866 w 3195530"/>
              <a:gd name="connsiteY51" fmla="*/ 10341562 h 10612860"/>
              <a:gd name="connsiteX52" fmla="*/ 3160024 w 3195530"/>
              <a:gd name="connsiteY52" fmla="*/ 10564964 h 10612860"/>
              <a:gd name="connsiteX53" fmla="*/ 2531417 w 3195530"/>
              <a:gd name="connsiteY53" fmla="*/ 10550290 h 10612860"/>
              <a:gd name="connsiteX54" fmla="*/ 1876236 w 3195530"/>
              <a:gd name="connsiteY54" fmla="*/ 10303490 h 10612860"/>
              <a:gd name="connsiteX55" fmla="*/ 1861870 w 3195530"/>
              <a:gd name="connsiteY55" fmla="*/ 10020777 h 10612860"/>
              <a:gd name="connsiteX56" fmla="*/ 1835213 w 3195530"/>
              <a:gd name="connsiteY56" fmla="*/ 9894183 h 10612860"/>
              <a:gd name="connsiteX57" fmla="*/ 1882681 w 3195530"/>
              <a:gd name="connsiteY57" fmla="*/ 9589781 h 10612860"/>
              <a:gd name="connsiteX58" fmla="*/ 1802386 w 3195530"/>
              <a:gd name="connsiteY58" fmla="*/ 9334796 h 10612860"/>
              <a:gd name="connsiteX59" fmla="*/ 1800887 w 3195530"/>
              <a:gd name="connsiteY59" fmla="*/ 8152789 h 10612860"/>
              <a:gd name="connsiteX60" fmla="*/ 1935942 w 3195530"/>
              <a:gd name="connsiteY60" fmla="*/ 7506024 h 10612860"/>
              <a:gd name="connsiteX61" fmla="*/ 1876110 w 3195530"/>
              <a:gd name="connsiteY61" fmla="*/ 7319701 h 10612860"/>
              <a:gd name="connsiteX62" fmla="*/ 1916465 w 3195530"/>
              <a:gd name="connsiteY62" fmla="*/ 7164091 h 10612860"/>
              <a:gd name="connsiteX63" fmla="*/ 1910193 w 3195530"/>
              <a:gd name="connsiteY63" fmla="*/ 6839348 h 10612860"/>
              <a:gd name="connsiteX64" fmla="*/ 1707813 w 3195530"/>
              <a:gd name="connsiteY64" fmla="*/ 6238651 h 10612860"/>
              <a:gd name="connsiteX65" fmla="*/ 1377613 w 3195530"/>
              <a:gd name="connsiteY65" fmla="*/ 7441295 h 10612860"/>
              <a:gd name="connsiteX66" fmla="*/ 1374660 w 3195530"/>
              <a:gd name="connsiteY66" fmla="*/ 7650818 h 10612860"/>
              <a:gd name="connsiteX67" fmla="*/ 1267540 w 3195530"/>
              <a:gd name="connsiteY67" fmla="*/ 7793055 h 10612860"/>
              <a:gd name="connsiteX68" fmla="*/ 1278558 w 3195530"/>
              <a:gd name="connsiteY68" fmla="*/ 7897618 h 10612860"/>
              <a:gd name="connsiteX69" fmla="*/ 1205942 w 3195530"/>
              <a:gd name="connsiteY69" fmla="*/ 8057305 h 10612860"/>
              <a:gd name="connsiteX70" fmla="*/ 1033520 w 3195530"/>
              <a:gd name="connsiteY70" fmla="*/ 9173347 h 10612860"/>
              <a:gd name="connsiteX71" fmla="*/ 1054274 w 3195530"/>
              <a:gd name="connsiteY71" fmla="*/ 9656724 h 10612860"/>
              <a:gd name="connsiteX72" fmla="*/ 990267 w 3195530"/>
              <a:gd name="connsiteY72" fmla="*/ 10063276 h 10612860"/>
              <a:gd name="connsiteX73" fmla="*/ 1368683 w 3195530"/>
              <a:gd name="connsiteY73" fmla="*/ 10442252 h 10612860"/>
              <a:gd name="connsiteX74" fmla="*/ 918876 w 3195530"/>
              <a:gd name="connsiteY74" fmla="*/ 10600044 h 10612860"/>
              <a:gd name="connsiteX75" fmla="*/ 474779 w 3195530"/>
              <a:gd name="connsiteY75" fmla="*/ 10287718 h 10612860"/>
              <a:gd name="connsiteX76" fmla="*/ 566182 w 3195530"/>
              <a:gd name="connsiteY76" fmla="*/ 10019896 h 10612860"/>
              <a:gd name="connsiteX77" fmla="*/ 460825 w 3195530"/>
              <a:gd name="connsiteY77" fmla="*/ 9692724 h 10612860"/>
              <a:gd name="connsiteX78" fmla="*/ 511587 w 3195530"/>
              <a:gd name="connsiteY78" fmla="*/ 9032388 h 10612860"/>
              <a:gd name="connsiteX79" fmla="*/ 622935 w 3195530"/>
              <a:gd name="connsiteY79" fmla="*/ 7525502 h 10612860"/>
              <a:gd name="connsiteX80" fmla="*/ 669466 w 3195530"/>
              <a:gd name="connsiteY80" fmla="*/ 7311969 h 10612860"/>
              <a:gd name="connsiteX81" fmla="*/ 689870 w 3195530"/>
              <a:gd name="connsiteY81" fmla="*/ 7037851 h 10612860"/>
              <a:gd name="connsiteX82" fmla="*/ 677180 w 3195530"/>
              <a:gd name="connsiteY82" fmla="*/ 6796735 h 10612860"/>
              <a:gd name="connsiteX83" fmla="*/ 587421 w 3195530"/>
              <a:gd name="connsiteY83" fmla="*/ 6210025 h 10612860"/>
              <a:gd name="connsiteX84" fmla="*/ 503127 w 3195530"/>
              <a:gd name="connsiteY84" fmla="*/ 5850688 h 10612860"/>
              <a:gd name="connsiteX85" fmla="*/ 304621 w 3195530"/>
              <a:gd name="connsiteY85" fmla="*/ 5601332 h 10612860"/>
              <a:gd name="connsiteX86" fmla="*/ 461987 w 3195530"/>
              <a:gd name="connsiteY86" fmla="*/ 4201579 h 10612860"/>
              <a:gd name="connsiteX87" fmla="*/ 480370 w 3195530"/>
              <a:gd name="connsiteY87" fmla="*/ 4073429 h 10612860"/>
              <a:gd name="connsiteX88" fmla="*/ 480370 w 3195530"/>
              <a:gd name="connsiteY88" fmla="*/ 4037882 h 10612860"/>
              <a:gd name="connsiteX89" fmla="*/ 430481 w 3195530"/>
              <a:gd name="connsiteY89" fmla="*/ 3966665 h 10612860"/>
              <a:gd name="connsiteX90" fmla="*/ 480370 w 3195530"/>
              <a:gd name="connsiteY90" fmla="*/ 3731366 h 10612860"/>
              <a:gd name="connsiteX91" fmla="*/ 357520 w 3195530"/>
              <a:gd name="connsiteY91" fmla="*/ 3489579 h 10612860"/>
              <a:gd name="connsiteX92" fmla="*/ 296032 w 3195530"/>
              <a:gd name="connsiteY92" fmla="*/ 3332537 h 10612860"/>
              <a:gd name="connsiteX93" fmla="*/ 312879 w 3195530"/>
              <a:gd name="connsiteY93" fmla="*/ 3170839 h 10612860"/>
              <a:gd name="connsiteX94" fmla="*/ 258721 w 3195530"/>
              <a:gd name="connsiteY94" fmla="*/ 3134915 h 10612860"/>
              <a:gd name="connsiteX95" fmla="*/ 207412 w 3195530"/>
              <a:gd name="connsiteY95" fmla="*/ 2897913 h 10612860"/>
              <a:gd name="connsiteX96" fmla="*/ 54452 w 3195530"/>
              <a:gd name="connsiteY96" fmla="*/ 2538400 h 10612860"/>
              <a:gd name="connsiteX97" fmla="*/ 9303 w 3195530"/>
              <a:gd name="connsiteY97" fmla="*/ 2186090 h 10612860"/>
              <a:gd name="connsiteX98" fmla="*/ 81583 w 3195530"/>
              <a:gd name="connsiteY98" fmla="*/ 1743638 h 10612860"/>
              <a:gd name="connsiteX99" fmla="*/ 649543 w 3195530"/>
              <a:gd name="connsiteY99" fmla="*/ 1494582 h 10612860"/>
              <a:gd name="connsiteX100" fmla="*/ 945925 w 3195530"/>
              <a:gd name="connsiteY100" fmla="*/ 1232699 h 10612860"/>
              <a:gd name="connsiteX101" fmla="*/ 952102 w 3195530"/>
              <a:gd name="connsiteY101" fmla="*/ 1238129 h 10612860"/>
              <a:gd name="connsiteX102" fmla="*/ 1453685 w 3195530"/>
              <a:gd name="connsiteY102" fmla="*/ 1885887 h 10612860"/>
              <a:gd name="connsiteX103" fmla="*/ 1302916 w 3195530"/>
              <a:gd name="connsiteY103" fmla="*/ 1712325 h 10612860"/>
              <a:gd name="connsiteX104" fmla="*/ 1505401 w 3195530"/>
              <a:gd name="connsiteY104" fmla="*/ 1530023 h 10612860"/>
              <a:gd name="connsiteX105" fmla="*/ 1518343 w 3195530"/>
              <a:gd name="connsiteY105" fmla="*/ 1530185 h 10612860"/>
              <a:gd name="connsiteX106" fmla="*/ 1411743 w 3195530"/>
              <a:gd name="connsiteY106" fmla="*/ 1476618 h 10612860"/>
              <a:gd name="connsiteX107" fmla="*/ 1132853 w 3195530"/>
              <a:gd name="connsiteY107" fmla="*/ 1356460 h 10612860"/>
              <a:gd name="connsiteX108" fmla="*/ 987224 w 3195530"/>
              <a:gd name="connsiteY108" fmla="*/ 1196250 h 10612860"/>
              <a:gd name="connsiteX109" fmla="*/ 888169 w 3195530"/>
              <a:gd name="connsiteY109" fmla="*/ 929232 h 10612860"/>
              <a:gd name="connsiteX110" fmla="*/ 827953 w 3195530"/>
              <a:gd name="connsiteY110" fmla="*/ 971350 h 10612860"/>
              <a:gd name="connsiteX111" fmla="*/ 713322 w 3195530"/>
              <a:gd name="connsiteY111" fmla="*/ 695928 h 10612860"/>
              <a:gd name="connsiteX112" fmla="*/ 783974 w 3195530"/>
              <a:gd name="connsiteY112" fmla="*/ 630038 h 10612860"/>
              <a:gd name="connsiteX113" fmla="*/ 1290800 w 3195530"/>
              <a:gd name="connsiteY113" fmla="*/ 0 h 1061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195530" h="10612860">
                <a:moveTo>
                  <a:pt x="1763037" y="2903008"/>
                </a:moveTo>
                <a:cubicBezTo>
                  <a:pt x="1885202" y="3033635"/>
                  <a:pt x="1872984" y="3065139"/>
                  <a:pt x="1850995" y="3156579"/>
                </a:cubicBezTo>
                <a:cubicBezTo>
                  <a:pt x="1916962" y="3145053"/>
                  <a:pt x="1941396" y="3013657"/>
                  <a:pt x="1868097" y="2960638"/>
                </a:cubicBezTo>
                <a:lnTo>
                  <a:pt x="1763037" y="2903008"/>
                </a:lnTo>
                <a:close/>
                <a:moveTo>
                  <a:pt x="1290800" y="0"/>
                </a:moveTo>
                <a:cubicBezTo>
                  <a:pt x="1801445" y="7956"/>
                  <a:pt x="1808775" y="336334"/>
                  <a:pt x="1852755" y="556368"/>
                </a:cubicBezTo>
                <a:cubicBezTo>
                  <a:pt x="1963687" y="508007"/>
                  <a:pt x="1888928" y="775456"/>
                  <a:pt x="1880139" y="826219"/>
                </a:cubicBezTo>
                <a:cubicBezTo>
                  <a:pt x="1853721" y="920973"/>
                  <a:pt x="1832190" y="902771"/>
                  <a:pt x="1800885" y="889179"/>
                </a:cubicBezTo>
                <a:cubicBezTo>
                  <a:pt x="1794692" y="1052768"/>
                  <a:pt x="1749407" y="1133370"/>
                  <a:pt x="1665029" y="1234718"/>
                </a:cubicBezTo>
                <a:cubicBezTo>
                  <a:pt x="1652388" y="1274130"/>
                  <a:pt x="1654407" y="1304321"/>
                  <a:pt x="1649096" y="1339123"/>
                </a:cubicBezTo>
                <a:cubicBezTo>
                  <a:pt x="1649324" y="1430088"/>
                  <a:pt x="1591182" y="1487163"/>
                  <a:pt x="1534696" y="1530388"/>
                </a:cubicBezTo>
                <a:cubicBezTo>
                  <a:pt x="1631138" y="1537326"/>
                  <a:pt x="1656218" y="1674523"/>
                  <a:pt x="1721540" y="1740863"/>
                </a:cubicBezTo>
                <a:cubicBezTo>
                  <a:pt x="1723080" y="1745641"/>
                  <a:pt x="1724169" y="1750405"/>
                  <a:pt x="1724957" y="1755132"/>
                </a:cubicBezTo>
                <a:lnTo>
                  <a:pt x="1652304" y="1750313"/>
                </a:lnTo>
                <a:lnTo>
                  <a:pt x="1751358" y="1930550"/>
                </a:lnTo>
                <a:cubicBezTo>
                  <a:pt x="1734495" y="1865727"/>
                  <a:pt x="1738270" y="1816989"/>
                  <a:pt x="1724957" y="1755132"/>
                </a:cubicBezTo>
                <a:lnTo>
                  <a:pt x="1736291" y="1755884"/>
                </a:lnTo>
                <a:lnTo>
                  <a:pt x="1721540" y="1740863"/>
                </a:lnTo>
                <a:cubicBezTo>
                  <a:pt x="1712755" y="1703995"/>
                  <a:pt x="1697127" y="1662129"/>
                  <a:pt x="1667880" y="1609649"/>
                </a:cubicBezTo>
                <a:lnTo>
                  <a:pt x="1658106" y="1372022"/>
                </a:lnTo>
                <a:cubicBezTo>
                  <a:pt x="1691718" y="1475323"/>
                  <a:pt x="1705784" y="1525605"/>
                  <a:pt x="1734509" y="1541309"/>
                </a:cubicBezTo>
                <a:cubicBezTo>
                  <a:pt x="1938405" y="1625368"/>
                  <a:pt x="2120309" y="1644883"/>
                  <a:pt x="2326647" y="1715111"/>
                </a:cubicBezTo>
                <a:cubicBezTo>
                  <a:pt x="2387577" y="1741653"/>
                  <a:pt x="2468052" y="1735922"/>
                  <a:pt x="2509435" y="1794736"/>
                </a:cubicBezTo>
                <a:cubicBezTo>
                  <a:pt x="2578423" y="1861987"/>
                  <a:pt x="2583886" y="2028360"/>
                  <a:pt x="2606453" y="2095611"/>
                </a:cubicBezTo>
                <a:cubicBezTo>
                  <a:pt x="2645682" y="2153081"/>
                  <a:pt x="2650703" y="2150616"/>
                  <a:pt x="2672829" y="2178119"/>
                </a:cubicBezTo>
                <a:cubicBezTo>
                  <a:pt x="2671964" y="2219628"/>
                  <a:pt x="2671098" y="2261137"/>
                  <a:pt x="2670233" y="2302646"/>
                </a:cubicBezTo>
                <a:cubicBezTo>
                  <a:pt x="2698229" y="2345244"/>
                  <a:pt x="2677359" y="2320992"/>
                  <a:pt x="2712685" y="2352064"/>
                </a:cubicBezTo>
                <a:lnTo>
                  <a:pt x="2702149" y="2404747"/>
                </a:lnTo>
                <a:cubicBezTo>
                  <a:pt x="2725733" y="2417650"/>
                  <a:pt x="2734657" y="2405196"/>
                  <a:pt x="2763128" y="2436539"/>
                </a:cubicBezTo>
                <a:cubicBezTo>
                  <a:pt x="2783404" y="2468460"/>
                  <a:pt x="2759701" y="2504990"/>
                  <a:pt x="2757987" y="2539216"/>
                </a:cubicBezTo>
                <a:cubicBezTo>
                  <a:pt x="2830675" y="2570897"/>
                  <a:pt x="2952228" y="2786992"/>
                  <a:pt x="3024915" y="2938542"/>
                </a:cubicBezTo>
                <a:lnTo>
                  <a:pt x="3138120" y="3005297"/>
                </a:lnTo>
                <a:cubicBezTo>
                  <a:pt x="3176534" y="3119388"/>
                  <a:pt x="3200288" y="3168933"/>
                  <a:pt x="3194723" y="3333739"/>
                </a:cubicBezTo>
                <a:cubicBezTo>
                  <a:pt x="3121510" y="3499632"/>
                  <a:pt x="3109378" y="3603286"/>
                  <a:pt x="2857806" y="3656225"/>
                </a:cubicBezTo>
                <a:lnTo>
                  <a:pt x="2542420" y="3660305"/>
                </a:lnTo>
                <a:cubicBezTo>
                  <a:pt x="2487616" y="3649756"/>
                  <a:pt x="2506110" y="3650733"/>
                  <a:pt x="2461079" y="3610217"/>
                </a:cubicBezTo>
                <a:lnTo>
                  <a:pt x="2445357" y="3730903"/>
                </a:lnTo>
                <a:lnTo>
                  <a:pt x="2469021" y="4013875"/>
                </a:lnTo>
                <a:cubicBezTo>
                  <a:pt x="2533134" y="4303569"/>
                  <a:pt x="2824378" y="5106399"/>
                  <a:pt x="2974950" y="5593332"/>
                </a:cubicBezTo>
                <a:cubicBezTo>
                  <a:pt x="3011367" y="5707926"/>
                  <a:pt x="2843607" y="5642497"/>
                  <a:pt x="2708419" y="5730659"/>
                </a:cubicBezTo>
                <a:cubicBezTo>
                  <a:pt x="2757344" y="5999535"/>
                  <a:pt x="2737509" y="6102898"/>
                  <a:pt x="2736752" y="6385004"/>
                </a:cubicBezTo>
                <a:cubicBezTo>
                  <a:pt x="2736620" y="6633185"/>
                  <a:pt x="2747845" y="6839701"/>
                  <a:pt x="2718427" y="7009774"/>
                </a:cubicBezTo>
                <a:cubicBezTo>
                  <a:pt x="2666595" y="7086786"/>
                  <a:pt x="2735962" y="7280136"/>
                  <a:pt x="2690545" y="7429203"/>
                </a:cubicBezTo>
                <a:cubicBezTo>
                  <a:pt x="2634529" y="7582454"/>
                  <a:pt x="2615963" y="7594947"/>
                  <a:pt x="2595054" y="7760350"/>
                </a:cubicBezTo>
                <a:cubicBezTo>
                  <a:pt x="2588928" y="7805572"/>
                  <a:pt x="2483805" y="7828293"/>
                  <a:pt x="2500175" y="7873515"/>
                </a:cubicBezTo>
                <a:cubicBezTo>
                  <a:pt x="2579762" y="8026219"/>
                  <a:pt x="2466379" y="8049122"/>
                  <a:pt x="2483431" y="8113645"/>
                </a:cubicBezTo>
                <a:cubicBezTo>
                  <a:pt x="2517403" y="8288153"/>
                  <a:pt x="2436363" y="8606939"/>
                  <a:pt x="2412136" y="8776730"/>
                </a:cubicBezTo>
                <a:cubicBezTo>
                  <a:pt x="2369240" y="8959967"/>
                  <a:pt x="2353609" y="9066251"/>
                  <a:pt x="2380366" y="9173347"/>
                </a:cubicBezTo>
                <a:cubicBezTo>
                  <a:pt x="2432405" y="9284240"/>
                  <a:pt x="2442141" y="9369753"/>
                  <a:pt x="2396889" y="9467957"/>
                </a:cubicBezTo>
                <a:cubicBezTo>
                  <a:pt x="2363285" y="9537774"/>
                  <a:pt x="2376298" y="9577438"/>
                  <a:pt x="2454833" y="9613145"/>
                </a:cubicBezTo>
                <a:cubicBezTo>
                  <a:pt x="2491303" y="9642018"/>
                  <a:pt x="2530300" y="9658824"/>
                  <a:pt x="2424209" y="9804339"/>
                </a:cubicBezTo>
                <a:cubicBezTo>
                  <a:pt x="2356358" y="9899657"/>
                  <a:pt x="2771113" y="10115384"/>
                  <a:pt x="3134866" y="10341562"/>
                </a:cubicBezTo>
                <a:cubicBezTo>
                  <a:pt x="3198279" y="10390076"/>
                  <a:pt x="3220414" y="10515372"/>
                  <a:pt x="3160024" y="10564964"/>
                </a:cubicBezTo>
                <a:cubicBezTo>
                  <a:pt x="3063292" y="10600964"/>
                  <a:pt x="2776202" y="10577739"/>
                  <a:pt x="2531417" y="10550290"/>
                </a:cubicBezTo>
                <a:cubicBezTo>
                  <a:pt x="2270722" y="10510324"/>
                  <a:pt x="2132699" y="10411138"/>
                  <a:pt x="1876236" y="10303490"/>
                </a:cubicBezTo>
                <a:cubicBezTo>
                  <a:pt x="1796716" y="10260760"/>
                  <a:pt x="1856789" y="10099505"/>
                  <a:pt x="1861870" y="10020777"/>
                </a:cubicBezTo>
                <a:cubicBezTo>
                  <a:pt x="1875485" y="9978580"/>
                  <a:pt x="1808100" y="9931880"/>
                  <a:pt x="1835213" y="9894183"/>
                </a:cubicBezTo>
                <a:cubicBezTo>
                  <a:pt x="1921808" y="9780870"/>
                  <a:pt x="1753517" y="9679787"/>
                  <a:pt x="1882681" y="9589781"/>
                </a:cubicBezTo>
                <a:cubicBezTo>
                  <a:pt x="1923556" y="9549469"/>
                  <a:pt x="1807828" y="9495425"/>
                  <a:pt x="1802386" y="9334796"/>
                </a:cubicBezTo>
                <a:cubicBezTo>
                  <a:pt x="1822325" y="9064188"/>
                  <a:pt x="1759591" y="8373565"/>
                  <a:pt x="1800887" y="8152789"/>
                </a:cubicBezTo>
                <a:cubicBezTo>
                  <a:pt x="1845905" y="7937201"/>
                  <a:pt x="1869773" y="7666622"/>
                  <a:pt x="1935942" y="7506024"/>
                </a:cubicBezTo>
                <a:cubicBezTo>
                  <a:pt x="1956496" y="7425915"/>
                  <a:pt x="1882555" y="7399809"/>
                  <a:pt x="1876110" y="7319701"/>
                </a:cubicBezTo>
                <a:cubicBezTo>
                  <a:pt x="1873064" y="7251333"/>
                  <a:pt x="1978010" y="7223460"/>
                  <a:pt x="1916465" y="7164091"/>
                </a:cubicBezTo>
                <a:cubicBezTo>
                  <a:pt x="1851017" y="7064316"/>
                  <a:pt x="1962768" y="6911047"/>
                  <a:pt x="1910193" y="6839348"/>
                </a:cubicBezTo>
                <a:cubicBezTo>
                  <a:pt x="1788088" y="6651715"/>
                  <a:pt x="1879283" y="6224771"/>
                  <a:pt x="1707813" y="6238651"/>
                </a:cubicBezTo>
                <a:cubicBezTo>
                  <a:pt x="1596229" y="6246332"/>
                  <a:pt x="1573799" y="6862550"/>
                  <a:pt x="1377613" y="7441295"/>
                </a:cubicBezTo>
                <a:cubicBezTo>
                  <a:pt x="1339968" y="7523826"/>
                  <a:pt x="1391155" y="7574319"/>
                  <a:pt x="1374660" y="7650818"/>
                </a:cubicBezTo>
                <a:cubicBezTo>
                  <a:pt x="1338208" y="7728919"/>
                  <a:pt x="1281496" y="7732414"/>
                  <a:pt x="1267540" y="7793055"/>
                </a:cubicBezTo>
                <a:cubicBezTo>
                  <a:pt x="1244423" y="7826500"/>
                  <a:pt x="1255144" y="7847253"/>
                  <a:pt x="1278558" y="7897618"/>
                </a:cubicBezTo>
                <a:cubicBezTo>
                  <a:pt x="1292967" y="7951528"/>
                  <a:pt x="1192496" y="7984277"/>
                  <a:pt x="1205942" y="8057305"/>
                </a:cubicBezTo>
                <a:cubicBezTo>
                  <a:pt x="1236310" y="8316457"/>
                  <a:pt x="1126150" y="8888629"/>
                  <a:pt x="1033520" y="9173347"/>
                </a:cubicBezTo>
                <a:cubicBezTo>
                  <a:pt x="1002075" y="9250656"/>
                  <a:pt x="1090137" y="9496528"/>
                  <a:pt x="1054274" y="9656724"/>
                </a:cubicBezTo>
                <a:cubicBezTo>
                  <a:pt x="981217" y="9804572"/>
                  <a:pt x="969453" y="9963578"/>
                  <a:pt x="990267" y="10063276"/>
                </a:cubicBezTo>
                <a:cubicBezTo>
                  <a:pt x="1143347" y="10247861"/>
                  <a:pt x="1168717" y="10274048"/>
                  <a:pt x="1368683" y="10442252"/>
                </a:cubicBezTo>
                <a:cubicBezTo>
                  <a:pt x="1524599" y="10561929"/>
                  <a:pt x="1338067" y="10646149"/>
                  <a:pt x="918876" y="10600044"/>
                </a:cubicBezTo>
                <a:cubicBezTo>
                  <a:pt x="716747" y="10529872"/>
                  <a:pt x="523630" y="10469407"/>
                  <a:pt x="474779" y="10287718"/>
                </a:cubicBezTo>
                <a:cubicBezTo>
                  <a:pt x="460994" y="10214163"/>
                  <a:pt x="590583" y="10089490"/>
                  <a:pt x="566182" y="10019896"/>
                </a:cubicBezTo>
                <a:cubicBezTo>
                  <a:pt x="514350" y="9901569"/>
                  <a:pt x="513736" y="9833548"/>
                  <a:pt x="460825" y="9692724"/>
                </a:cubicBezTo>
                <a:cubicBezTo>
                  <a:pt x="428186" y="9545332"/>
                  <a:pt x="547918" y="9172668"/>
                  <a:pt x="511587" y="9032388"/>
                </a:cubicBezTo>
                <a:cubicBezTo>
                  <a:pt x="417570" y="8647125"/>
                  <a:pt x="441994" y="7931915"/>
                  <a:pt x="622935" y="7525502"/>
                </a:cubicBezTo>
                <a:cubicBezTo>
                  <a:pt x="660944" y="7463322"/>
                  <a:pt x="586275" y="7374687"/>
                  <a:pt x="669466" y="7311969"/>
                </a:cubicBezTo>
                <a:cubicBezTo>
                  <a:pt x="731364" y="7273515"/>
                  <a:pt x="604138" y="7146071"/>
                  <a:pt x="689870" y="7037851"/>
                </a:cubicBezTo>
                <a:cubicBezTo>
                  <a:pt x="719938" y="7010042"/>
                  <a:pt x="607537" y="6942878"/>
                  <a:pt x="677180" y="6796735"/>
                </a:cubicBezTo>
                <a:cubicBezTo>
                  <a:pt x="694258" y="6708282"/>
                  <a:pt x="529714" y="6543249"/>
                  <a:pt x="587421" y="6210025"/>
                </a:cubicBezTo>
                <a:cubicBezTo>
                  <a:pt x="599552" y="6134828"/>
                  <a:pt x="413486" y="6131917"/>
                  <a:pt x="503127" y="5850688"/>
                </a:cubicBezTo>
                <a:cubicBezTo>
                  <a:pt x="536354" y="5706433"/>
                  <a:pt x="319271" y="5761965"/>
                  <a:pt x="304621" y="5601332"/>
                </a:cubicBezTo>
                <a:cubicBezTo>
                  <a:pt x="320313" y="5340683"/>
                  <a:pt x="403834" y="4624329"/>
                  <a:pt x="461987" y="4201579"/>
                </a:cubicBezTo>
                <a:lnTo>
                  <a:pt x="480370" y="4073429"/>
                </a:lnTo>
                <a:lnTo>
                  <a:pt x="480370" y="4037882"/>
                </a:lnTo>
                <a:lnTo>
                  <a:pt x="430481" y="3966665"/>
                </a:lnTo>
                <a:lnTo>
                  <a:pt x="480370" y="3731366"/>
                </a:lnTo>
                <a:lnTo>
                  <a:pt x="357520" y="3489579"/>
                </a:lnTo>
                <a:cubicBezTo>
                  <a:pt x="337024" y="3429548"/>
                  <a:pt x="331188" y="3411010"/>
                  <a:pt x="296032" y="3332537"/>
                </a:cubicBezTo>
                <a:cubicBezTo>
                  <a:pt x="300019" y="3258660"/>
                  <a:pt x="289345" y="3260853"/>
                  <a:pt x="312879" y="3170839"/>
                </a:cubicBezTo>
                <a:lnTo>
                  <a:pt x="258721" y="3134915"/>
                </a:lnTo>
                <a:cubicBezTo>
                  <a:pt x="244061" y="3061294"/>
                  <a:pt x="263608" y="3033775"/>
                  <a:pt x="207412" y="2897913"/>
                </a:cubicBezTo>
                <a:cubicBezTo>
                  <a:pt x="161312" y="2801896"/>
                  <a:pt x="102996" y="2715099"/>
                  <a:pt x="54452" y="2538400"/>
                </a:cubicBezTo>
                <a:cubicBezTo>
                  <a:pt x="18227" y="2400985"/>
                  <a:pt x="52858" y="2339642"/>
                  <a:pt x="9303" y="2186090"/>
                </a:cubicBezTo>
                <a:cubicBezTo>
                  <a:pt x="8963" y="1985587"/>
                  <a:pt x="-37798" y="1978719"/>
                  <a:pt x="81583" y="1743638"/>
                </a:cubicBezTo>
                <a:cubicBezTo>
                  <a:pt x="192719" y="1639872"/>
                  <a:pt x="438234" y="1552243"/>
                  <a:pt x="649543" y="1494582"/>
                </a:cubicBezTo>
                <a:cubicBezTo>
                  <a:pt x="811283" y="1452620"/>
                  <a:pt x="910748" y="1222236"/>
                  <a:pt x="945925" y="1232699"/>
                </a:cubicBezTo>
                <a:cubicBezTo>
                  <a:pt x="948270" y="1233396"/>
                  <a:pt x="950329" y="1235164"/>
                  <a:pt x="952102" y="1238129"/>
                </a:cubicBezTo>
                <a:cubicBezTo>
                  <a:pt x="927905" y="1306516"/>
                  <a:pt x="1245770" y="1656136"/>
                  <a:pt x="1453685" y="1885887"/>
                </a:cubicBezTo>
                <a:cubicBezTo>
                  <a:pt x="1429491" y="1820348"/>
                  <a:pt x="1429728" y="1805525"/>
                  <a:pt x="1302916" y="1712325"/>
                </a:cubicBezTo>
                <a:lnTo>
                  <a:pt x="1505401" y="1530023"/>
                </a:lnTo>
                <a:lnTo>
                  <a:pt x="1518343" y="1530185"/>
                </a:lnTo>
                <a:cubicBezTo>
                  <a:pt x="1483021" y="1505424"/>
                  <a:pt x="1447382" y="1494945"/>
                  <a:pt x="1411743" y="1476618"/>
                </a:cubicBezTo>
                <a:cubicBezTo>
                  <a:pt x="1330996" y="1480364"/>
                  <a:pt x="1291785" y="1520994"/>
                  <a:pt x="1132853" y="1356460"/>
                </a:cubicBezTo>
                <a:cubicBezTo>
                  <a:pt x="1078609" y="1303057"/>
                  <a:pt x="1031695" y="1265790"/>
                  <a:pt x="987224" y="1196250"/>
                </a:cubicBezTo>
                <a:cubicBezTo>
                  <a:pt x="929773" y="1116465"/>
                  <a:pt x="921187" y="1018238"/>
                  <a:pt x="888169" y="929232"/>
                </a:cubicBezTo>
                <a:cubicBezTo>
                  <a:pt x="868097" y="943271"/>
                  <a:pt x="852911" y="966532"/>
                  <a:pt x="827953" y="971350"/>
                </a:cubicBezTo>
                <a:cubicBezTo>
                  <a:pt x="788114" y="976360"/>
                  <a:pt x="721398" y="813092"/>
                  <a:pt x="713322" y="695928"/>
                </a:cubicBezTo>
                <a:cubicBezTo>
                  <a:pt x="710811" y="610956"/>
                  <a:pt x="744950" y="629718"/>
                  <a:pt x="783974" y="630038"/>
                </a:cubicBezTo>
                <a:cubicBezTo>
                  <a:pt x="714289" y="279409"/>
                  <a:pt x="896262" y="16377"/>
                  <a:pt x="12908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1"/>
          </a:p>
        </p:txBody>
      </p:sp>
      <p:grpSp>
        <p:nvGrpSpPr>
          <p:cNvPr id="2" name="Group 1"/>
          <p:cNvGrpSpPr/>
          <p:nvPr/>
        </p:nvGrpSpPr>
        <p:grpSpPr>
          <a:xfrm>
            <a:off x="2652299" y="1346159"/>
            <a:ext cx="3975938" cy="3180047"/>
            <a:chOff x="2652299" y="1346159"/>
            <a:chExt cx="3975938" cy="318004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556670DA-F705-49FA-AACB-12B9DDF177E4}"/>
                </a:ext>
              </a:extLst>
            </p:cNvPr>
            <p:cNvSpPr/>
            <p:nvPr/>
          </p:nvSpPr>
          <p:spPr>
            <a:xfrm rot="21189387">
              <a:off x="2652299" y="2302723"/>
              <a:ext cx="3975938" cy="2223483"/>
            </a:xfrm>
            <a:custGeom>
              <a:avLst/>
              <a:gdLst>
                <a:gd name="connsiteX0" fmla="*/ 608249 w 5301251"/>
                <a:gd name="connsiteY0" fmla="*/ 0 h 2964644"/>
                <a:gd name="connsiteX1" fmla="*/ 4801690 w 5301251"/>
                <a:gd name="connsiteY1" fmla="*/ 503270 h 2964644"/>
                <a:gd name="connsiteX2" fmla="*/ 4793938 w 5301251"/>
                <a:gd name="connsiteY2" fmla="*/ 525860 h 2964644"/>
                <a:gd name="connsiteX3" fmla="*/ 4797713 w 5301251"/>
                <a:gd name="connsiteY3" fmla="*/ 613080 h 2964644"/>
                <a:gd name="connsiteX4" fmla="*/ 4874835 w 5301251"/>
                <a:gd name="connsiteY4" fmla="*/ 714944 h 2964644"/>
                <a:gd name="connsiteX5" fmla="*/ 5216802 w 5301251"/>
                <a:gd name="connsiteY5" fmla="*/ 915756 h 2964644"/>
                <a:gd name="connsiteX6" fmla="*/ 5291017 w 5301251"/>
                <a:gd name="connsiteY6" fmla="*/ 1088923 h 2964644"/>
                <a:gd name="connsiteX7" fmla="*/ 5288106 w 5301251"/>
                <a:gd name="connsiteY7" fmla="*/ 1106384 h 2964644"/>
                <a:gd name="connsiteX8" fmla="*/ 5082926 w 5301251"/>
                <a:gd name="connsiteY8" fmla="*/ 1253357 h 2964644"/>
                <a:gd name="connsiteX9" fmla="*/ 4724954 w 5301251"/>
                <a:gd name="connsiteY9" fmla="*/ 1208248 h 2964644"/>
                <a:gd name="connsiteX10" fmla="*/ 4544513 w 5301251"/>
                <a:gd name="connsiteY10" fmla="*/ 1301377 h 2964644"/>
                <a:gd name="connsiteX11" fmla="*/ 4541600 w 5301251"/>
                <a:gd name="connsiteY11" fmla="*/ 1516744 h 2964644"/>
                <a:gd name="connsiteX12" fmla="*/ 4772974 w 5301251"/>
                <a:gd name="connsiteY12" fmla="*/ 1822329 h 2964644"/>
                <a:gd name="connsiteX13" fmla="*/ 4772974 w 5301251"/>
                <a:gd name="connsiteY13" fmla="*/ 2021689 h 2964644"/>
                <a:gd name="connsiteX14" fmla="*/ 4764243 w 5301251"/>
                <a:gd name="connsiteY14" fmla="*/ 2031876 h 2964644"/>
                <a:gd name="connsiteX15" fmla="*/ 4513953 w 5301251"/>
                <a:gd name="connsiteY15" fmla="*/ 2081351 h 2964644"/>
                <a:gd name="connsiteX16" fmla="*/ 4204001 w 5301251"/>
                <a:gd name="connsiteY16" fmla="*/ 1906731 h 2964644"/>
                <a:gd name="connsiteX17" fmla="*/ 3991545 w 5301251"/>
                <a:gd name="connsiteY17" fmla="*/ 1937290 h 2964644"/>
                <a:gd name="connsiteX18" fmla="*/ 3923151 w 5301251"/>
                <a:gd name="connsiteY18" fmla="*/ 2129371 h 2964644"/>
                <a:gd name="connsiteX19" fmla="*/ 4023557 w 5301251"/>
                <a:gd name="connsiteY19" fmla="*/ 2516450 h 2964644"/>
                <a:gd name="connsiteX20" fmla="*/ 3966806 w 5301251"/>
                <a:gd name="connsiteY20" fmla="*/ 2661966 h 2964644"/>
                <a:gd name="connsiteX21" fmla="*/ 3864944 w 5301251"/>
                <a:gd name="connsiteY21" fmla="*/ 2714351 h 2964644"/>
                <a:gd name="connsiteX22" fmla="*/ 3712150 w 5301251"/>
                <a:gd name="connsiteY22" fmla="*/ 2672152 h 2964644"/>
                <a:gd name="connsiteX23" fmla="*/ 3472047 w 5301251"/>
                <a:gd name="connsiteY23" fmla="*/ 2368022 h 2964644"/>
                <a:gd name="connsiteX24" fmla="*/ 3162095 w 5301251"/>
                <a:gd name="connsiteY24" fmla="*/ 2341827 h 2964644"/>
                <a:gd name="connsiteX25" fmla="*/ 3121349 w 5301251"/>
                <a:gd name="connsiteY25" fmla="*/ 2423317 h 2964644"/>
                <a:gd name="connsiteX26" fmla="*/ 3066055 w 5301251"/>
                <a:gd name="connsiteY26" fmla="*/ 2823491 h 2964644"/>
                <a:gd name="connsiteX27" fmla="*/ 2961281 w 5301251"/>
                <a:gd name="connsiteY27" fmla="*/ 2964644 h 2964644"/>
                <a:gd name="connsiteX28" fmla="*/ 2785205 w 5301251"/>
                <a:gd name="connsiteY28" fmla="*/ 2964644 h 2964644"/>
                <a:gd name="connsiteX29" fmla="*/ 2708081 w 5301251"/>
                <a:gd name="connsiteY29" fmla="*/ 2856959 h 2964644"/>
                <a:gd name="connsiteX30" fmla="*/ 2598940 w 5301251"/>
                <a:gd name="connsiteY30" fmla="*/ 2471338 h 2964644"/>
                <a:gd name="connsiteX31" fmla="*/ 2469433 w 5301251"/>
                <a:gd name="connsiteY31" fmla="*/ 2357835 h 2964644"/>
                <a:gd name="connsiteX32" fmla="*/ 2390853 w 5301251"/>
                <a:gd name="connsiteY32" fmla="*/ 2349104 h 2964644"/>
                <a:gd name="connsiteX33" fmla="*/ 2256977 w 5301251"/>
                <a:gd name="connsiteY33" fmla="*/ 2423317 h 2964644"/>
                <a:gd name="connsiteX34" fmla="*/ 2223509 w 5301251"/>
                <a:gd name="connsiteY34" fmla="*/ 2480069 h 2964644"/>
                <a:gd name="connsiteX35" fmla="*/ 2040157 w 5301251"/>
                <a:gd name="connsiteY35" fmla="*/ 2790021 h 2964644"/>
                <a:gd name="connsiteX36" fmla="*/ 1901915 w 5301251"/>
                <a:gd name="connsiteY36" fmla="*/ 2846772 h 2964644"/>
                <a:gd name="connsiteX37" fmla="*/ 1789864 w 5301251"/>
                <a:gd name="connsiteY37" fmla="*/ 2808939 h 2964644"/>
                <a:gd name="connsiteX38" fmla="*/ 1714198 w 5301251"/>
                <a:gd name="connsiteY38" fmla="*/ 2667786 h 2964644"/>
                <a:gd name="connsiteX39" fmla="*/ 1762215 w 5301251"/>
                <a:gd name="connsiteY39" fmla="*/ 2270524 h 2964644"/>
                <a:gd name="connsiteX40" fmla="*/ 1653078 w 5301251"/>
                <a:gd name="connsiteY40" fmla="*/ 2085716 h 2964644"/>
                <a:gd name="connsiteX41" fmla="*/ 1450811 w 5301251"/>
                <a:gd name="connsiteY41" fmla="*/ 2095903 h 2964644"/>
                <a:gd name="connsiteX42" fmla="*/ 1167051 w 5301251"/>
                <a:gd name="connsiteY42" fmla="*/ 2311270 h 2964644"/>
                <a:gd name="connsiteX43" fmla="*/ 915305 w 5301251"/>
                <a:gd name="connsiteY43" fmla="*/ 2296718 h 2964644"/>
                <a:gd name="connsiteX44" fmla="*/ 893477 w 5301251"/>
                <a:gd name="connsiteY44" fmla="*/ 2274889 h 2964644"/>
                <a:gd name="connsiteX45" fmla="*/ 871651 w 5301251"/>
                <a:gd name="connsiteY45" fmla="*/ 2100269 h 2964644"/>
                <a:gd name="connsiteX46" fmla="*/ 1060824 w 5301251"/>
                <a:gd name="connsiteY46" fmla="*/ 1762668 h 2964644"/>
                <a:gd name="connsiteX47" fmla="*/ 1092836 w 5301251"/>
                <a:gd name="connsiteY47" fmla="*/ 1659351 h 2964644"/>
                <a:gd name="connsiteX48" fmla="*/ 838181 w 5301251"/>
                <a:gd name="connsiteY48" fmla="*/ 1477455 h 2964644"/>
                <a:gd name="connsiteX49" fmla="*/ 446738 w 5301251"/>
                <a:gd name="connsiteY49" fmla="*/ 1579316 h 2964644"/>
                <a:gd name="connsiteX50" fmla="*/ 321594 w 5301251"/>
                <a:gd name="connsiteY50" fmla="*/ 1537117 h 2964644"/>
                <a:gd name="connsiteX51" fmla="*/ 259021 w 5301251"/>
                <a:gd name="connsiteY51" fmla="*/ 1426522 h 2964644"/>
                <a:gd name="connsiteX52" fmla="*/ 301223 w 5301251"/>
                <a:gd name="connsiteY52" fmla="*/ 1263544 h 2964644"/>
                <a:gd name="connsiteX53" fmla="*/ 590801 w 5301251"/>
                <a:gd name="connsiteY53" fmla="*/ 1033627 h 2964644"/>
                <a:gd name="connsiteX54" fmla="*/ 667926 w 5301251"/>
                <a:gd name="connsiteY54" fmla="*/ 799342 h 2964644"/>
                <a:gd name="connsiteX55" fmla="*/ 512221 w 5301251"/>
                <a:gd name="connsiteY55" fmla="*/ 668376 h 2964644"/>
                <a:gd name="connsiteX56" fmla="*/ 146973 w 5301251"/>
                <a:gd name="connsiteY56" fmla="*/ 618901 h 2964644"/>
                <a:gd name="connsiteX57" fmla="*/ 2910 w 5301251"/>
                <a:gd name="connsiteY57" fmla="*/ 517040 h 2964644"/>
                <a:gd name="connsiteX58" fmla="*/ 0 w 5301251"/>
                <a:gd name="connsiteY58" fmla="*/ 336599 h 2964644"/>
                <a:gd name="connsiteX59" fmla="*/ 106230 w 5301251"/>
                <a:gd name="connsiteY59" fmla="*/ 259472 h 2964644"/>
                <a:gd name="connsiteX60" fmla="*/ 478754 w 5301251"/>
                <a:gd name="connsiteY60" fmla="*/ 154700 h 2964644"/>
                <a:gd name="connsiteX61" fmla="*/ 606809 w 5301251"/>
                <a:gd name="connsiteY61" fmla="*/ 12092 h 2964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301251" h="2964644">
                  <a:moveTo>
                    <a:pt x="608249" y="0"/>
                  </a:moveTo>
                  <a:lnTo>
                    <a:pt x="4801690" y="503270"/>
                  </a:lnTo>
                  <a:lnTo>
                    <a:pt x="4793938" y="525860"/>
                  </a:lnTo>
                  <a:cubicBezTo>
                    <a:pt x="4790346" y="552599"/>
                    <a:pt x="4791528" y="581794"/>
                    <a:pt x="4797713" y="613080"/>
                  </a:cubicBezTo>
                  <a:cubicBezTo>
                    <a:pt x="4806441" y="661100"/>
                    <a:pt x="4834091" y="691661"/>
                    <a:pt x="4874835" y="714944"/>
                  </a:cubicBezTo>
                  <a:cubicBezTo>
                    <a:pt x="4988341" y="781882"/>
                    <a:pt x="5101841" y="848818"/>
                    <a:pt x="5216802" y="915756"/>
                  </a:cubicBezTo>
                  <a:cubicBezTo>
                    <a:pt x="5301203" y="965234"/>
                    <a:pt x="5314300" y="994336"/>
                    <a:pt x="5291017" y="1088923"/>
                  </a:cubicBezTo>
                  <a:cubicBezTo>
                    <a:pt x="5289561" y="1094744"/>
                    <a:pt x="5289561" y="1100565"/>
                    <a:pt x="5288106" y="1106384"/>
                  </a:cubicBezTo>
                  <a:cubicBezTo>
                    <a:pt x="5253180" y="1221345"/>
                    <a:pt x="5213892" y="1278096"/>
                    <a:pt x="5082926" y="1253357"/>
                  </a:cubicBezTo>
                  <a:cubicBezTo>
                    <a:pt x="4965057" y="1230073"/>
                    <a:pt x="4844278" y="1225710"/>
                    <a:pt x="4724954" y="1208248"/>
                  </a:cubicBezTo>
                  <a:cubicBezTo>
                    <a:pt x="4640553" y="1196605"/>
                    <a:pt x="4585257" y="1230073"/>
                    <a:pt x="4544513" y="1301377"/>
                  </a:cubicBezTo>
                  <a:cubicBezTo>
                    <a:pt x="4502311" y="1374136"/>
                    <a:pt x="4483393" y="1442529"/>
                    <a:pt x="4541600" y="1516744"/>
                  </a:cubicBezTo>
                  <a:cubicBezTo>
                    <a:pt x="4620180" y="1617152"/>
                    <a:pt x="4695849" y="1720469"/>
                    <a:pt x="4772974" y="1822329"/>
                  </a:cubicBezTo>
                  <a:cubicBezTo>
                    <a:pt x="4837001" y="1905275"/>
                    <a:pt x="4837001" y="1938746"/>
                    <a:pt x="4772974" y="2021689"/>
                  </a:cubicBezTo>
                  <a:cubicBezTo>
                    <a:pt x="4770064" y="2024599"/>
                    <a:pt x="4767153" y="2028965"/>
                    <a:pt x="4764243" y="2031876"/>
                  </a:cubicBezTo>
                  <a:cubicBezTo>
                    <a:pt x="4679841" y="2122098"/>
                    <a:pt x="4646374" y="2161386"/>
                    <a:pt x="4513953" y="2081351"/>
                  </a:cubicBezTo>
                  <a:cubicBezTo>
                    <a:pt x="4412092" y="2020233"/>
                    <a:pt x="4304407" y="1967848"/>
                    <a:pt x="4204001" y="1906731"/>
                  </a:cubicBezTo>
                  <a:cubicBezTo>
                    <a:pt x="4121055" y="1857256"/>
                    <a:pt x="4057028" y="1886357"/>
                    <a:pt x="3991545" y="1937290"/>
                  </a:cubicBezTo>
                  <a:cubicBezTo>
                    <a:pt x="3926062" y="1986766"/>
                    <a:pt x="3899868" y="2046428"/>
                    <a:pt x="3923151" y="2129371"/>
                  </a:cubicBezTo>
                  <a:cubicBezTo>
                    <a:pt x="3959530" y="2257429"/>
                    <a:pt x="3991545" y="2386937"/>
                    <a:pt x="4023557" y="2516450"/>
                  </a:cubicBezTo>
                  <a:cubicBezTo>
                    <a:pt x="4041023" y="2586296"/>
                    <a:pt x="4026471" y="2624132"/>
                    <a:pt x="3966806" y="2661966"/>
                  </a:cubicBezTo>
                  <a:cubicBezTo>
                    <a:pt x="3934793" y="2682339"/>
                    <a:pt x="3901323" y="2701257"/>
                    <a:pt x="3864944" y="2714351"/>
                  </a:cubicBezTo>
                  <a:cubicBezTo>
                    <a:pt x="3800917" y="2737635"/>
                    <a:pt x="3754352" y="2725993"/>
                    <a:pt x="3712150" y="2672152"/>
                  </a:cubicBezTo>
                  <a:cubicBezTo>
                    <a:pt x="3632115" y="2571747"/>
                    <a:pt x="3552082" y="2469882"/>
                    <a:pt x="3472047" y="2368022"/>
                  </a:cubicBezTo>
                  <a:cubicBezTo>
                    <a:pt x="3394922" y="2271978"/>
                    <a:pt x="3255228" y="2258885"/>
                    <a:pt x="3162095" y="2341827"/>
                  </a:cubicBezTo>
                  <a:cubicBezTo>
                    <a:pt x="3137356" y="2363656"/>
                    <a:pt x="3125717" y="2391302"/>
                    <a:pt x="3121349" y="2423317"/>
                  </a:cubicBezTo>
                  <a:cubicBezTo>
                    <a:pt x="3102433" y="2557194"/>
                    <a:pt x="3080605" y="2689615"/>
                    <a:pt x="3066055" y="2823491"/>
                  </a:cubicBezTo>
                  <a:cubicBezTo>
                    <a:pt x="3057321" y="2893340"/>
                    <a:pt x="3029674" y="2942815"/>
                    <a:pt x="2961281" y="2964644"/>
                  </a:cubicBezTo>
                  <a:cubicBezTo>
                    <a:pt x="2903074" y="2964644"/>
                    <a:pt x="2843412" y="2964644"/>
                    <a:pt x="2785205" y="2964644"/>
                  </a:cubicBezTo>
                  <a:cubicBezTo>
                    <a:pt x="2744458" y="2939905"/>
                    <a:pt x="2721178" y="2903524"/>
                    <a:pt x="2708081" y="2856959"/>
                  </a:cubicBezTo>
                  <a:cubicBezTo>
                    <a:pt x="2673158" y="2728903"/>
                    <a:pt x="2633866" y="2600848"/>
                    <a:pt x="2598940" y="2471338"/>
                  </a:cubicBezTo>
                  <a:cubicBezTo>
                    <a:pt x="2580025" y="2402944"/>
                    <a:pt x="2537826" y="2366566"/>
                    <a:pt x="2469433" y="2357835"/>
                  </a:cubicBezTo>
                  <a:cubicBezTo>
                    <a:pt x="2443238" y="2354924"/>
                    <a:pt x="2417044" y="2350559"/>
                    <a:pt x="2390853" y="2349104"/>
                  </a:cubicBezTo>
                  <a:cubicBezTo>
                    <a:pt x="2329736" y="2344737"/>
                    <a:pt x="2287537" y="2372387"/>
                    <a:pt x="2256977" y="2423317"/>
                  </a:cubicBezTo>
                  <a:cubicBezTo>
                    <a:pt x="2245334" y="2442236"/>
                    <a:pt x="2235148" y="2461151"/>
                    <a:pt x="2223509" y="2480069"/>
                  </a:cubicBezTo>
                  <a:cubicBezTo>
                    <a:pt x="2162389" y="2583385"/>
                    <a:pt x="2102727" y="2688160"/>
                    <a:pt x="2040157" y="2790021"/>
                  </a:cubicBezTo>
                  <a:cubicBezTo>
                    <a:pt x="2006687" y="2846772"/>
                    <a:pt x="1965940" y="2861325"/>
                    <a:pt x="1901915" y="2846772"/>
                  </a:cubicBezTo>
                  <a:cubicBezTo>
                    <a:pt x="1862624" y="2838041"/>
                    <a:pt x="1826246" y="2824947"/>
                    <a:pt x="1789864" y="2808939"/>
                  </a:cubicBezTo>
                  <a:cubicBezTo>
                    <a:pt x="1725837" y="2778379"/>
                    <a:pt x="1705466" y="2739091"/>
                    <a:pt x="1714198" y="2667786"/>
                  </a:cubicBezTo>
                  <a:cubicBezTo>
                    <a:pt x="1730202" y="2535366"/>
                    <a:pt x="1743300" y="2402945"/>
                    <a:pt x="1762215" y="2270524"/>
                  </a:cubicBezTo>
                  <a:cubicBezTo>
                    <a:pt x="1775312" y="2177394"/>
                    <a:pt x="1725837" y="2126463"/>
                    <a:pt x="1653078" y="2085716"/>
                  </a:cubicBezTo>
                  <a:cubicBezTo>
                    <a:pt x="1581777" y="2046428"/>
                    <a:pt x="1517749" y="2040607"/>
                    <a:pt x="1450811" y="2095903"/>
                  </a:cubicBezTo>
                  <a:cubicBezTo>
                    <a:pt x="1357678" y="2170117"/>
                    <a:pt x="1260181" y="2238511"/>
                    <a:pt x="1167051" y="2311270"/>
                  </a:cubicBezTo>
                  <a:cubicBezTo>
                    <a:pt x="1072466" y="2385485"/>
                    <a:pt x="1031719" y="2401489"/>
                    <a:pt x="915305" y="2296718"/>
                  </a:cubicBezTo>
                  <a:cubicBezTo>
                    <a:pt x="908030" y="2289441"/>
                    <a:pt x="900753" y="2282166"/>
                    <a:pt x="893477" y="2274889"/>
                  </a:cubicBezTo>
                  <a:cubicBezTo>
                    <a:pt x="836726" y="2216682"/>
                    <a:pt x="830905" y="2171573"/>
                    <a:pt x="871651" y="2100269"/>
                  </a:cubicBezTo>
                  <a:cubicBezTo>
                    <a:pt x="934224" y="1988221"/>
                    <a:pt x="998249" y="1874715"/>
                    <a:pt x="1060824" y="1762668"/>
                  </a:cubicBezTo>
                  <a:cubicBezTo>
                    <a:pt x="1078284" y="1730655"/>
                    <a:pt x="1097202" y="1698640"/>
                    <a:pt x="1092836" y="1659351"/>
                  </a:cubicBezTo>
                  <a:cubicBezTo>
                    <a:pt x="1082650" y="1541483"/>
                    <a:pt x="951684" y="1448351"/>
                    <a:pt x="838181" y="1477455"/>
                  </a:cubicBezTo>
                  <a:cubicBezTo>
                    <a:pt x="707215" y="1510923"/>
                    <a:pt x="576249" y="1544393"/>
                    <a:pt x="446738" y="1579316"/>
                  </a:cubicBezTo>
                  <a:cubicBezTo>
                    <a:pt x="394353" y="1593869"/>
                    <a:pt x="355064" y="1577861"/>
                    <a:pt x="321594" y="1537117"/>
                  </a:cubicBezTo>
                  <a:cubicBezTo>
                    <a:pt x="293947" y="1503647"/>
                    <a:pt x="276484" y="1465813"/>
                    <a:pt x="259021" y="1426522"/>
                  </a:cubicBezTo>
                  <a:cubicBezTo>
                    <a:pt x="229919" y="1358129"/>
                    <a:pt x="243016" y="1308653"/>
                    <a:pt x="301223" y="1263544"/>
                  </a:cubicBezTo>
                  <a:cubicBezTo>
                    <a:pt x="397263" y="1186419"/>
                    <a:pt x="494759" y="1110749"/>
                    <a:pt x="590801" y="1033627"/>
                  </a:cubicBezTo>
                  <a:cubicBezTo>
                    <a:pt x="692663" y="955047"/>
                    <a:pt x="701394" y="921577"/>
                    <a:pt x="667926" y="799342"/>
                  </a:cubicBezTo>
                  <a:cubicBezTo>
                    <a:pt x="644642" y="719310"/>
                    <a:pt x="596623" y="677108"/>
                    <a:pt x="512221" y="668376"/>
                  </a:cubicBezTo>
                  <a:cubicBezTo>
                    <a:pt x="389987" y="655280"/>
                    <a:pt x="269208" y="631999"/>
                    <a:pt x="146973" y="618901"/>
                  </a:cubicBezTo>
                  <a:cubicBezTo>
                    <a:pt x="77125" y="611625"/>
                    <a:pt x="27650" y="583978"/>
                    <a:pt x="2910" y="517040"/>
                  </a:cubicBezTo>
                  <a:cubicBezTo>
                    <a:pt x="0" y="454468"/>
                    <a:pt x="0" y="396258"/>
                    <a:pt x="0" y="336599"/>
                  </a:cubicBezTo>
                  <a:cubicBezTo>
                    <a:pt x="23284" y="292942"/>
                    <a:pt x="59662" y="271116"/>
                    <a:pt x="106230" y="259472"/>
                  </a:cubicBezTo>
                  <a:cubicBezTo>
                    <a:pt x="231374" y="226004"/>
                    <a:pt x="353609" y="188171"/>
                    <a:pt x="478754" y="154700"/>
                  </a:cubicBezTo>
                  <a:cubicBezTo>
                    <a:pt x="554421" y="134330"/>
                    <a:pt x="599533" y="92128"/>
                    <a:pt x="606809" y="12092"/>
                  </a:cubicBezTo>
                  <a:close/>
                </a:path>
              </a:pathLst>
            </a:custGeom>
            <a:solidFill>
              <a:schemeClr val="tx1"/>
            </a:solidFill>
            <a:ln w="5155" cap="flat">
              <a:noFill/>
              <a:prstDash val="solid"/>
              <a:miter/>
            </a:ln>
          </p:spPr>
          <p:txBody>
            <a:bodyPr wrap="square" lIns="68580" tIns="34290" rIns="68580" bIns="34290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E8ADFDEE-9EAC-466F-AF6B-857D4A4D3FF0}"/>
                </a:ext>
              </a:extLst>
            </p:cNvPr>
            <p:cNvGrpSpPr/>
            <p:nvPr/>
          </p:nvGrpSpPr>
          <p:grpSpPr>
            <a:xfrm>
              <a:off x="3016355" y="1346159"/>
              <a:ext cx="3318800" cy="1016936"/>
              <a:chOff x="3983392" y="1386078"/>
              <a:chExt cx="4425067" cy="1355914"/>
            </a:xfrm>
            <a:solidFill>
              <a:schemeClr val="tx1"/>
            </a:solidFill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69FD2A6C-6237-4CD6-B2A3-C05CF0D9A10C}"/>
                  </a:ext>
                </a:extLst>
              </p:cNvPr>
              <p:cNvSpPr/>
              <p:nvPr/>
            </p:nvSpPr>
            <p:spPr>
              <a:xfrm>
                <a:off x="7429500" y="1781175"/>
                <a:ext cx="978959" cy="960817"/>
              </a:xfrm>
              <a:custGeom>
                <a:avLst/>
                <a:gdLst>
                  <a:gd name="connsiteX0" fmla="*/ 885118 w 885149"/>
                  <a:gd name="connsiteY0" fmla="*/ 999263 h 999573"/>
                  <a:gd name="connsiteX1" fmla="*/ 885120 w 885149"/>
                  <a:gd name="connsiteY1" fmla="*/ 999263 h 999573"/>
                  <a:gd name="connsiteX2" fmla="*/ 885120 w 885149"/>
                  <a:gd name="connsiteY2" fmla="*/ 999573 h 999573"/>
                  <a:gd name="connsiteX3" fmla="*/ 421711 w 885149"/>
                  <a:gd name="connsiteY3" fmla="*/ 433 h 999573"/>
                  <a:gd name="connsiteX4" fmla="*/ 496514 w 885149"/>
                  <a:gd name="connsiteY4" fmla="*/ 72132 h 999573"/>
                  <a:gd name="connsiteX5" fmla="*/ 496514 w 885149"/>
                  <a:gd name="connsiteY5" fmla="*/ 358001 h 999573"/>
                  <a:gd name="connsiteX6" fmla="*/ 496514 w 885149"/>
                  <a:gd name="connsiteY6" fmla="*/ 366692 h 999573"/>
                  <a:gd name="connsiteX7" fmla="*/ 501791 w 885149"/>
                  <a:gd name="connsiteY7" fmla="*/ 370417 h 999573"/>
                  <a:gd name="connsiteX8" fmla="*/ 606392 w 885149"/>
                  <a:gd name="connsiteY8" fmla="*/ 361415 h 999573"/>
                  <a:gd name="connsiteX9" fmla="*/ 831113 w 885149"/>
                  <a:gd name="connsiteY9" fmla="*/ 522507 h 999573"/>
                  <a:gd name="connsiteX10" fmla="*/ 845080 w 885149"/>
                  <a:gd name="connsiteY10" fmla="*/ 560995 h 999573"/>
                  <a:gd name="connsiteX11" fmla="*/ 850357 w 885149"/>
                  <a:gd name="connsiteY11" fmla="*/ 563167 h 999573"/>
                  <a:gd name="connsiteX12" fmla="*/ 865876 w 885149"/>
                  <a:gd name="connsiteY12" fmla="*/ 582101 h 999573"/>
                  <a:gd name="connsiteX13" fmla="*/ 866186 w 885149"/>
                  <a:gd name="connsiteY13" fmla="*/ 648213 h 999573"/>
                  <a:gd name="connsiteX14" fmla="*/ 879533 w 885149"/>
                  <a:gd name="connsiteY14" fmla="*/ 648524 h 999573"/>
                  <a:gd name="connsiteX15" fmla="*/ 885120 w 885149"/>
                  <a:gd name="connsiteY15" fmla="*/ 654111 h 999573"/>
                  <a:gd name="connsiteX16" fmla="*/ 885120 w 885149"/>
                  <a:gd name="connsiteY16" fmla="*/ 657836 h 999573"/>
                  <a:gd name="connsiteX17" fmla="*/ 885120 w 885149"/>
                  <a:gd name="connsiteY17" fmla="*/ 949290 h 999573"/>
                  <a:gd name="connsiteX18" fmla="*/ 884810 w 885149"/>
                  <a:gd name="connsiteY18" fmla="*/ 953946 h 999573"/>
                  <a:gd name="connsiteX19" fmla="*/ 885118 w 885149"/>
                  <a:gd name="connsiteY19" fmla="*/ 999263 h 999573"/>
                  <a:gd name="connsiteX20" fmla="*/ 0 w 885149"/>
                  <a:gd name="connsiteY20" fmla="*/ 999263 h 999573"/>
                  <a:gd name="connsiteX21" fmla="*/ 0 w 885149"/>
                  <a:gd name="connsiteY21" fmla="*/ 378487 h 999573"/>
                  <a:gd name="connsiteX22" fmla="*/ 154778 w 885149"/>
                  <a:gd name="connsiteY22" fmla="*/ 378487 h 999573"/>
                  <a:gd name="connsiteX23" fmla="*/ 162848 w 885149"/>
                  <a:gd name="connsiteY23" fmla="*/ 369175 h 999573"/>
                  <a:gd name="connsiteX24" fmla="*/ 162848 w 885149"/>
                  <a:gd name="connsiteY24" fmla="*/ 186045 h 999573"/>
                  <a:gd name="connsiteX25" fmla="*/ 162848 w 885149"/>
                  <a:gd name="connsiteY25" fmla="*/ 78340 h 999573"/>
                  <a:gd name="connsiteX26" fmla="*/ 164400 w 885149"/>
                  <a:gd name="connsiteY26" fmla="*/ 67166 h 999573"/>
                  <a:gd name="connsiteX27" fmla="*/ 164710 w 885149"/>
                  <a:gd name="connsiteY27" fmla="*/ 80513 h 999573"/>
                  <a:gd name="connsiteX28" fmla="*/ 164710 w 885149"/>
                  <a:gd name="connsiteY28" fmla="*/ 366382 h 999573"/>
                  <a:gd name="connsiteX29" fmla="*/ 164400 w 885149"/>
                  <a:gd name="connsiteY29" fmla="*/ 379728 h 999573"/>
                  <a:gd name="connsiteX30" fmla="*/ 165641 w 885149"/>
                  <a:gd name="connsiteY30" fmla="*/ 379728 h 999573"/>
                  <a:gd name="connsiteX31" fmla="*/ 165331 w 885149"/>
                  <a:gd name="connsiteY31" fmla="*/ 379418 h 999573"/>
                  <a:gd name="connsiteX32" fmla="*/ 165331 w 885149"/>
                  <a:gd name="connsiteY32" fmla="*/ 72753 h 999573"/>
                  <a:gd name="connsiteX33" fmla="*/ 165952 w 885149"/>
                  <a:gd name="connsiteY33" fmla="*/ 67166 h 999573"/>
                  <a:gd name="connsiteX34" fmla="*/ 242307 w 885149"/>
                  <a:gd name="connsiteY34" fmla="*/ 743 h 999573"/>
                  <a:gd name="connsiteX35" fmla="*/ 317110 w 885149"/>
                  <a:gd name="connsiteY35" fmla="*/ 72443 h 999573"/>
                  <a:gd name="connsiteX36" fmla="*/ 317110 w 885149"/>
                  <a:gd name="connsiteY36" fmla="*/ 305856 h 999573"/>
                  <a:gd name="connsiteX37" fmla="*/ 317110 w 885149"/>
                  <a:gd name="connsiteY37" fmla="*/ 523127 h 999573"/>
                  <a:gd name="connsiteX38" fmla="*/ 320214 w 885149"/>
                  <a:gd name="connsiteY38" fmla="*/ 533991 h 999573"/>
                  <a:gd name="connsiteX39" fmla="*/ 340079 w 885149"/>
                  <a:gd name="connsiteY39" fmla="*/ 493951 h 999573"/>
                  <a:gd name="connsiteX40" fmla="*/ 345045 w 885149"/>
                  <a:gd name="connsiteY40" fmla="*/ 475948 h 999573"/>
                  <a:gd name="connsiteX41" fmla="*/ 345045 w 885149"/>
                  <a:gd name="connsiteY41" fmla="*/ 154695 h 999573"/>
                  <a:gd name="connsiteX42" fmla="*/ 345045 w 885149"/>
                  <a:gd name="connsiteY42" fmla="*/ 75547 h 999573"/>
                  <a:gd name="connsiteX43" fmla="*/ 408364 w 885149"/>
                  <a:gd name="connsiteY43" fmla="*/ 743 h 999573"/>
                  <a:gd name="connsiteX44" fmla="*/ 421711 w 885149"/>
                  <a:gd name="connsiteY44" fmla="*/ 433 h 99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85149" h="999573">
                    <a:moveTo>
                      <a:pt x="885118" y="999263"/>
                    </a:moveTo>
                    <a:lnTo>
                      <a:pt x="885120" y="999263"/>
                    </a:lnTo>
                    <a:lnTo>
                      <a:pt x="885120" y="999573"/>
                    </a:lnTo>
                    <a:close/>
                    <a:moveTo>
                      <a:pt x="421711" y="433"/>
                    </a:moveTo>
                    <a:cubicBezTo>
                      <a:pt x="462372" y="-1430"/>
                      <a:pt x="496514" y="35507"/>
                      <a:pt x="496514" y="72132"/>
                    </a:cubicBezTo>
                    <a:cubicBezTo>
                      <a:pt x="496204" y="167421"/>
                      <a:pt x="496514" y="262712"/>
                      <a:pt x="496514" y="358001"/>
                    </a:cubicBezTo>
                    <a:cubicBezTo>
                      <a:pt x="496514" y="361105"/>
                      <a:pt x="496514" y="363898"/>
                      <a:pt x="496514" y="366692"/>
                    </a:cubicBezTo>
                    <a:cubicBezTo>
                      <a:pt x="496514" y="370106"/>
                      <a:pt x="499308" y="370417"/>
                      <a:pt x="501791" y="370417"/>
                    </a:cubicBezTo>
                    <a:cubicBezTo>
                      <a:pt x="535934" y="359863"/>
                      <a:pt x="571318" y="357070"/>
                      <a:pt x="606392" y="361415"/>
                    </a:cubicBezTo>
                    <a:cubicBezTo>
                      <a:pt x="710062" y="374452"/>
                      <a:pt x="785176" y="428459"/>
                      <a:pt x="831113" y="522507"/>
                    </a:cubicBezTo>
                    <a:cubicBezTo>
                      <a:pt x="837010" y="534922"/>
                      <a:pt x="842287" y="547648"/>
                      <a:pt x="845080" y="560995"/>
                    </a:cubicBezTo>
                    <a:cubicBezTo>
                      <a:pt x="846943" y="561926"/>
                      <a:pt x="848495" y="562857"/>
                      <a:pt x="850357" y="563167"/>
                    </a:cubicBezTo>
                    <a:cubicBezTo>
                      <a:pt x="861531" y="565650"/>
                      <a:pt x="865876" y="570617"/>
                      <a:pt x="865876" y="582101"/>
                    </a:cubicBezTo>
                    <a:cubicBezTo>
                      <a:pt x="866186" y="604138"/>
                      <a:pt x="866186" y="626176"/>
                      <a:pt x="866186" y="648213"/>
                    </a:cubicBezTo>
                    <a:cubicBezTo>
                      <a:pt x="870532" y="648524"/>
                      <a:pt x="875188" y="648524"/>
                      <a:pt x="879533" y="648524"/>
                    </a:cubicBezTo>
                    <a:cubicBezTo>
                      <a:pt x="883258" y="648524"/>
                      <a:pt x="885430" y="650076"/>
                      <a:pt x="885120" y="654111"/>
                    </a:cubicBezTo>
                    <a:cubicBezTo>
                      <a:pt x="885120" y="655352"/>
                      <a:pt x="885120" y="656594"/>
                      <a:pt x="885120" y="657836"/>
                    </a:cubicBezTo>
                    <a:cubicBezTo>
                      <a:pt x="885120" y="754987"/>
                      <a:pt x="885120" y="852138"/>
                      <a:pt x="885120" y="949290"/>
                    </a:cubicBezTo>
                    <a:cubicBezTo>
                      <a:pt x="885120" y="950842"/>
                      <a:pt x="884810" y="952394"/>
                      <a:pt x="884810" y="953946"/>
                    </a:cubicBezTo>
                    <a:lnTo>
                      <a:pt x="885118" y="999263"/>
                    </a:lnTo>
                    <a:lnTo>
                      <a:pt x="0" y="999263"/>
                    </a:lnTo>
                    <a:lnTo>
                      <a:pt x="0" y="378487"/>
                    </a:lnTo>
                    <a:lnTo>
                      <a:pt x="154778" y="378487"/>
                    </a:lnTo>
                    <a:cubicBezTo>
                      <a:pt x="162848" y="378487"/>
                      <a:pt x="162848" y="378176"/>
                      <a:pt x="162848" y="369175"/>
                    </a:cubicBezTo>
                    <a:cubicBezTo>
                      <a:pt x="162848" y="308029"/>
                      <a:pt x="162848" y="247193"/>
                      <a:pt x="162848" y="186045"/>
                    </a:cubicBezTo>
                    <a:cubicBezTo>
                      <a:pt x="162848" y="150040"/>
                      <a:pt x="162848" y="114345"/>
                      <a:pt x="162848" y="78340"/>
                    </a:cubicBezTo>
                    <a:cubicBezTo>
                      <a:pt x="162848" y="74615"/>
                      <a:pt x="161606" y="70580"/>
                      <a:pt x="164400" y="67166"/>
                    </a:cubicBezTo>
                    <a:cubicBezTo>
                      <a:pt x="164710" y="71511"/>
                      <a:pt x="164710" y="76167"/>
                      <a:pt x="164710" y="80513"/>
                    </a:cubicBezTo>
                    <a:cubicBezTo>
                      <a:pt x="164710" y="175802"/>
                      <a:pt x="164710" y="271093"/>
                      <a:pt x="164710" y="366382"/>
                    </a:cubicBezTo>
                    <a:cubicBezTo>
                      <a:pt x="164710" y="370727"/>
                      <a:pt x="164400" y="375383"/>
                      <a:pt x="164400" y="379728"/>
                    </a:cubicBezTo>
                    <a:cubicBezTo>
                      <a:pt x="164710" y="379728"/>
                      <a:pt x="165331" y="379728"/>
                      <a:pt x="165641" y="379728"/>
                    </a:cubicBezTo>
                    <a:cubicBezTo>
                      <a:pt x="165641" y="379728"/>
                      <a:pt x="165331" y="379418"/>
                      <a:pt x="165331" y="379418"/>
                    </a:cubicBezTo>
                    <a:cubicBezTo>
                      <a:pt x="165331" y="277300"/>
                      <a:pt x="165331" y="174871"/>
                      <a:pt x="165331" y="72753"/>
                    </a:cubicBezTo>
                    <a:cubicBezTo>
                      <a:pt x="165331" y="70891"/>
                      <a:pt x="165020" y="69028"/>
                      <a:pt x="165952" y="67166"/>
                    </a:cubicBezTo>
                    <a:cubicBezTo>
                      <a:pt x="170918" y="22470"/>
                      <a:pt x="212199" y="-2361"/>
                      <a:pt x="242307" y="743"/>
                    </a:cubicBezTo>
                    <a:cubicBezTo>
                      <a:pt x="281416" y="-1740"/>
                      <a:pt x="317421" y="34886"/>
                      <a:pt x="317110" y="72443"/>
                    </a:cubicBezTo>
                    <a:cubicBezTo>
                      <a:pt x="316800" y="150040"/>
                      <a:pt x="317110" y="227949"/>
                      <a:pt x="317110" y="305856"/>
                    </a:cubicBezTo>
                    <a:cubicBezTo>
                      <a:pt x="317110" y="378176"/>
                      <a:pt x="317110" y="450807"/>
                      <a:pt x="317110" y="523127"/>
                    </a:cubicBezTo>
                    <a:cubicBezTo>
                      <a:pt x="317110" y="526852"/>
                      <a:pt x="314938" y="531508"/>
                      <a:pt x="320214" y="533991"/>
                    </a:cubicBezTo>
                    <a:cubicBezTo>
                      <a:pt x="325180" y="519713"/>
                      <a:pt x="332319" y="506677"/>
                      <a:pt x="340079" y="493951"/>
                    </a:cubicBezTo>
                    <a:cubicBezTo>
                      <a:pt x="343804" y="488053"/>
                      <a:pt x="345045" y="482466"/>
                      <a:pt x="345045" y="475948"/>
                    </a:cubicBezTo>
                    <a:cubicBezTo>
                      <a:pt x="345045" y="368865"/>
                      <a:pt x="345045" y="261781"/>
                      <a:pt x="345045" y="154695"/>
                    </a:cubicBezTo>
                    <a:cubicBezTo>
                      <a:pt x="345045" y="128312"/>
                      <a:pt x="345666" y="101929"/>
                      <a:pt x="345045" y="75547"/>
                    </a:cubicBezTo>
                    <a:cubicBezTo>
                      <a:pt x="344114" y="43266"/>
                      <a:pt x="367393" y="8503"/>
                      <a:pt x="408364" y="743"/>
                    </a:cubicBezTo>
                    <a:cubicBezTo>
                      <a:pt x="412710" y="-188"/>
                      <a:pt x="417366" y="-188"/>
                      <a:pt x="421711" y="433"/>
                    </a:cubicBezTo>
                    <a:close/>
                  </a:path>
                </a:pathLst>
              </a:custGeom>
              <a:grpFill/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3480209A-D825-4309-9B43-0CBEB828984A}"/>
                  </a:ext>
                </a:extLst>
              </p:cNvPr>
              <p:cNvSpPr/>
              <p:nvPr/>
            </p:nvSpPr>
            <p:spPr>
              <a:xfrm>
                <a:off x="3983392" y="1627126"/>
                <a:ext cx="2234528" cy="1111017"/>
              </a:xfrm>
              <a:custGeom>
                <a:avLst/>
                <a:gdLst>
                  <a:gd name="connsiteX0" fmla="*/ 1359605 w 4190656"/>
                  <a:gd name="connsiteY0" fmla="*/ 2009520 h 2083613"/>
                  <a:gd name="connsiteX1" fmla="*/ 1359605 w 4190656"/>
                  <a:gd name="connsiteY1" fmla="*/ 2049344 h 2083613"/>
                  <a:gd name="connsiteX2" fmla="*/ 1942246 w 4190656"/>
                  <a:gd name="connsiteY2" fmla="*/ 2049344 h 2083613"/>
                  <a:gd name="connsiteX3" fmla="*/ 1942246 w 4190656"/>
                  <a:gd name="connsiteY3" fmla="*/ 2009520 h 2083613"/>
                  <a:gd name="connsiteX4" fmla="*/ 3736514 w 4190656"/>
                  <a:gd name="connsiteY4" fmla="*/ 2004560 h 2083613"/>
                  <a:gd name="connsiteX5" fmla="*/ 3736514 w 4190656"/>
                  <a:gd name="connsiteY5" fmla="*/ 2044384 h 2083613"/>
                  <a:gd name="connsiteX6" fmla="*/ 4087017 w 4190656"/>
                  <a:gd name="connsiteY6" fmla="*/ 2044384 h 2083613"/>
                  <a:gd name="connsiteX7" fmla="*/ 4087017 w 4190656"/>
                  <a:gd name="connsiteY7" fmla="*/ 2004560 h 2083613"/>
                  <a:gd name="connsiteX8" fmla="*/ 3320982 w 4190656"/>
                  <a:gd name="connsiteY8" fmla="*/ 2004560 h 2083613"/>
                  <a:gd name="connsiteX9" fmla="*/ 3320982 w 4190656"/>
                  <a:gd name="connsiteY9" fmla="*/ 2044384 h 2083613"/>
                  <a:gd name="connsiteX10" fmla="*/ 3671485 w 4190656"/>
                  <a:gd name="connsiteY10" fmla="*/ 2044384 h 2083613"/>
                  <a:gd name="connsiteX11" fmla="*/ 3671485 w 4190656"/>
                  <a:gd name="connsiteY11" fmla="*/ 2004560 h 2083613"/>
                  <a:gd name="connsiteX12" fmla="*/ 1359605 w 4190656"/>
                  <a:gd name="connsiteY12" fmla="*/ 1948423 h 2083613"/>
                  <a:gd name="connsiteX13" fmla="*/ 1359605 w 4190656"/>
                  <a:gd name="connsiteY13" fmla="*/ 1988247 h 2083613"/>
                  <a:gd name="connsiteX14" fmla="*/ 1942246 w 4190656"/>
                  <a:gd name="connsiteY14" fmla="*/ 1988247 h 2083613"/>
                  <a:gd name="connsiteX15" fmla="*/ 1942246 w 4190656"/>
                  <a:gd name="connsiteY15" fmla="*/ 1948423 h 2083613"/>
                  <a:gd name="connsiteX16" fmla="*/ 3736514 w 4190656"/>
                  <a:gd name="connsiteY16" fmla="*/ 1943463 h 2083613"/>
                  <a:gd name="connsiteX17" fmla="*/ 3736514 w 4190656"/>
                  <a:gd name="connsiteY17" fmla="*/ 1983287 h 2083613"/>
                  <a:gd name="connsiteX18" fmla="*/ 4087017 w 4190656"/>
                  <a:gd name="connsiteY18" fmla="*/ 1983287 h 2083613"/>
                  <a:gd name="connsiteX19" fmla="*/ 4087017 w 4190656"/>
                  <a:gd name="connsiteY19" fmla="*/ 1943463 h 2083613"/>
                  <a:gd name="connsiteX20" fmla="*/ 3320982 w 4190656"/>
                  <a:gd name="connsiteY20" fmla="*/ 1943463 h 2083613"/>
                  <a:gd name="connsiteX21" fmla="*/ 3320982 w 4190656"/>
                  <a:gd name="connsiteY21" fmla="*/ 1983287 h 2083613"/>
                  <a:gd name="connsiteX22" fmla="*/ 3671485 w 4190656"/>
                  <a:gd name="connsiteY22" fmla="*/ 1983287 h 2083613"/>
                  <a:gd name="connsiteX23" fmla="*/ 3671485 w 4190656"/>
                  <a:gd name="connsiteY23" fmla="*/ 1943463 h 2083613"/>
                  <a:gd name="connsiteX24" fmla="*/ 1359605 w 4190656"/>
                  <a:gd name="connsiteY24" fmla="*/ 1887327 h 2083613"/>
                  <a:gd name="connsiteX25" fmla="*/ 1359605 w 4190656"/>
                  <a:gd name="connsiteY25" fmla="*/ 1927151 h 2083613"/>
                  <a:gd name="connsiteX26" fmla="*/ 1942246 w 4190656"/>
                  <a:gd name="connsiteY26" fmla="*/ 1927151 h 2083613"/>
                  <a:gd name="connsiteX27" fmla="*/ 1942246 w 4190656"/>
                  <a:gd name="connsiteY27" fmla="*/ 1887327 h 2083613"/>
                  <a:gd name="connsiteX28" fmla="*/ 3736514 w 4190656"/>
                  <a:gd name="connsiteY28" fmla="*/ 1882367 h 2083613"/>
                  <a:gd name="connsiteX29" fmla="*/ 3736514 w 4190656"/>
                  <a:gd name="connsiteY29" fmla="*/ 1922191 h 2083613"/>
                  <a:gd name="connsiteX30" fmla="*/ 4087017 w 4190656"/>
                  <a:gd name="connsiteY30" fmla="*/ 1922191 h 2083613"/>
                  <a:gd name="connsiteX31" fmla="*/ 4087017 w 4190656"/>
                  <a:gd name="connsiteY31" fmla="*/ 1882367 h 2083613"/>
                  <a:gd name="connsiteX32" fmla="*/ 3320982 w 4190656"/>
                  <a:gd name="connsiteY32" fmla="*/ 1882367 h 2083613"/>
                  <a:gd name="connsiteX33" fmla="*/ 3320982 w 4190656"/>
                  <a:gd name="connsiteY33" fmla="*/ 1922191 h 2083613"/>
                  <a:gd name="connsiteX34" fmla="*/ 3671485 w 4190656"/>
                  <a:gd name="connsiteY34" fmla="*/ 1922191 h 2083613"/>
                  <a:gd name="connsiteX35" fmla="*/ 3671485 w 4190656"/>
                  <a:gd name="connsiteY35" fmla="*/ 1882367 h 2083613"/>
                  <a:gd name="connsiteX36" fmla="*/ 3051754 w 4190656"/>
                  <a:gd name="connsiteY36" fmla="*/ 1873675 h 2083613"/>
                  <a:gd name="connsiteX37" fmla="*/ 3051754 w 4190656"/>
                  <a:gd name="connsiteY37" fmla="*/ 1939321 h 2083613"/>
                  <a:gd name="connsiteX38" fmla="*/ 3149850 w 4190656"/>
                  <a:gd name="connsiteY38" fmla="*/ 1939321 h 2083613"/>
                  <a:gd name="connsiteX39" fmla="*/ 3149850 w 4190656"/>
                  <a:gd name="connsiteY39" fmla="*/ 1873675 h 2083613"/>
                  <a:gd name="connsiteX40" fmla="*/ 2868153 w 4190656"/>
                  <a:gd name="connsiteY40" fmla="*/ 1873675 h 2083613"/>
                  <a:gd name="connsiteX41" fmla="*/ 2868153 w 4190656"/>
                  <a:gd name="connsiteY41" fmla="*/ 1939321 h 2083613"/>
                  <a:gd name="connsiteX42" fmla="*/ 2966249 w 4190656"/>
                  <a:gd name="connsiteY42" fmla="*/ 1939321 h 2083613"/>
                  <a:gd name="connsiteX43" fmla="*/ 2966249 w 4190656"/>
                  <a:gd name="connsiteY43" fmla="*/ 1873675 h 2083613"/>
                  <a:gd name="connsiteX44" fmla="*/ 2684553 w 4190656"/>
                  <a:gd name="connsiteY44" fmla="*/ 1873675 h 2083613"/>
                  <a:gd name="connsiteX45" fmla="*/ 2684553 w 4190656"/>
                  <a:gd name="connsiteY45" fmla="*/ 1939321 h 2083613"/>
                  <a:gd name="connsiteX46" fmla="*/ 2782649 w 4190656"/>
                  <a:gd name="connsiteY46" fmla="*/ 1939321 h 2083613"/>
                  <a:gd name="connsiteX47" fmla="*/ 2782649 w 4190656"/>
                  <a:gd name="connsiteY47" fmla="*/ 1873675 h 2083613"/>
                  <a:gd name="connsiteX48" fmla="*/ 1359605 w 4190656"/>
                  <a:gd name="connsiteY48" fmla="*/ 1826230 h 2083613"/>
                  <a:gd name="connsiteX49" fmla="*/ 1359605 w 4190656"/>
                  <a:gd name="connsiteY49" fmla="*/ 1866054 h 2083613"/>
                  <a:gd name="connsiteX50" fmla="*/ 1942246 w 4190656"/>
                  <a:gd name="connsiteY50" fmla="*/ 1866054 h 2083613"/>
                  <a:gd name="connsiteX51" fmla="*/ 1942246 w 4190656"/>
                  <a:gd name="connsiteY51" fmla="*/ 1826230 h 2083613"/>
                  <a:gd name="connsiteX52" fmla="*/ 3736514 w 4190656"/>
                  <a:gd name="connsiteY52" fmla="*/ 1821270 h 2083613"/>
                  <a:gd name="connsiteX53" fmla="*/ 3736514 w 4190656"/>
                  <a:gd name="connsiteY53" fmla="*/ 1861094 h 2083613"/>
                  <a:gd name="connsiteX54" fmla="*/ 4087017 w 4190656"/>
                  <a:gd name="connsiteY54" fmla="*/ 1861094 h 2083613"/>
                  <a:gd name="connsiteX55" fmla="*/ 4087017 w 4190656"/>
                  <a:gd name="connsiteY55" fmla="*/ 1821270 h 2083613"/>
                  <a:gd name="connsiteX56" fmla="*/ 3320982 w 4190656"/>
                  <a:gd name="connsiteY56" fmla="*/ 1821270 h 2083613"/>
                  <a:gd name="connsiteX57" fmla="*/ 3320982 w 4190656"/>
                  <a:gd name="connsiteY57" fmla="*/ 1861094 h 2083613"/>
                  <a:gd name="connsiteX58" fmla="*/ 3671485 w 4190656"/>
                  <a:gd name="connsiteY58" fmla="*/ 1861094 h 2083613"/>
                  <a:gd name="connsiteX59" fmla="*/ 3671485 w 4190656"/>
                  <a:gd name="connsiteY59" fmla="*/ 1821270 h 2083613"/>
                  <a:gd name="connsiteX60" fmla="*/ 3051754 w 4190656"/>
                  <a:gd name="connsiteY60" fmla="*/ 1737466 h 2083613"/>
                  <a:gd name="connsiteX61" fmla="*/ 3051754 w 4190656"/>
                  <a:gd name="connsiteY61" fmla="*/ 1803112 h 2083613"/>
                  <a:gd name="connsiteX62" fmla="*/ 3149850 w 4190656"/>
                  <a:gd name="connsiteY62" fmla="*/ 1803112 h 2083613"/>
                  <a:gd name="connsiteX63" fmla="*/ 3149850 w 4190656"/>
                  <a:gd name="connsiteY63" fmla="*/ 1737466 h 2083613"/>
                  <a:gd name="connsiteX64" fmla="*/ 2868153 w 4190656"/>
                  <a:gd name="connsiteY64" fmla="*/ 1737466 h 2083613"/>
                  <a:gd name="connsiteX65" fmla="*/ 2868153 w 4190656"/>
                  <a:gd name="connsiteY65" fmla="*/ 1803112 h 2083613"/>
                  <a:gd name="connsiteX66" fmla="*/ 2966249 w 4190656"/>
                  <a:gd name="connsiteY66" fmla="*/ 1803112 h 2083613"/>
                  <a:gd name="connsiteX67" fmla="*/ 2966249 w 4190656"/>
                  <a:gd name="connsiteY67" fmla="*/ 1737466 h 2083613"/>
                  <a:gd name="connsiteX68" fmla="*/ 2684553 w 4190656"/>
                  <a:gd name="connsiteY68" fmla="*/ 1737466 h 2083613"/>
                  <a:gd name="connsiteX69" fmla="*/ 2684553 w 4190656"/>
                  <a:gd name="connsiteY69" fmla="*/ 1803112 h 2083613"/>
                  <a:gd name="connsiteX70" fmla="*/ 2782649 w 4190656"/>
                  <a:gd name="connsiteY70" fmla="*/ 1803112 h 2083613"/>
                  <a:gd name="connsiteX71" fmla="*/ 2782649 w 4190656"/>
                  <a:gd name="connsiteY71" fmla="*/ 1737466 h 2083613"/>
                  <a:gd name="connsiteX72" fmla="*/ 3051754 w 4190656"/>
                  <a:gd name="connsiteY72" fmla="*/ 1601257 h 2083613"/>
                  <a:gd name="connsiteX73" fmla="*/ 3051754 w 4190656"/>
                  <a:gd name="connsiteY73" fmla="*/ 1666903 h 2083613"/>
                  <a:gd name="connsiteX74" fmla="*/ 3149850 w 4190656"/>
                  <a:gd name="connsiteY74" fmla="*/ 1666903 h 2083613"/>
                  <a:gd name="connsiteX75" fmla="*/ 3149850 w 4190656"/>
                  <a:gd name="connsiteY75" fmla="*/ 1601257 h 2083613"/>
                  <a:gd name="connsiteX76" fmla="*/ 2868153 w 4190656"/>
                  <a:gd name="connsiteY76" fmla="*/ 1601257 h 2083613"/>
                  <a:gd name="connsiteX77" fmla="*/ 2868153 w 4190656"/>
                  <a:gd name="connsiteY77" fmla="*/ 1666903 h 2083613"/>
                  <a:gd name="connsiteX78" fmla="*/ 2966249 w 4190656"/>
                  <a:gd name="connsiteY78" fmla="*/ 1666903 h 2083613"/>
                  <a:gd name="connsiteX79" fmla="*/ 2966249 w 4190656"/>
                  <a:gd name="connsiteY79" fmla="*/ 1601257 h 2083613"/>
                  <a:gd name="connsiteX80" fmla="*/ 2684553 w 4190656"/>
                  <a:gd name="connsiteY80" fmla="*/ 1601257 h 2083613"/>
                  <a:gd name="connsiteX81" fmla="*/ 2684553 w 4190656"/>
                  <a:gd name="connsiteY81" fmla="*/ 1666903 h 2083613"/>
                  <a:gd name="connsiteX82" fmla="*/ 2782649 w 4190656"/>
                  <a:gd name="connsiteY82" fmla="*/ 1666903 h 2083613"/>
                  <a:gd name="connsiteX83" fmla="*/ 2782649 w 4190656"/>
                  <a:gd name="connsiteY83" fmla="*/ 1601257 h 2083613"/>
                  <a:gd name="connsiteX84" fmla="*/ 1003047 w 4190656"/>
                  <a:gd name="connsiteY84" fmla="*/ 1464531 h 2083613"/>
                  <a:gd name="connsiteX85" fmla="*/ 1003047 w 4190656"/>
                  <a:gd name="connsiteY85" fmla="*/ 2082216 h 2083613"/>
                  <a:gd name="connsiteX86" fmla="*/ 1259865 w 4190656"/>
                  <a:gd name="connsiteY86" fmla="*/ 2082216 h 2083613"/>
                  <a:gd name="connsiteX87" fmla="*/ 1259865 w 4190656"/>
                  <a:gd name="connsiteY87" fmla="*/ 1464531 h 2083613"/>
                  <a:gd name="connsiteX88" fmla="*/ 640721 w 4190656"/>
                  <a:gd name="connsiteY88" fmla="*/ 1461809 h 2083613"/>
                  <a:gd name="connsiteX89" fmla="*/ 640721 w 4190656"/>
                  <a:gd name="connsiteY89" fmla="*/ 2079494 h 2083613"/>
                  <a:gd name="connsiteX90" fmla="*/ 860983 w 4190656"/>
                  <a:gd name="connsiteY90" fmla="*/ 2079494 h 2083613"/>
                  <a:gd name="connsiteX91" fmla="*/ 860983 w 4190656"/>
                  <a:gd name="connsiteY91" fmla="*/ 1461809 h 2083613"/>
                  <a:gd name="connsiteX92" fmla="*/ 3977387 w 4190656"/>
                  <a:gd name="connsiteY92" fmla="*/ 1437108 h 2083613"/>
                  <a:gd name="connsiteX93" fmla="*/ 3977387 w 4190656"/>
                  <a:gd name="connsiteY93" fmla="*/ 1502754 h 2083613"/>
                  <a:gd name="connsiteX94" fmla="*/ 4075483 w 4190656"/>
                  <a:gd name="connsiteY94" fmla="*/ 1502754 h 2083613"/>
                  <a:gd name="connsiteX95" fmla="*/ 4075483 w 4190656"/>
                  <a:gd name="connsiteY95" fmla="*/ 1437108 h 2083613"/>
                  <a:gd name="connsiteX96" fmla="*/ 3793786 w 4190656"/>
                  <a:gd name="connsiteY96" fmla="*/ 1437108 h 2083613"/>
                  <a:gd name="connsiteX97" fmla="*/ 3793786 w 4190656"/>
                  <a:gd name="connsiteY97" fmla="*/ 1502754 h 2083613"/>
                  <a:gd name="connsiteX98" fmla="*/ 3891882 w 4190656"/>
                  <a:gd name="connsiteY98" fmla="*/ 1502754 h 2083613"/>
                  <a:gd name="connsiteX99" fmla="*/ 3891882 w 4190656"/>
                  <a:gd name="connsiteY99" fmla="*/ 1437108 h 2083613"/>
                  <a:gd name="connsiteX100" fmla="*/ 3610186 w 4190656"/>
                  <a:gd name="connsiteY100" fmla="*/ 1437108 h 2083613"/>
                  <a:gd name="connsiteX101" fmla="*/ 3610186 w 4190656"/>
                  <a:gd name="connsiteY101" fmla="*/ 1502754 h 2083613"/>
                  <a:gd name="connsiteX102" fmla="*/ 3708282 w 4190656"/>
                  <a:gd name="connsiteY102" fmla="*/ 1502754 h 2083613"/>
                  <a:gd name="connsiteX103" fmla="*/ 3708282 w 4190656"/>
                  <a:gd name="connsiteY103" fmla="*/ 1437108 h 2083613"/>
                  <a:gd name="connsiteX104" fmla="*/ 3413613 w 4190656"/>
                  <a:gd name="connsiteY104" fmla="*/ 1437108 h 2083613"/>
                  <a:gd name="connsiteX105" fmla="*/ 3413613 w 4190656"/>
                  <a:gd name="connsiteY105" fmla="*/ 1502754 h 2083613"/>
                  <a:gd name="connsiteX106" fmla="*/ 3511709 w 4190656"/>
                  <a:gd name="connsiteY106" fmla="*/ 1502754 h 2083613"/>
                  <a:gd name="connsiteX107" fmla="*/ 3511709 w 4190656"/>
                  <a:gd name="connsiteY107" fmla="*/ 1437108 h 2083613"/>
                  <a:gd name="connsiteX108" fmla="*/ 3230013 w 4190656"/>
                  <a:gd name="connsiteY108" fmla="*/ 1437108 h 2083613"/>
                  <a:gd name="connsiteX109" fmla="*/ 3230013 w 4190656"/>
                  <a:gd name="connsiteY109" fmla="*/ 1502754 h 2083613"/>
                  <a:gd name="connsiteX110" fmla="*/ 3328109 w 4190656"/>
                  <a:gd name="connsiteY110" fmla="*/ 1502754 h 2083613"/>
                  <a:gd name="connsiteX111" fmla="*/ 3328109 w 4190656"/>
                  <a:gd name="connsiteY111" fmla="*/ 1437108 h 2083613"/>
                  <a:gd name="connsiteX112" fmla="*/ 3051754 w 4190656"/>
                  <a:gd name="connsiteY112" fmla="*/ 1437108 h 2083613"/>
                  <a:gd name="connsiteX113" fmla="*/ 3051754 w 4190656"/>
                  <a:gd name="connsiteY113" fmla="*/ 1502754 h 2083613"/>
                  <a:gd name="connsiteX114" fmla="*/ 3149850 w 4190656"/>
                  <a:gd name="connsiteY114" fmla="*/ 1502754 h 2083613"/>
                  <a:gd name="connsiteX115" fmla="*/ 3149850 w 4190656"/>
                  <a:gd name="connsiteY115" fmla="*/ 1437108 h 2083613"/>
                  <a:gd name="connsiteX116" fmla="*/ 2868153 w 4190656"/>
                  <a:gd name="connsiteY116" fmla="*/ 1437108 h 2083613"/>
                  <a:gd name="connsiteX117" fmla="*/ 2868153 w 4190656"/>
                  <a:gd name="connsiteY117" fmla="*/ 1502754 h 2083613"/>
                  <a:gd name="connsiteX118" fmla="*/ 2966249 w 4190656"/>
                  <a:gd name="connsiteY118" fmla="*/ 1502754 h 2083613"/>
                  <a:gd name="connsiteX119" fmla="*/ 2966249 w 4190656"/>
                  <a:gd name="connsiteY119" fmla="*/ 1437108 h 2083613"/>
                  <a:gd name="connsiteX120" fmla="*/ 2684553 w 4190656"/>
                  <a:gd name="connsiteY120" fmla="*/ 1437108 h 2083613"/>
                  <a:gd name="connsiteX121" fmla="*/ 2684553 w 4190656"/>
                  <a:gd name="connsiteY121" fmla="*/ 1502754 h 2083613"/>
                  <a:gd name="connsiteX122" fmla="*/ 2782649 w 4190656"/>
                  <a:gd name="connsiteY122" fmla="*/ 1502754 h 2083613"/>
                  <a:gd name="connsiteX123" fmla="*/ 2782649 w 4190656"/>
                  <a:gd name="connsiteY123" fmla="*/ 1437108 h 2083613"/>
                  <a:gd name="connsiteX124" fmla="*/ 1818380 w 4190656"/>
                  <a:gd name="connsiteY124" fmla="*/ 1377680 h 2083613"/>
                  <a:gd name="connsiteX125" fmla="*/ 1818380 w 4190656"/>
                  <a:gd name="connsiteY125" fmla="*/ 1450750 h 2083613"/>
                  <a:gd name="connsiteX126" fmla="*/ 1916476 w 4190656"/>
                  <a:gd name="connsiteY126" fmla="*/ 1450750 h 2083613"/>
                  <a:gd name="connsiteX127" fmla="*/ 1916476 w 4190656"/>
                  <a:gd name="connsiteY127" fmla="*/ 1377680 h 2083613"/>
                  <a:gd name="connsiteX128" fmla="*/ 1634779 w 4190656"/>
                  <a:gd name="connsiteY128" fmla="*/ 1377680 h 2083613"/>
                  <a:gd name="connsiteX129" fmla="*/ 1634779 w 4190656"/>
                  <a:gd name="connsiteY129" fmla="*/ 1450750 h 2083613"/>
                  <a:gd name="connsiteX130" fmla="*/ 1732875 w 4190656"/>
                  <a:gd name="connsiteY130" fmla="*/ 1450750 h 2083613"/>
                  <a:gd name="connsiteX131" fmla="*/ 1732875 w 4190656"/>
                  <a:gd name="connsiteY131" fmla="*/ 1377680 h 2083613"/>
                  <a:gd name="connsiteX132" fmla="*/ 1451179 w 4190656"/>
                  <a:gd name="connsiteY132" fmla="*/ 1377680 h 2083613"/>
                  <a:gd name="connsiteX133" fmla="*/ 1451179 w 4190656"/>
                  <a:gd name="connsiteY133" fmla="*/ 1450750 h 2083613"/>
                  <a:gd name="connsiteX134" fmla="*/ 1549275 w 4190656"/>
                  <a:gd name="connsiteY134" fmla="*/ 1450750 h 2083613"/>
                  <a:gd name="connsiteX135" fmla="*/ 1549275 w 4190656"/>
                  <a:gd name="connsiteY135" fmla="*/ 1377680 h 2083613"/>
                  <a:gd name="connsiteX136" fmla="*/ 1818380 w 4190656"/>
                  <a:gd name="connsiteY136" fmla="*/ 1226067 h 2083613"/>
                  <a:gd name="connsiteX137" fmla="*/ 1818380 w 4190656"/>
                  <a:gd name="connsiteY137" fmla="*/ 1299137 h 2083613"/>
                  <a:gd name="connsiteX138" fmla="*/ 1916476 w 4190656"/>
                  <a:gd name="connsiteY138" fmla="*/ 1299137 h 2083613"/>
                  <a:gd name="connsiteX139" fmla="*/ 1916476 w 4190656"/>
                  <a:gd name="connsiteY139" fmla="*/ 1226067 h 2083613"/>
                  <a:gd name="connsiteX140" fmla="*/ 1634779 w 4190656"/>
                  <a:gd name="connsiteY140" fmla="*/ 1226067 h 2083613"/>
                  <a:gd name="connsiteX141" fmla="*/ 1634779 w 4190656"/>
                  <a:gd name="connsiteY141" fmla="*/ 1299137 h 2083613"/>
                  <a:gd name="connsiteX142" fmla="*/ 1732875 w 4190656"/>
                  <a:gd name="connsiteY142" fmla="*/ 1299137 h 2083613"/>
                  <a:gd name="connsiteX143" fmla="*/ 1732875 w 4190656"/>
                  <a:gd name="connsiteY143" fmla="*/ 1226067 h 2083613"/>
                  <a:gd name="connsiteX144" fmla="*/ 1451179 w 4190656"/>
                  <a:gd name="connsiteY144" fmla="*/ 1226067 h 2083613"/>
                  <a:gd name="connsiteX145" fmla="*/ 1451179 w 4190656"/>
                  <a:gd name="connsiteY145" fmla="*/ 1299137 h 2083613"/>
                  <a:gd name="connsiteX146" fmla="*/ 1549275 w 4190656"/>
                  <a:gd name="connsiteY146" fmla="*/ 1299137 h 2083613"/>
                  <a:gd name="connsiteX147" fmla="*/ 1549275 w 4190656"/>
                  <a:gd name="connsiteY147" fmla="*/ 1226067 h 2083613"/>
                  <a:gd name="connsiteX148" fmla="*/ 403424 w 4190656"/>
                  <a:gd name="connsiteY148" fmla="*/ 1142989 h 2083613"/>
                  <a:gd name="connsiteX149" fmla="*/ 348620 w 4190656"/>
                  <a:gd name="connsiteY149" fmla="*/ 1197793 h 2083613"/>
                  <a:gd name="connsiteX150" fmla="*/ 348620 w 4190656"/>
                  <a:gd name="connsiteY150" fmla="*/ 2081959 h 2083613"/>
                  <a:gd name="connsiteX151" fmla="*/ 458227 w 4190656"/>
                  <a:gd name="connsiteY151" fmla="*/ 2081959 h 2083613"/>
                  <a:gd name="connsiteX152" fmla="*/ 458228 w 4190656"/>
                  <a:gd name="connsiteY152" fmla="*/ 1197793 h 2083613"/>
                  <a:gd name="connsiteX153" fmla="*/ 403424 w 4190656"/>
                  <a:gd name="connsiteY153" fmla="*/ 1142989 h 2083613"/>
                  <a:gd name="connsiteX154" fmla="*/ 169200 w 4190656"/>
                  <a:gd name="connsiteY154" fmla="*/ 1139285 h 2083613"/>
                  <a:gd name="connsiteX155" fmla="*/ 114396 w 4190656"/>
                  <a:gd name="connsiteY155" fmla="*/ 1194089 h 2083613"/>
                  <a:gd name="connsiteX156" fmla="*/ 114396 w 4190656"/>
                  <a:gd name="connsiteY156" fmla="*/ 2078255 h 2083613"/>
                  <a:gd name="connsiteX157" fmla="*/ 224003 w 4190656"/>
                  <a:gd name="connsiteY157" fmla="*/ 2078255 h 2083613"/>
                  <a:gd name="connsiteX158" fmla="*/ 224004 w 4190656"/>
                  <a:gd name="connsiteY158" fmla="*/ 1194089 h 2083613"/>
                  <a:gd name="connsiteX159" fmla="*/ 169200 w 4190656"/>
                  <a:gd name="connsiteY159" fmla="*/ 1139285 h 2083613"/>
                  <a:gd name="connsiteX160" fmla="*/ 1818380 w 4190656"/>
                  <a:gd name="connsiteY160" fmla="*/ 1074453 h 2083613"/>
                  <a:gd name="connsiteX161" fmla="*/ 1818380 w 4190656"/>
                  <a:gd name="connsiteY161" fmla="*/ 1147523 h 2083613"/>
                  <a:gd name="connsiteX162" fmla="*/ 1916476 w 4190656"/>
                  <a:gd name="connsiteY162" fmla="*/ 1147523 h 2083613"/>
                  <a:gd name="connsiteX163" fmla="*/ 1916476 w 4190656"/>
                  <a:gd name="connsiteY163" fmla="*/ 1074453 h 2083613"/>
                  <a:gd name="connsiteX164" fmla="*/ 1634779 w 4190656"/>
                  <a:gd name="connsiteY164" fmla="*/ 1074453 h 2083613"/>
                  <a:gd name="connsiteX165" fmla="*/ 1634779 w 4190656"/>
                  <a:gd name="connsiteY165" fmla="*/ 1147523 h 2083613"/>
                  <a:gd name="connsiteX166" fmla="*/ 1732875 w 4190656"/>
                  <a:gd name="connsiteY166" fmla="*/ 1147523 h 2083613"/>
                  <a:gd name="connsiteX167" fmla="*/ 1732875 w 4190656"/>
                  <a:gd name="connsiteY167" fmla="*/ 1074453 h 2083613"/>
                  <a:gd name="connsiteX168" fmla="*/ 1451179 w 4190656"/>
                  <a:gd name="connsiteY168" fmla="*/ 1074453 h 2083613"/>
                  <a:gd name="connsiteX169" fmla="*/ 1451179 w 4190656"/>
                  <a:gd name="connsiteY169" fmla="*/ 1147523 h 2083613"/>
                  <a:gd name="connsiteX170" fmla="*/ 1549275 w 4190656"/>
                  <a:gd name="connsiteY170" fmla="*/ 1147523 h 2083613"/>
                  <a:gd name="connsiteX171" fmla="*/ 1549275 w 4190656"/>
                  <a:gd name="connsiteY171" fmla="*/ 1074453 h 2083613"/>
                  <a:gd name="connsiteX172" fmla="*/ 1254606 w 4190656"/>
                  <a:gd name="connsiteY172" fmla="*/ 1074453 h 2083613"/>
                  <a:gd name="connsiteX173" fmla="*/ 1254606 w 4190656"/>
                  <a:gd name="connsiteY173" fmla="*/ 1147523 h 2083613"/>
                  <a:gd name="connsiteX174" fmla="*/ 1352702 w 4190656"/>
                  <a:gd name="connsiteY174" fmla="*/ 1147523 h 2083613"/>
                  <a:gd name="connsiteX175" fmla="*/ 1352702 w 4190656"/>
                  <a:gd name="connsiteY175" fmla="*/ 1074453 h 2083613"/>
                  <a:gd name="connsiteX176" fmla="*/ 1071005 w 4190656"/>
                  <a:gd name="connsiteY176" fmla="*/ 1074453 h 2083613"/>
                  <a:gd name="connsiteX177" fmla="*/ 1071005 w 4190656"/>
                  <a:gd name="connsiteY177" fmla="*/ 1147523 h 2083613"/>
                  <a:gd name="connsiteX178" fmla="*/ 1169101 w 4190656"/>
                  <a:gd name="connsiteY178" fmla="*/ 1147523 h 2083613"/>
                  <a:gd name="connsiteX179" fmla="*/ 1169101 w 4190656"/>
                  <a:gd name="connsiteY179" fmla="*/ 1074453 h 2083613"/>
                  <a:gd name="connsiteX180" fmla="*/ 887405 w 4190656"/>
                  <a:gd name="connsiteY180" fmla="*/ 1074453 h 2083613"/>
                  <a:gd name="connsiteX181" fmla="*/ 887405 w 4190656"/>
                  <a:gd name="connsiteY181" fmla="*/ 1147523 h 2083613"/>
                  <a:gd name="connsiteX182" fmla="*/ 985501 w 4190656"/>
                  <a:gd name="connsiteY182" fmla="*/ 1147523 h 2083613"/>
                  <a:gd name="connsiteX183" fmla="*/ 985501 w 4190656"/>
                  <a:gd name="connsiteY183" fmla="*/ 1074453 h 2083613"/>
                  <a:gd name="connsiteX184" fmla="*/ 726849 w 4190656"/>
                  <a:gd name="connsiteY184" fmla="*/ 1074453 h 2083613"/>
                  <a:gd name="connsiteX185" fmla="*/ 726849 w 4190656"/>
                  <a:gd name="connsiteY185" fmla="*/ 1147523 h 2083613"/>
                  <a:gd name="connsiteX186" fmla="*/ 824945 w 4190656"/>
                  <a:gd name="connsiteY186" fmla="*/ 1147523 h 2083613"/>
                  <a:gd name="connsiteX187" fmla="*/ 824945 w 4190656"/>
                  <a:gd name="connsiteY187" fmla="*/ 1074453 h 2083613"/>
                  <a:gd name="connsiteX188" fmla="*/ 543248 w 4190656"/>
                  <a:gd name="connsiteY188" fmla="*/ 1074453 h 2083613"/>
                  <a:gd name="connsiteX189" fmla="*/ 543248 w 4190656"/>
                  <a:gd name="connsiteY189" fmla="*/ 1147523 h 2083613"/>
                  <a:gd name="connsiteX190" fmla="*/ 641344 w 4190656"/>
                  <a:gd name="connsiteY190" fmla="*/ 1147523 h 2083613"/>
                  <a:gd name="connsiteX191" fmla="*/ 641344 w 4190656"/>
                  <a:gd name="connsiteY191" fmla="*/ 1074453 h 2083613"/>
                  <a:gd name="connsiteX192" fmla="*/ 3065554 w 4190656"/>
                  <a:gd name="connsiteY192" fmla="*/ 331011 h 2083613"/>
                  <a:gd name="connsiteX193" fmla="*/ 3065554 w 4190656"/>
                  <a:gd name="connsiteY193" fmla="*/ 465308 h 2083613"/>
                  <a:gd name="connsiteX194" fmla="*/ 3086674 w 4190656"/>
                  <a:gd name="connsiteY194" fmla="*/ 468502 h 2083613"/>
                  <a:gd name="connsiteX195" fmla="*/ 3190451 w 4190656"/>
                  <a:gd name="connsiteY195" fmla="*/ 562591 h 2083613"/>
                  <a:gd name="connsiteX196" fmla="*/ 3200815 w 4190656"/>
                  <a:gd name="connsiteY196" fmla="*/ 613926 h 2083613"/>
                  <a:gd name="connsiteX197" fmla="*/ 3203518 w 4190656"/>
                  <a:gd name="connsiteY197" fmla="*/ 613926 h 2083613"/>
                  <a:gd name="connsiteX198" fmla="*/ 3203518 w 4190656"/>
                  <a:gd name="connsiteY198" fmla="*/ 627317 h 2083613"/>
                  <a:gd name="connsiteX199" fmla="*/ 3203519 w 4190656"/>
                  <a:gd name="connsiteY199" fmla="*/ 627321 h 2083613"/>
                  <a:gd name="connsiteX200" fmla="*/ 3203518 w 4190656"/>
                  <a:gd name="connsiteY200" fmla="*/ 1063497 h 2083613"/>
                  <a:gd name="connsiteX201" fmla="*/ 3310645 w 4190656"/>
                  <a:gd name="connsiteY201" fmla="*/ 1063497 h 2083613"/>
                  <a:gd name="connsiteX202" fmla="*/ 3310645 w 4190656"/>
                  <a:gd name="connsiteY202" fmla="*/ 627216 h 2083613"/>
                  <a:gd name="connsiteX203" fmla="*/ 3412211 w 4190656"/>
                  <a:gd name="connsiteY203" fmla="*/ 473988 h 2083613"/>
                  <a:gd name="connsiteX204" fmla="*/ 3465439 w 4190656"/>
                  <a:gd name="connsiteY204" fmla="*/ 463242 h 2083613"/>
                  <a:gd name="connsiteX205" fmla="*/ 3465439 w 4190656"/>
                  <a:gd name="connsiteY205" fmla="*/ 331011 h 2083613"/>
                  <a:gd name="connsiteX206" fmla="*/ 2812855 w 4190656"/>
                  <a:gd name="connsiteY206" fmla="*/ 331011 h 2083613"/>
                  <a:gd name="connsiteX207" fmla="*/ 2812855 w 4190656"/>
                  <a:gd name="connsiteY207" fmla="*/ 1063497 h 2083613"/>
                  <a:gd name="connsiteX208" fmla="*/ 2870927 w 4190656"/>
                  <a:gd name="connsiteY208" fmla="*/ 1063497 h 2083613"/>
                  <a:gd name="connsiteX209" fmla="*/ 2870927 w 4190656"/>
                  <a:gd name="connsiteY209" fmla="*/ 627321 h 2083613"/>
                  <a:gd name="connsiteX210" fmla="*/ 2972493 w 4190656"/>
                  <a:gd name="connsiteY210" fmla="*/ 474094 h 2083613"/>
                  <a:gd name="connsiteX211" fmla="*/ 3023955 w 4190656"/>
                  <a:gd name="connsiteY211" fmla="*/ 463704 h 2083613"/>
                  <a:gd name="connsiteX212" fmla="*/ 3023955 w 4190656"/>
                  <a:gd name="connsiteY212" fmla="*/ 331011 h 2083613"/>
                  <a:gd name="connsiteX213" fmla="*/ 2711332 w 4190656"/>
                  <a:gd name="connsiteY213" fmla="*/ 0 h 2083613"/>
                  <a:gd name="connsiteX214" fmla="*/ 2812855 w 4190656"/>
                  <a:gd name="connsiteY214" fmla="*/ 0 h 2083613"/>
                  <a:gd name="connsiteX215" fmla="*/ 2812855 w 4190656"/>
                  <a:gd name="connsiteY215" fmla="*/ 1 h 2083613"/>
                  <a:gd name="connsiteX216" fmla="*/ 2812855 w 4190656"/>
                  <a:gd name="connsiteY216" fmla="*/ 150699 h 2083613"/>
                  <a:gd name="connsiteX217" fmla="*/ 2812855 w 4190656"/>
                  <a:gd name="connsiteY217" fmla="*/ 150703 h 2083613"/>
                  <a:gd name="connsiteX218" fmla="*/ 2812855 w 4190656"/>
                  <a:gd name="connsiteY218" fmla="*/ 185573 h 2083613"/>
                  <a:gd name="connsiteX219" fmla="*/ 2812855 w 4190656"/>
                  <a:gd name="connsiteY219" fmla="*/ 268612 h 2083613"/>
                  <a:gd name="connsiteX220" fmla="*/ 3465439 w 4190656"/>
                  <a:gd name="connsiteY220" fmla="*/ 268612 h 2083613"/>
                  <a:gd name="connsiteX221" fmla="*/ 3465439 w 4190656"/>
                  <a:gd name="connsiteY221" fmla="*/ 268180 h 2083613"/>
                  <a:gd name="connsiteX222" fmla="*/ 3507038 w 4190656"/>
                  <a:gd name="connsiteY222" fmla="*/ 268180 h 2083613"/>
                  <a:gd name="connsiteX223" fmla="*/ 3507038 w 4190656"/>
                  <a:gd name="connsiteY223" fmla="*/ 466997 h 2083613"/>
                  <a:gd name="connsiteX224" fmla="*/ 3541671 w 4190656"/>
                  <a:gd name="connsiteY224" fmla="*/ 473988 h 2083613"/>
                  <a:gd name="connsiteX225" fmla="*/ 3635761 w 4190656"/>
                  <a:gd name="connsiteY225" fmla="*/ 577765 h 2083613"/>
                  <a:gd name="connsiteX226" fmla="*/ 3641212 w 4190656"/>
                  <a:gd name="connsiteY226" fmla="*/ 613821 h 2083613"/>
                  <a:gd name="connsiteX227" fmla="*/ 3643236 w 4190656"/>
                  <a:gd name="connsiteY227" fmla="*/ 613821 h 2083613"/>
                  <a:gd name="connsiteX228" fmla="*/ 3643236 w 4190656"/>
                  <a:gd name="connsiteY228" fmla="*/ 627210 h 2083613"/>
                  <a:gd name="connsiteX229" fmla="*/ 3643237 w 4190656"/>
                  <a:gd name="connsiteY229" fmla="*/ 627216 h 2083613"/>
                  <a:gd name="connsiteX230" fmla="*/ 3643236 w 4190656"/>
                  <a:gd name="connsiteY230" fmla="*/ 1063497 h 2083613"/>
                  <a:gd name="connsiteX231" fmla="*/ 4190656 w 4190656"/>
                  <a:gd name="connsiteY231" fmla="*/ 1063497 h 2083613"/>
                  <a:gd name="connsiteX232" fmla="*/ 4190656 w 4190656"/>
                  <a:gd name="connsiteY232" fmla="*/ 1184656 h 2083613"/>
                  <a:gd name="connsiteX233" fmla="*/ 4190656 w 4190656"/>
                  <a:gd name="connsiteY233" fmla="*/ 1530190 h 2083613"/>
                  <a:gd name="connsiteX234" fmla="*/ 4190656 w 4190656"/>
                  <a:gd name="connsiteY234" fmla="*/ 2078653 h 2083613"/>
                  <a:gd name="connsiteX235" fmla="*/ 4190656 w 4190656"/>
                  <a:gd name="connsiteY235" fmla="*/ 2082019 h 2083613"/>
                  <a:gd name="connsiteX236" fmla="*/ 2526770 w 4190656"/>
                  <a:gd name="connsiteY236" fmla="*/ 2082019 h 2083613"/>
                  <a:gd name="connsiteX237" fmla="*/ 2526681 w 4190656"/>
                  <a:gd name="connsiteY237" fmla="*/ 2082019 h 2083613"/>
                  <a:gd name="connsiteX238" fmla="*/ 2449297 w 4190656"/>
                  <a:gd name="connsiteY238" fmla="*/ 2082019 h 2083613"/>
                  <a:gd name="connsiteX239" fmla="*/ 2449297 w 4190656"/>
                  <a:gd name="connsiteY239" fmla="*/ 1864776 h 2083613"/>
                  <a:gd name="connsiteX240" fmla="*/ 2354647 w 4190656"/>
                  <a:gd name="connsiteY240" fmla="*/ 1864776 h 2083613"/>
                  <a:gd name="connsiteX241" fmla="*/ 2354647 w 4190656"/>
                  <a:gd name="connsiteY241" fmla="*/ 2082019 h 2083613"/>
                  <a:gd name="connsiteX242" fmla="*/ 2277173 w 4190656"/>
                  <a:gd name="connsiteY242" fmla="*/ 2082019 h 2083613"/>
                  <a:gd name="connsiteX243" fmla="*/ 2277173 w 4190656"/>
                  <a:gd name="connsiteY243" fmla="*/ 2082018 h 2083613"/>
                  <a:gd name="connsiteX244" fmla="*/ 2190902 w 4190656"/>
                  <a:gd name="connsiteY244" fmla="*/ 2082018 h 2083613"/>
                  <a:gd name="connsiteX245" fmla="*/ 2190902 w 4190656"/>
                  <a:gd name="connsiteY245" fmla="*/ 1864776 h 2083613"/>
                  <a:gd name="connsiteX246" fmla="*/ 2096252 w 4190656"/>
                  <a:gd name="connsiteY246" fmla="*/ 1864776 h 2083613"/>
                  <a:gd name="connsiteX247" fmla="*/ 2096252 w 4190656"/>
                  <a:gd name="connsiteY247" fmla="*/ 2082018 h 2083613"/>
                  <a:gd name="connsiteX248" fmla="*/ 2028518 w 4190656"/>
                  <a:gd name="connsiteY248" fmla="*/ 2082018 h 2083613"/>
                  <a:gd name="connsiteX249" fmla="*/ 2028518 w 4190656"/>
                  <a:gd name="connsiteY249" fmla="*/ 2083613 h 2083613"/>
                  <a:gd name="connsiteX250" fmla="*/ 0 w 4190656"/>
                  <a:gd name="connsiteY250" fmla="*/ 2083613 h 2083613"/>
                  <a:gd name="connsiteX251" fmla="*/ 0 w 4190656"/>
                  <a:gd name="connsiteY251" fmla="*/ 954650 h 2083613"/>
                  <a:gd name="connsiteX252" fmla="*/ 525663 w 4190656"/>
                  <a:gd name="connsiteY252" fmla="*/ 643073 h 2083613"/>
                  <a:gd name="connsiteX253" fmla="*/ 525663 w 4190656"/>
                  <a:gd name="connsiteY253" fmla="*/ 940002 h 2083613"/>
                  <a:gd name="connsiteX254" fmla="*/ 1026614 w 4190656"/>
                  <a:gd name="connsiteY254" fmla="*/ 643073 h 2083613"/>
                  <a:gd name="connsiteX255" fmla="*/ 1026614 w 4190656"/>
                  <a:gd name="connsiteY255" fmla="*/ 940003 h 2083613"/>
                  <a:gd name="connsiteX256" fmla="*/ 1527566 w 4190656"/>
                  <a:gd name="connsiteY256" fmla="*/ 643073 h 2083613"/>
                  <a:gd name="connsiteX257" fmla="*/ 1527566 w 4190656"/>
                  <a:gd name="connsiteY257" fmla="*/ 940003 h 2083613"/>
                  <a:gd name="connsiteX258" fmla="*/ 2028518 w 4190656"/>
                  <a:gd name="connsiteY258" fmla="*/ 643073 h 2083613"/>
                  <a:gd name="connsiteX259" fmla="*/ 2028518 w 4190656"/>
                  <a:gd name="connsiteY259" fmla="*/ 954650 h 2083613"/>
                  <a:gd name="connsiteX260" fmla="*/ 2028518 w 4190656"/>
                  <a:gd name="connsiteY260" fmla="*/ 957207 h 2083613"/>
                  <a:gd name="connsiteX261" fmla="*/ 2119418 w 4190656"/>
                  <a:gd name="connsiteY261" fmla="*/ 957207 h 2083613"/>
                  <a:gd name="connsiteX262" fmla="*/ 2119418 w 4190656"/>
                  <a:gd name="connsiteY262" fmla="*/ 351653 h 2083613"/>
                  <a:gd name="connsiteX263" fmla="*/ 2119417 w 4190656"/>
                  <a:gd name="connsiteY263" fmla="*/ 351653 h 2083613"/>
                  <a:gd name="connsiteX264" fmla="*/ 2119417 w 4190656"/>
                  <a:gd name="connsiteY264" fmla="*/ 185571 h 2083613"/>
                  <a:gd name="connsiteX265" fmla="*/ 2265014 w 4190656"/>
                  <a:gd name="connsiteY265" fmla="*/ 185571 h 2083613"/>
                  <a:gd name="connsiteX266" fmla="*/ 2410612 w 4190656"/>
                  <a:gd name="connsiteY266" fmla="*/ 185571 h 2083613"/>
                  <a:gd name="connsiteX267" fmla="*/ 2410613 w 4190656"/>
                  <a:gd name="connsiteY267" fmla="*/ 185571 h 2083613"/>
                  <a:gd name="connsiteX268" fmla="*/ 2410613 w 4190656"/>
                  <a:gd name="connsiteY268" fmla="*/ 337527 h 2083613"/>
                  <a:gd name="connsiteX269" fmla="*/ 2410614 w 4190656"/>
                  <a:gd name="connsiteY269" fmla="*/ 337527 h 2083613"/>
                  <a:gd name="connsiteX270" fmla="*/ 2410614 w 4190656"/>
                  <a:gd name="connsiteY270" fmla="*/ 337530 h 2083613"/>
                  <a:gd name="connsiteX271" fmla="*/ 2410614 w 4190656"/>
                  <a:gd name="connsiteY271" fmla="*/ 955499 h 2083613"/>
                  <a:gd name="connsiteX272" fmla="*/ 2526770 w 4190656"/>
                  <a:gd name="connsiteY272" fmla="*/ 955499 h 2083613"/>
                  <a:gd name="connsiteX273" fmla="*/ 2526770 w 4190656"/>
                  <a:gd name="connsiteY273" fmla="*/ 956944 h 2083613"/>
                  <a:gd name="connsiteX274" fmla="*/ 2526770 w 4190656"/>
                  <a:gd name="connsiteY274" fmla="*/ 1063497 h 2083613"/>
                  <a:gd name="connsiteX275" fmla="*/ 2619542 w 4190656"/>
                  <a:gd name="connsiteY275" fmla="*/ 1063497 h 2083613"/>
                  <a:gd name="connsiteX276" fmla="*/ 2619542 w 4190656"/>
                  <a:gd name="connsiteY276" fmla="*/ 185573 h 2083613"/>
                  <a:gd name="connsiteX277" fmla="*/ 2619542 w 4190656"/>
                  <a:gd name="connsiteY277" fmla="*/ 150703 h 2083613"/>
                  <a:gd name="connsiteX278" fmla="*/ 2619542 w 4190656"/>
                  <a:gd name="connsiteY278" fmla="*/ 1 h 2083613"/>
                  <a:gd name="connsiteX279" fmla="*/ 2711332 w 4190656"/>
                  <a:gd name="connsiteY279" fmla="*/ 1 h 2083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4190656" h="2083613">
                    <a:moveTo>
                      <a:pt x="1359605" y="2009520"/>
                    </a:moveTo>
                    <a:lnTo>
                      <a:pt x="1359605" y="2049344"/>
                    </a:lnTo>
                    <a:lnTo>
                      <a:pt x="1942246" y="2049344"/>
                    </a:lnTo>
                    <a:lnTo>
                      <a:pt x="1942246" y="2009520"/>
                    </a:lnTo>
                    <a:close/>
                    <a:moveTo>
                      <a:pt x="3736514" y="2004560"/>
                    </a:moveTo>
                    <a:lnTo>
                      <a:pt x="3736514" y="2044384"/>
                    </a:lnTo>
                    <a:lnTo>
                      <a:pt x="4087017" y="2044384"/>
                    </a:lnTo>
                    <a:lnTo>
                      <a:pt x="4087017" y="2004560"/>
                    </a:lnTo>
                    <a:close/>
                    <a:moveTo>
                      <a:pt x="3320982" y="2004560"/>
                    </a:moveTo>
                    <a:lnTo>
                      <a:pt x="3320982" y="2044384"/>
                    </a:lnTo>
                    <a:lnTo>
                      <a:pt x="3671485" y="2044384"/>
                    </a:lnTo>
                    <a:lnTo>
                      <a:pt x="3671485" y="2004560"/>
                    </a:lnTo>
                    <a:close/>
                    <a:moveTo>
                      <a:pt x="1359605" y="1948423"/>
                    </a:moveTo>
                    <a:lnTo>
                      <a:pt x="1359605" y="1988247"/>
                    </a:lnTo>
                    <a:lnTo>
                      <a:pt x="1942246" y="1988247"/>
                    </a:lnTo>
                    <a:lnTo>
                      <a:pt x="1942246" y="1948423"/>
                    </a:lnTo>
                    <a:close/>
                    <a:moveTo>
                      <a:pt x="3736514" y="1943463"/>
                    </a:moveTo>
                    <a:lnTo>
                      <a:pt x="3736514" y="1983287"/>
                    </a:lnTo>
                    <a:lnTo>
                      <a:pt x="4087017" y="1983287"/>
                    </a:lnTo>
                    <a:lnTo>
                      <a:pt x="4087017" y="1943463"/>
                    </a:lnTo>
                    <a:close/>
                    <a:moveTo>
                      <a:pt x="3320982" y="1943463"/>
                    </a:moveTo>
                    <a:lnTo>
                      <a:pt x="3320982" y="1983287"/>
                    </a:lnTo>
                    <a:lnTo>
                      <a:pt x="3671485" y="1983287"/>
                    </a:lnTo>
                    <a:lnTo>
                      <a:pt x="3671485" y="1943463"/>
                    </a:lnTo>
                    <a:close/>
                    <a:moveTo>
                      <a:pt x="1359605" y="1887327"/>
                    </a:moveTo>
                    <a:lnTo>
                      <a:pt x="1359605" y="1927151"/>
                    </a:lnTo>
                    <a:lnTo>
                      <a:pt x="1942246" y="1927151"/>
                    </a:lnTo>
                    <a:lnTo>
                      <a:pt x="1942246" y="1887327"/>
                    </a:lnTo>
                    <a:close/>
                    <a:moveTo>
                      <a:pt x="3736514" y="1882367"/>
                    </a:moveTo>
                    <a:lnTo>
                      <a:pt x="3736514" y="1922191"/>
                    </a:lnTo>
                    <a:lnTo>
                      <a:pt x="4087017" y="1922191"/>
                    </a:lnTo>
                    <a:lnTo>
                      <a:pt x="4087017" y="1882367"/>
                    </a:lnTo>
                    <a:close/>
                    <a:moveTo>
                      <a:pt x="3320982" y="1882367"/>
                    </a:moveTo>
                    <a:lnTo>
                      <a:pt x="3320982" y="1922191"/>
                    </a:lnTo>
                    <a:lnTo>
                      <a:pt x="3671485" y="1922191"/>
                    </a:lnTo>
                    <a:lnTo>
                      <a:pt x="3671485" y="1882367"/>
                    </a:lnTo>
                    <a:close/>
                    <a:moveTo>
                      <a:pt x="3051754" y="1873675"/>
                    </a:moveTo>
                    <a:lnTo>
                      <a:pt x="3051754" y="1939321"/>
                    </a:lnTo>
                    <a:lnTo>
                      <a:pt x="3149850" y="1939321"/>
                    </a:lnTo>
                    <a:lnTo>
                      <a:pt x="3149850" y="1873675"/>
                    </a:lnTo>
                    <a:close/>
                    <a:moveTo>
                      <a:pt x="2868153" y="1873675"/>
                    </a:moveTo>
                    <a:lnTo>
                      <a:pt x="2868153" y="1939321"/>
                    </a:lnTo>
                    <a:lnTo>
                      <a:pt x="2966249" y="1939321"/>
                    </a:lnTo>
                    <a:lnTo>
                      <a:pt x="2966249" y="1873675"/>
                    </a:lnTo>
                    <a:close/>
                    <a:moveTo>
                      <a:pt x="2684553" y="1873675"/>
                    </a:moveTo>
                    <a:lnTo>
                      <a:pt x="2684553" y="1939321"/>
                    </a:lnTo>
                    <a:lnTo>
                      <a:pt x="2782649" y="1939321"/>
                    </a:lnTo>
                    <a:lnTo>
                      <a:pt x="2782649" y="1873675"/>
                    </a:lnTo>
                    <a:close/>
                    <a:moveTo>
                      <a:pt x="1359605" y="1826230"/>
                    </a:moveTo>
                    <a:lnTo>
                      <a:pt x="1359605" y="1866054"/>
                    </a:lnTo>
                    <a:lnTo>
                      <a:pt x="1942246" y="1866054"/>
                    </a:lnTo>
                    <a:lnTo>
                      <a:pt x="1942246" y="1826230"/>
                    </a:lnTo>
                    <a:close/>
                    <a:moveTo>
                      <a:pt x="3736514" y="1821270"/>
                    </a:moveTo>
                    <a:lnTo>
                      <a:pt x="3736514" y="1861094"/>
                    </a:lnTo>
                    <a:lnTo>
                      <a:pt x="4087017" y="1861094"/>
                    </a:lnTo>
                    <a:lnTo>
                      <a:pt x="4087017" y="1821270"/>
                    </a:lnTo>
                    <a:close/>
                    <a:moveTo>
                      <a:pt x="3320982" y="1821270"/>
                    </a:moveTo>
                    <a:lnTo>
                      <a:pt x="3320982" y="1861094"/>
                    </a:lnTo>
                    <a:lnTo>
                      <a:pt x="3671485" y="1861094"/>
                    </a:lnTo>
                    <a:lnTo>
                      <a:pt x="3671485" y="1821270"/>
                    </a:lnTo>
                    <a:close/>
                    <a:moveTo>
                      <a:pt x="3051754" y="1737466"/>
                    </a:moveTo>
                    <a:lnTo>
                      <a:pt x="3051754" y="1803112"/>
                    </a:lnTo>
                    <a:lnTo>
                      <a:pt x="3149850" y="1803112"/>
                    </a:lnTo>
                    <a:lnTo>
                      <a:pt x="3149850" y="1737466"/>
                    </a:lnTo>
                    <a:close/>
                    <a:moveTo>
                      <a:pt x="2868153" y="1737466"/>
                    </a:moveTo>
                    <a:lnTo>
                      <a:pt x="2868153" y="1803112"/>
                    </a:lnTo>
                    <a:lnTo>
                      <a:pt x="2966249" y="1803112"/>
                    </a:lnTo>
                    <a:lnTo>
                      <a:pt x="2966249" y="1737466"/>
                    </a:lnTo>
                    <a:close/>
                    <a:moveTo>
                      <a:pt x="2684553" y="1737466"/>
                    </a:moveTo>
                    <a:lnTo>
                      <a:pt x="2684553" y="1803112"/>
                    </a:lnTo>
                    <a:lnTo>
                      <a:pt x="2782649" y="1803112"/>
                    </a:lnTo>
                    <a:lnTo>
                      <a:pt x="2782649" y="1737466"/>
                    </a:lnTo>
                    <a:close/>
                    <a:moveTo>
                      <a:pt x="3051754" y="1601257"/>
                    </a:moveTo>
                    <a:lnTo>
                      <a:pt x="3051754" y="1666903"/>
                    </a:lnTo>
                    <a:lnTo>
                      <a:pt x="3149850" y="1666903"/>
                    </a:lnTo>
                    <a:lnTo>
                      <a:pt x="3149850" y="1601257"/>
                    </a:lnTo>
                    <a:close/>
                    <a:moveTo>
                      <a:pt x="2868153" y="1601257"/>
                    </a:moveTo>
                    <a:lnTo>
                      <a:pt x="2868153" y="1666903"/>
                    </a:lnTo>
                    <a:lnTo>
                      <a:pt x="2966249" y="1666903"/>
                    </a:lnTo>
                    <a:lnTo>
                      <a:pt x="2966249" y="1601257"/>
                    </a:lnTo>
                    <a:close/>
                    <a:moveTo>
                      <a:pt x="2684553" y="1601257"/>
                    </a:moveTo>
                    <a:lnTo>
                      <a:pt x="2684553" y="1666903"/>
                    </a:lnTo>
                    <a:lnTo>
                      <a:pt x="2782649" y="1666903"/>
                    </a:lnTo>
                    <a:lnTo>
                      <a:pt x="2782649" y="1601257"/>
                    </a:lnTo>
                    <a:close/>
                    <a:moveTo>
                      <a:pt x="1003047" y="1464531"/>
                    </a:moveTo>
                    <a:lnTo>
                      <a:pt x="1003047" y="2082216"/>
                    </a:lnTo>
                    <a:lnTo>
                      <a:pt x="1259865" y="2082216"/>
                    </a:lnTo>
                    <a:lnTo>
                      <a:pt x="1259865" y="1464531"/>
                    </a:lnTo>
                    <a:close/>
                    <a:moveTo>
                      <a:pt x="640721" y="1461809"/>
                    </a:moveTo>
                    <a:lnTo>
                      <a:pt x="640721" y="2079494"/>
                    </a:lnTo>
                    <a:lnTo>
                      <a:pt x="860983" y="2079494"/>
                    </a:lnTo>
                    <a:lnTo>
                      <a:pt x="860983" y="1461809"/>
                    </a:lnTo>
                    <a:close/>
                    <a:moveTo>
                      <a:pt x="3977387" y="1437108"/>
                    </a:moveTo>
                    <a:lnTo>
                      <a:pt x="3977387" y="1502754"/>
                    </a:lnTo>
                    <a:lnTo>
                      <a:pt x="4075483" y="1502754"/>
                    </a:lnTo>
                    <a:lnTo>
                      <a:pt x="4075483" y="1437108"/>
                    </a:lnTo>
                    <a:close/>
                    <a:moveTo>
                      <a:pt x="3793786" y="1437108"/>
                    </a:moveTo>
                    <a:lnTo>
                      <a:pt x="3793786" y="1502754"/>
                    </a:lnTo>
                    <a:lnTo>
                      <a:pt x="3891882" y="1502754"/>
                    </a:lnTo>
                    <a:lnTo>
                      <a:pt x="3891882" y="1437108"/>
                    </a:lnTo>
                    <a:close/>
                    <a:moveTo>
                      <a:pt x="3610186" y="1437108"/>
                    </a:moveTo>
                    <a:lnTo>
                      <a:pt x="3610186" y="1502754"/>
                    </a:lnTo>
                    <a:lnTo>
                      <a:pt x="3708282" y="1502754"/>
                    </a:lnTo>
                    <a:lnTo>
                      <a:pt x="3708282" y="1437108"/>
                    </a:lnTo>
                    <a:close/>
                    <a:moveTo>
                      <a:pt x="3413613" y="1437108"/>
                    </a:moveTo>
                    <a:lnTo>
                      <a:pt x="3413613" y="1502754"/>
                    </a:lnTo>
                    <a:lnTo>
                      <a:pt x="3511709" y="1502754"/>
                    </a:lnTo>
                    <a:lnTo>
                      <a:pt x="3511709" y="1437108"/>
                    </a:lnTo>
                    <a:close/>
                    <a:moveTo>
                      <a:pt x="3230013" y="1437108"/>
                    </a:moveTo>
                    <a:lnTo>
                      <a:pt x="3230013" y="1502754"/>
                    </a:lnTo>
                    <a:lnTo>
                      <a:pt x="3328109" y="1502754"/>
                    </a:lnTo>
                    <a:lnTo>
                      <a:pt x="3328109" y="1437108"/>
                    </a:lnTo>
                    <a:close/>
                    <a:moveTo>
                      <a:pt x="3051754" y="1437108"/>
                    </a:moveTo>
                    <a:lnTo>
                      <a:pt x="3051754" y="1502754"/>
                    </a:lnTo>
                    <a:lnTo>
                      <a:pt x="3149850" y="1502754"/>
                    </a:lnTo>
                    <a:lnTo>
                      <a:pt x="3149850" y="1437108"/>
                    </a:lnTo>
                    <a:close/>
                    <a:moveTo>
                      <a:pt x="2868153" y="1437108"/>
                    </a:moveTo>
                    <a:lnTo>
                      <a:pt x="2868153" y="1502754"/>
                    </a:lnTo>
                    <a:lnTo>
                      <a:pt x="2966249" y="1502754"/>
                    </a:lnTo>
                    <a:lnTo>
                      <a:pt x="2966249" y="1437108"/>
                    </a:lnTo>
                    <a:close/>
                    <a:moveTo>
                      <a:pt x="2684553" y="1437108"/>
                    </a:moveTo>
                    <a:lnTo>
                      <a:pt x="2684553" y="1502754"/>
                    </a:lnTo>
                    <a:lnTo>
                      <a:pt x="2782649" y="1502754"/>
                    </a:lnTo>
                    <a:lnTo>
                      <a:pt x="2782649" y="1437108"/>
                    </a:lnTo>
                    <a:close/>
                    <a:moveTo>
                      <a:pt x="1818380" y="1377680"/>
                    </a:moveTo>
                    <a:lnTo>
                      <a:pt x="1818380" y="1450750"/>
                    </a:lnTo>
                    <a:lnTo>
                      <a:pt x="1916476" y="1450750"/>
                    </a:lnTo>
                    <a:lnTo>
                      <a:pt x="1916476" y="1377680"/>
                    </a:lnTo>
                    <a:close/>
                    <a:moveTo>
                      <a:pt x="1634779" y="1377680"/>
                    </a:moveTo>
                    <a:lnTo>
                      <a:pt x="1634779" y="1450750"/>
                    </a:lnTo>
                    <a:lnTo>
                      <a:pt x="1732875" y="1450750"/>
                    </a:lnTo>
                    <a:lnTo>
                      <a:pt x="1732875" y="1377680"/>
                    </a:lnTo>
                    <a:close/>
                    <a:moveTo>
                      <a:pt x="1451179" y="1377680"/>
                    </a:moveTo>
                    <a:lnTo>
                      <a:pt x="1451179" y="1450750"/>
                    </a:lnTo>
                    <a:lnTo>
                      <a:pt x="1549275" y="1450750"/>
                    </a:lnTo>
                    <a:lnTo>
                      <a:pt x="1549275" y="1377680"/>
                    </a:lnTo>
                    <a:close/>
                    <a:moveTo>
                      <a:pt x="1818380" y="1226067"/>
                    </a:moveTo>
                    <a:lnTo>
                      <a:pt x="1818380" y="1299137"/>
                    </a:lnTo>
                    <a:lnTo>
                      <a:pt x="1916476" y="1299137"/>
                    </a:lnTo>
                    <a:lnTo>
                      <a:pt x="1916476" y="1226067"/>
                    </a:lnTo>
                    <a:close/>
                    <a:moveTo>
                      <a:pt x="1634779" y="1226067"/>
                    </a:moveTo>
                    <a:lnTo>
                      <a:pt x="1634779" y="1299137"/>
                    </a:lnTo>
                    <a:lnTo>
                      <a:pt x="1732875" y="1299137"/>
                    </a:lnTo>
                    <a:lnTo>
                      <a:pt x="1732875" y="1226067"/>
                    </a:lnTo>
                    <a:close/>
                    <a:moveTo>
                      <a:pt x="1451179" y="1226067"/>
                    </a:moveTo>
                    <a:lnTo>
                      <a:pt x="1451179" y="1299137"/>
                    </a:lnTo>
                    <a:lnTo>
                      <a:pt x="1549275" y="1299137"/>
                    </a:lnTo>
                    <a:lnTo>
                      <a:pt x="1549275" y="1226067"/>
                    </a:lnTo>
                    <a:close/>
                    <a:moveTo>
                      <a:pt x="403424" y="1142989"/>
                    </a:moveTo>
                    <a:cubicBezTo>
                      <a:pt x="373157" y="1142989"/>
                      <a:pt x="348620" y="1167526"/>
                      <a:pt x="348620" y="1197793"/>
                    </a:cubicBezTo>
                    <a:lnTo>
                      <a:pt x="348620" y="2081959"/>
                    </a:lnTo>
                    <a:lnTo>
                      <a:pt x="458227" y="2081959"/>
                    </a:lnTo>
                    <a:cubicBezTo>
                      <a:pt x="458227" y="1787237"/>
                      <a:pt x="458228" y="1492515"/>
                      <a:pt x="458228" y="1197793"/>
                    </a:cubicBezTo>
                    <a:cubicBezTo>
                      <a:pt x="458228" y="1167526"/>
                      <a:pt x="433691" y="1142989"/>
                      <a:pt x="403424" y="1142989"/>
                    </a:cubicBezTo>
                    <a:close/>
                    <a:moveTo>
                      <a:pt x="169200" y="1139285"/>
                    </a:moveTo>
                    <a:cubicBezTo>
                      <a:pt x="138933" y="1139285"/>
                      <a:pt x="114396" y="1163822"/>
                      <a:pt x="114396" y="1194089"/>
                    </a:cubicBezTo>
                    <a:lnTo>
                      <a:pt x="114396" y="2078255"/>
                    </a:lnTo>
                    <a:lnTo>
                      <a:pt x="224003" y="2078255"/>
                    </a:lnTo>
                    <a:cubicBezTo>
                      <a:pt x="224003" y="1783533"/>
                      <a:pt x="224004" y="1488811"/>
                      <a:pt x="224004" y="1194089"/>
                    </a:cubicBezTo>
                    <a:cubicBezTo>
                      <a:pt x="224004" y="1163822"/>
                      <a:pt x="199467" y="1139285"/>
                      <a:pt x="169200" y="1139285"/>
                    </a:cubicBezTo>
                    <a:close/>
                    <a:moveTo>
                      <a:pt x="1818380" y="1074453"/>
                    </a:moveTo>
                    <a:lnTo>
                      <a:pt x="1818380" y="1147523"/>
                    </a:lnTo>
                    <a:lnTo>
                      <a:pt x="1916476" y="1147523"/>
                    </a:lnTo>
                    <a:lnTo>
                      <a:pt x="1916476" y="1074453"/>
                    </a:lnTo>
                    <a:close/>
                    <a:moveTo>
                      <a:pt x="1634779" y="1074453"/>
                    </a:moveTo>
                    <a:lnTo>
                      <a:pt x="1634779" y="1147523"/>
                    </a:lnTo>
                    <a:lnTo>
                      <a:pt x="1732875" y="1147523"/>
                    </a:lnTo>
                    <a:lnTo>
                      <a:pt x="1732875" y="1074453"/>
                    </a:lnTo>
                    <a:close/>
                    <a:moveTo>
                      <a:pt x="1451179" y="1074453"/>
                    </a:moveTo>
                    <a:lnTo>
                      <a:pt x="1451179" y="1147523"/>
                    </a:lnTo>
                    <a:lnTo>
                      <a:pt x="1549275" y="1147523"/>
                    </a:lnTo>
                    <a:lnTo>
                      <a:pt x="1549275" y="1074453"/>
                    </a:lnTo>
                    <a:close/>
                    <a:moveTo>
                      <a:pt x="1254606" y="1074453"/>
                    </a:moveTo>
                    <a:lnTo>
                      <a:pt x="1254606" y="1147523"/>
                    </a:lnTo>
                    <a:lnTo>
                      <a:pt x="1352702" y="1147523"/>
                    </a:lnTo>
                    <a:lnTo>
                      <a:pt x="1352702" y="1074453"/>
                    </a:lnTo>
                    <a:close/>
                    <a:moveTo>
                      <a:pt x="1071005" y="1074453"/>
                    </a:moveTo>
                    <a:lnTo>
                      <a:pt x="1071005" y="1147523"/>
                    </a:lnTo>
                    <a:lnTo>
                      <a:pt x="1169101" y="1147523"/>
                    </a:lnTo>
                    <a:lnTo>
                      <a:pt x="1169101" y="1074453"/>
                    </a:lnTo>
                    <a:close/>
                    <a:moveTo>
                      <a:pt x="887405" y="1074453"/>
                    </a:moveTo>
                    <a:lnTo>
                      <a:pt x="887405" y="1147523"/>
                    </a:lnTo>
                    <a:lnTo>
                      <a:pt x="985501" y="1147523"/>
                    </a:lnTo>
                    <a:lnTo>
                      <a:pt x="985501" y="1074453"/>
                    </a:lnTo>
                    <a:close/>
                    <a:moveTo>
                      <a:pt x="726849" y="1074453"/>
                    </a:moveTo>
                    <a:lnTo>
                      <a:pt x="726849" y="1147523"/>
                    </a:lnTo>
                    <a:lnTo>
                      <a:pt x="824945" y="1147523"/>
                    </a:lnTo>
                    <a:lnTo>
                      <a:pt x="824945" y="1074453"/>
                    </a:lnTo>
                    <a:close/>
                    <a:moveTo>
                      <a:pt x="543248" y="1074453"/>
                    </a:moveTo>
                    <a:lnTo>
                      <a:pt x="543248" y="1147523"/>
                    </a:lnTo>
                    <a:lnTo>
                      <a:pt x="641344" y="1147523"/>
                    </a:lnTo>
                    <a:lnTo>
                      <a:pt x="641344" y="1074453"/>
                    </a:lnTo>
                    <a:close/>
                    <a:moveTo>
                      <a:pt x="3065554" y="331011"/>
                    </a:moveTo>
                    <a:lnTo>
                      <a:pt x="3065554" y="465308"/>
                    </a:lnTo>
                    <a:lnTo>
                      <a:pt x="3086674" y="468502"/>
                    </a:lnTo>
                    <a:cubicBezTo>
                      <a:pt x="3133539" y="483078"/>
                      <a:pt x="3171517" y="517827"/>
                      <a:pt x="3190451" y="562591"/>
                    </a:cubicBezTo>
                    <a:lnTo>
                      <a:pt x="3200815" y="613926"/>
                    </a:lnTo>
                    <a:lnTo>
                      <a:pt x="3203518" y="613926"/>
                    </a:lnTo>
                    <a:lnTo>
                      <a:pt x="3203518" y="627317"/>
                    </a:lnTo>
                    <a:lnTo>
                      <a:pt x="3203519" y="627321"/>
                    </a:lnTo>
                    <a:lnTo>
                      <a:pt x="3203518" y="1063497"/>
                    </a:lnTo>
                    <a:lnTo>
                      <a:pt x="3310645" y="1063497"/>
                    </a:lnTo>
                    <a:lnTo>
                      <a:pt x="3310645" y="627216"/>
                    </a:lnTo>
                    <a:cubicBezTo>
                      <a:pt x="3310645" y="558334"/>
                      <a:pt x="3352525" y="499233"/>
                      <a:pt x="3412211" y="473988"/>
                    </a:cubicBezTo>
                    <a:lnTo>
                      <a:pt x="3465439" y="463242"/>
                    </a:lnTo>
                    <a:lnTo>
                      <a:pt x="3465439" y="331011"/>
                    </a:lnTo>
                    <a:close/>
                    <a:moveTo>
                      <a:pt x="2812855" y="331011"/>
                    </a:moveTo>
                    <a:lnTo>
                      <a:pt x="2812855" y="1063497"/>
                    </a:lnTo>
                    <a:lnTo>
                      <a:pt x="2870927" y="1063497"/>
                    </a:lnTo>
                    <a:lnTo>
                      <a:pt x="2870927" y="627321"/>
                    </a:lnTo>
                    <a:cubicBezTo>
                      <a:pt x="2870927" y="558439"/>
                      <a:pt x="2912807" y="499339"/>
                      <a:pt x="2972493" y="474094"/>
                    </a:cubicBezTo>
                    <a:lnTo>
                      <a:pt x="3023955" y="463704"/>
                    </a:lnTo>
                    <a:lnTo>
                      <a:pt x="3023955" y="331011"/>
                    </a:lnTo>
                    <a:close/>
                    <a:moveTo>
                      <a:pt x="2711332" y="0"/>
                    </a:moveTo>
                    <a:lnTo>
                      <a:pt x="2812855" y="0"/>
                    </a:lnTo>
                    <a:lnTo>
                      <a:pt x="2812855" y="1"/>
                    </a:lnTo>
                    <a:lnTo>
                      <a:pt x="2812855" y="150699"/>
                    </a:lnTo>
                    <a:lnTo>
                      <a:pt x="2812855" y="150703"/>
                    </a:lnTo>
                    <a:lnTo>
                      <a:pt x="2812855" y="185573"/>
                    </a:lnTo>
                    <a:lnTo>
                      <a:pt x="2812855" y="268612"/>
                    </a:lnTo>
                    <a:lnTo>
                      <a:pt x="3465439" y="268612"/>
                    </a:lnTo>
                    <a:lnTo>
                      <a:pt x="3465439" y="268180"/>
                    </a:lnTo>
                    <a:lnTo>
                      <a:pt x="3507038" y="268180"/>
                    </a:lnTo>
                    <a:lnTo>
                      <a:pt x="3507038" y="466997"/>
                    </a:lnTo>
                    <a:lnTo>
                      <a:pt x="3541671" y="473988"/>
                    </a:lnTo>
                    <a:cubicBezTo>
                      <a:pt x="3586436" y="492922"/>
                      <a:pt x="3621184" y="530900"/>
                      <a:pt x="3635761" y="577765"/>
                    </a:cubicBezTo>
                    <a:lnTo>
                      <a:pt x="3641212" y="613821"/>
                    </a:lnTo>
                    <a:lnTo>
                      <a:pt x="3643236" y="613821"/>
                    </a:lnTo>
                    <a:lnTo>
                      <a:pt x="3643236" y="627210"/>
                    </a:lnTo>
                    <a:lnTo>
                      <a:pt x="3643237" y="627216"/>
                    </a:lnTo>
                    <a:lnTo>
                      <a:pt x="3643236" y="1063497"/>
                    </a:lnTo>
                    <a:lnTo>
                      <a:pt x="4190656" y="1063497"/>
                    </a:lnTo>
                    <a:lnTo>
                      <a:pt x="4190656" y="1184656"/>
                    </a:lnTo>
                    <a:lnTo>
                      <a:pt x="4190656" y="1530190"/>
                    </a:lnTo>
                    <a:lnTo>
                      <a:pt x="4190656" y="2078653"/>
                    </a:lnTo>
                    <a:lnTo>
                      <a:pt x="4190656" y="2082019"/>
                    </a:lnTo>
                    <a:lnTo>
                      <a:pt x="2526770" y="2082019"/>
                    </a:lnTo>
                    <a:lnTo>
                      <a:pt x="2526681" y="2082019"/>
                    </a:lnTo>
                    <a:lnTo>
                      <a:pt x="2449297" y="2082019"/>
                    </a:lnTo>
                    <a:lnTo>
                      <a:pt x="2449297" y="1864776"/>
                    </a:lnTo>
                    <a:lnTo>
                      <a:pt x="2354647" y="1864776"/>
                    </a:lnTo>
                    <a:lnTo>
                      <a:pt x="2354647" y="2082019"/>
                    </a:lnTo>
                    <a:lnTo>
                      <a:pt x="2277173" y="2082019"/>
                    </a:lnTo>
                    <a:lnTo>
                      <a:pt x="2277173" y="2082018"/>
                    </a:lnTo>
                    <a:lnTo>
                      <a:pt x="2190902" y="2082018"/>
                    </a:lnTo>
                    <a:lnTo>
                      <a:pt x="2190902" y="1864776"/>
                    </a:lnTo>
                    <a:lnTo>
                      <a:pt x="2096252" y="1864776"/>
                    </a:lnTo>
                    <a:lnTo>
                      <a:pt x="2096252" y="2082018"/>
                    </a:lnTo>
                    <a:lnTo>
                      <a:pt x="2028518" y="2082018"/>
                    </a:lnTo>
                    <a:lnTo>
                      <a:pt x="2028518" y="2083613"/>
                    </a:lnTo>
                    <a:lnTo>
                      <a:pt x="0" y="2083613"/>
                    </a:lnTo>
                    <a:lnTo>
                      <a:pt x="0" y="954650"/>
                    </a:lnTo>
                    <a:lnTo>
                      <a:pt x="525663" y="643073"/>
                    </a:lnTo>
                    <a:lnTo>
                      <a:pt x="525663" y="940002"/>
                    </a:lnTo>
                    <a:lnTo>
                      <a:pt x="1026614" y="643073"/>
                    </a:lnTo>
                    <a:lnTo>
                      <a:pt x="1026614" y="940003"/>
                    </a:lnTo>
                    <a:lnTo>
                      <a:pt x="1527566" y="643073"/>
                    </a:lnTo>
                    <a:lnTo>
                      <a:pt x="1527566" y="940003"/>
                    </a:lnTo>
                    <a:lnTo>
                      <a:pt x="2028518" y="643073"/>
                    </a:lnTo>
                    <a:lnTo>
                      <a:pt x="2028518" y="954650"/>
                    </a:lnTo>
                    <a:lnTo>
                      <a:pt x="2028518" y="957207"/>
                    </a:lnTo>
                    <a:lnTo>
                      <a:pt x="2119418" y="957207"/>
                    </a:lnTo>
                    <a:lnTo>
                      <a:pt x="2119418" y="351653"/>
                    </a:lnTo>
                    <a:lnTo>
                      <a:pt x="2119417" y="351653"/>
                    </a:lnTo>
                    <a:lnTo>
                      <a:pt x="2119417" y="185571"/>
                    </a:lnTo>
                    <a:lnTo>
                      <a:pt x="2265014" y="185571"/>
                    </a:lnTo>
                    <a:lnTo>
                      <a:pt x="2410612" y="185571"/>
                    </a:lnTo>
                    <a:lnTo>
                      <a:pt x="2410613" y="185571"/>
                    </a:lnTo>
                    <a:lnTo>
                      <a:pt x="2410613" y="337527"/>
                    </a:lnTo>
                    <a:lnTo>
                      <a:pt x="2410614" y="337527"/>
                    </a:lnTo>
                    <a:lnTo>
                      <a:pt x="2410614" y="337530"/>
                    </a:lnTo>
                    <a:lnTo>
                      <a:pt x="2410614" y="955499"/>
                    </a:lnTo>
                    <a:lnTo>
                      <a:pt x="2526770" y="955499"/>
                    </a:lnTo>
                    <a:lnTo>
                      <a:pt x="2526770" y="956944"/>
                    </a:lnTo>
                    <a:lnTo>
                      <a:pt x="2526770" y="1063497"/>
                    </a:lnTo>
                    <a:lnTo>
                      <a:pt x="2619542" y="1063497"/>
                    </a:lnTo>
                    <a:lnTo>
                      <a:pt x="2619542" y="185573"/>
                    </a:lnTo>
                    <a:lnTo>
                      <a:pt x="2619542" y="150703"/>
                    </a:lnTo>
                    <a:lnTo>
                      <a:pt x="2619542" y="1"/>
                    </a:lnTo>
                    <a:lnTo>
                      <a:pt x="271133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67508B9D-F0E5-4EB4-B724-0EC8E0BE671A}"/>
                  </a:ext>
                </a:extLst>
              </p:cNvPr>
              <p:cNvSpPr/>
              <p:nvPr/>
            </p:nvSpPr>
            <p:spPr>
              <a:xfrm>
                <a:off x="6202506" y="1386078"/>
                <a:ext cx="1303698" cy="1355913"/>
              </a:xfrm>
              <a:custGeom>
                <a:avLst/>
                <a:gdLst>
                  <a:gd name="connsiteX0" fmla="*/ 91855 w 1303698"/>
                  <a:gd name="connsiteY0" fmla="*/ 1312553 h 1355913"/>
                  <a:gd name="connsiteX1" fmla="*/ 91855 w 1303698"/>
                  <a:gd name="connsiteY1" fmla="*/ 1330841 h 1355913"/>
                  <a:gd name="connsiteX2" fmla="*/ 274735 w 1303698"/>
                  <a:gd name="connsiteY2" fmla="*/ 1330841 h 1355913"/>
                  <a:gd name="connsiteX3" fmla="*/ 274735 w 1303698"/>
                  <a:gd name="connsiteY3" fmla="*/ 1312553 h 1355913"/>
                  <a:gd name="connsiteX4" fmla="*/ 91855 w 1303698"/>
                  <a:gd name="connsiteY4" fmla="*/ 1284733 h 1355913"/>
                  <a:gd name="connsiteX5" fmla="*/ 91855 w 1303698"/>
                  <a:gd name="connsiteY5" fmla="*/ 1303021 h 1355913"/>
                  <a:gd name="connsiteX6" fmla="*/ 274735 w 1303698"/>
                  <a:gd name="connsiteY6" fmla="*/ 1303021 h 1355913"/>
                  <a:gd name="connsiteX7" fmla="*/ 274735 w 1303698"/>
                  <a:gd name="connsiteY7" fmla="*/ 1284733 h 1355913"/>
                  <a:gd name="connsiteX8" fmla="*/ 91855 w 1303698"/>
                  <a:gd name="connsiteY8" fmla="*/ 1256914 h 1355913"/>
                  <a:gd name="connsiteX9" fmla="*/ 91855 w 1303698"/>
                  <a:gd name="connsiteY9" fmla="*/ 1275202 h 1355913"/>
                  <a:gd name="connsiteX10" fmla="*/ 274735 w 1303698"/>
                  <a:gd name="connsiteY10" fmla="*/ 1275202 h 1355913"/>
                  <a:gd name="connsiteX11" fmla="*/ 274735 w 1303698"/>
                  <a:gd name="connsiteY11" fmla="*/ 1256914 h 1355913"/>
                  <a:gd name="connsiteX12" fmla="*/ 91855 w 1303698"/>
                  <a:gd name="connsiteY12" fmla="*/ 1229095 h 1355913"/>
                  <a:gd name="connsiteX13" fmla="*/ 91855 w 1303698"/>
                  <a:gd name="connsiteY13" fmla="*/ 1247383 h 1355913"/>
                  <a:gd name="connsiteX14" fmla="*/ 274735 w 1303698"/>
                  <a:gd name="connsiteY14" fmla="*/ 1247383 h 1355913"/>
                  <a:gd name="connsiteX15" fmla="*/ 274735 w 1303698"/>
                  <a:gd name="connsiteY15" fmla="*/ 1229095 h 1355913"/>
                  <a:gd name="connsiteX16" fmla="*/ 550507 w 1303698"/>
                  <a:gd name="connsiteY16" fmla="*/ 1139433 h 1355913"/>
                  <a:gd name="connsiteX17" fmla="*/ 550507 w 1303698"/>
                  <a:gd name="connsiteY17" fmla="*/ 1176009 h 1355913"/>
                  <a:gd name="connsiteX18" fmla="*/ 596469 w 1303698"/>
                  <a:gd name="connsiteY18" fmla="*/ 1176009 h 1355913"/>
                  <a:gd name="connsiteX19" fmla="*/ 596469 w 1303698"/>
                  <a:gd name="connsiteY19" fmla="*/ 1139433 h 1355913"/>
                  <a:gd name="connsiteX20" fmla="*/ 474065 w 1303698"/>
                  <a:gd name="connsiteY20" fmla="*/ 1139433 h 1355913"/>
                  <a:gd name="connsiteX21" fmla="*/ 474065 w 1303698"/>
                  <a:gd name="connsiteY21" fmla="*/ 1176009 h 1355913"/>
                  <a:gd name="connsiteX22" fmla="*/ 520027 w 1303698"/>
                  <a:gd name="connsiteY22" fmla="*/ 1176009 h 1355913"/>
                  <a:gd name="connsiteX23" fmla="*/ 520027 w 1303698"/>
                  <a:gd name="connsiteY23" fmla="*/ 1139433 h 1355913"/>
                  <a:gd name="connsiteX24" fmla="*/ 397623 w 1303698"/>
                  <a:gd name="connsiteY24" fmla="*/ 1139433 h 1355913"/>
                  <a:gd name="connsiteX25" fmla="*/ 397623 w 1303698"/>
                  <a:gd name="connsiteY25" fmla="*/ 1176009 h 1355913"/>
                  <a:gd name="connsiteX26" fmla="*/ 443585 w 1303698"/>
                  <a:gd name="connsiteY26" fmla="*/ 1176009 h 1355913"/>
                  <a:gd name="connsiteX27" fmla="*/ 443585 w 1303698"/>
                  <a:gd name="connsiteY27" fmla="*/ 1139433 h 1355913"/>
                  <a:gd name="connsiteX28" fmla="*/ 321181 w 1303698"/>
                  <a:gd name="connsiteY28" fmla="*/ 1139433 h 1355913"/>
                  <a:gd name="connsiteX29" fmla="*/ 321181 w 1303698"/>
                  <a:gd name="connsiteY29" fmla="*/ 1176009 h 1355913"/>
                  <a:gd name="connsiteX30" fmla="*/ 367143 w 1303698"/>
                  <a:gd name="connsiteY30" fmla="*/ 1176009 h 1355913"/>
                  <a:gd name="connsiteX31" fmla="*/ 367143 w 1303698"/>
                  <a:gd name="connsiteY31" fmla="*/ 1139433 h 1355913"/>
                  <a:gd name="connsiteX32" fmla="*/ 244739 w 1303698"/>
                  <a:gd name="connsiteY32" fmla="*/ 1139433 h 1355913"/>
                  <a:gd name="connsiteX33" fmla="*/ 244739 w 1303698"/>
                  <a:gd name="connsiteY33" fmla="*/ 1176009 h 1355913"/>
                  <a:gd name="connsiteX34" fmla="*/ 290701 w 1303698"/>
                  <a:gd name="connsiteY34" fmla="*/ 1176009 h 1355913"/>
                  <a:gd name="connsiteX35" fmla="*/ 290701 w 1303698"/>
                  <a:gd name="connsiteY35" fmla="*/ 1139433 h 1355913"/>
                  <a:gd name="connsiteX36" fmla="*/ 168297 w 1303698"/>
                  <a:gd name="connsiteY36" fmla="*/ 1139433 h 1355913"/>
                  <a:gd name="connsiteX37" fmla="*/ 168297 w 1303698"/>
                  <a:gd name="connsiteY37" fmla="*/ 1176009 h 1355913"/>
                  <a:gd name="connsiteX38" fmla="*/ 214259 w 1303698"/>
                  <a:gd name="connsiteY38" fmla="*/ 1176009 h 1355913"/>
                  <a:gd name="connsiteX39" fmla="*/ 214259 w 1303698"/>
                  <a:gd name="connsiteY39" fmla="*/ 1139433 h 1355913"/>
                  <a:gd name="connsiteX40" fmla="*/ 91855 w 1303698"/>
                  <a:gd name="connsiteY40" fmla="*/ 1139433 h 1355913"/>
                  <a:gd name="connsiteX41" fmla="*/ 91855 w 1303698"/>
                  <a:gd name="connsiteY41" fmla="*/ 1176009 h 1355913"/>
                  <a:gd name="connsiteX42" fmla="*/ 137817 w 1303698"/>
                  <a:gd name="connsiteY42" fmla="*/ 1176009 h 1355913"/>
                  <a:gd name="connsiteX43" fmla="*/ 137817 w 1303698"/>
                  <a:gd name="connsiteY43" fmla="*/ 1139433 h 1355913"/>
                  <a:gd name="connsiteX44" fmla="*/ 550507 w 1303698"/>
                  <a:gd name="connsiteY44" fmla="*/ 1066462 h 1355913"/>
                  <a:gd name="connsiteX45" fmla="*/ 550507 w 1303698"/>
                  <a:gd name="connsiteY45" fmla="*/ 1103038 h 1355913"/>
                  <a:gd name="connsiteX46" fmla="*/ 596469 w 1303698"/>
                  <a:gd name="connsiteY46" fmla="*/ 1103038 h 1355913"/>
                  <a:gd name="connsiteX47" fmla="*/ 596469 w 1303698"/>
                  <a:gd name="connsiteY47" fmla="*/ 1066462 h 1355913"/>
                  <a:gd name="connsiteX48" fmla="*/ 474065 w 1303698"/>
                  <a:gd name="connsiteY48" fmla="*/ 1066462 h 1355913"/>
                  <a:gd name="connsiteX49" fmla="*/ 474065 w 1303698"/>
                  <a:gd name="connsiteY49" fmla="*/ 1103038 h 1355913"/>
                  <a:gd name="connsiteX50" fmla="*/ 520027 w 1303698"/>
                  <a:gd name="connsiteY50" fmla="*/ 1103038 h 1355913"/>
                  <a:gd name="connsiteX51" fmla="*/ 520027 w 1303698"/>
                  <a:gd name="connsiteY51" fmla="*/ 1066462 h 1355913"/>
                  <a:gd name="connsiteX52" fmla="*/ 397623 w 1303698"/>
                  <a:gd name="connsiteY52" fmla="*/ 1066462 h 1355913"/>
                  <a:gd name="connsiteX53" fmla="*/ 397623 w 1303698"/>
                  <a:gd name="connsiteY53" fmla="*/ 1103038 h 1355913"/>
                  <a:gd name="connsiteX54" fmla="*/ 443585 w 1303698"/>
                  <a:gd name="connsiteY54" fmla="*/ 1103038 h 1355913"/>
                  <a:gd name="connsiteX55" fmla="*/ 443585 w 1303698"/>
                  <a:gd name="connsiteY55" fmla="*/ 1066462 h 1355913"/>
                  <a:gd name="connsiteX56" fmla="*/ 321181 w 1303698"/>
                  <a:gd name="connsiteY56" fmla="*/ 1066462 h 1355913"/>
                  <a:gd name="connsiteX57" fmla="*/ 321181 w 1303698"/>
                  <a:gd name="connsiteY57" fmla="*/ 1103038 h 1355913"/>
                  <a:gd name="connsiteX58" fmla="*/ 367143 w 1303698"/>
                  <a:gd name="connsiteY58" fmla="*/ 1103038 h 1355913"/>
                  <a:gd name="connsiteX59" fmla="*/ 367143 w 1303698"/>
                  <a:gd name="connsiteY59" fmla="*/ 1066462 h 1355913"/>
                  <a:gd name="connsiteX60" fmla="*/ 244739 w 1303698"/>
                  <a:gd name="connsiteY60" fmla="*/ 1066462 h 1355913"/>
                  <a:gd name="connsiteX61" fmla="*/ 244739 w 1303698"/>
                  <a:gd name="connsiteY61" fmla="*/ 1103038 h 1355913"/>
                  <a:gd name="connsiteX62" fmla="*/ 290701 w 1303698"/>
                  <a:gd name="connsiteY62" fmla="*/ 1103038 h 1355913"/>
                  <a:gd name="connsiteX63" fmla="*/ 290701 w 1303698"/>
                  <a:gd name="connsiteY63" fmla="*/ 1066462 h 1355913"/>
                  <a:gd name="connsiteX64" fmla="*/ 168297 w 1303698"/>
                  <a:gd name="connsiteY64" fmla="*/ 1066462 h 1355913"/>
                  <a:gd name="connsiteX65" fmla="*/ 168297 w 1303698"/>
                  <a:gd name="connsiteY65" fmla="*/ 1103038 h 1355913"/>
                  <a:gd name="connsiteX66" fmla="*/ 214259 w 1303698"/>
                  <a:gd name="connsiteY66" fmla="*/ 1103038 h 1355913"/>
                  <a:gd name="connsiteX67" fmla="*/ 214259 w 1303698"/>
                  <a:gd name="connsiteY67" fmla="*/ 1066462 h 1355913"/>
                  <a:gd name="connsiteX68" fmla="*/ 91855 w 1303698"/>
                  <a:gd name="connsiteY68" fmla="*/ 1066462 h 1355913"/>
                  <a:gd name="connsiteX69" fmla="*/ 91855 w 1303698"/>
                  <a:gd name="connsiteY69" fmla="*/ 1103038 h 1355913"/>
                  <a:gd name="connsiteX70" fmla="*/ 137817 w 1303698"/>
                  <a:gd name="connsiteY70" fmla="*/ 1103038 h 1355913"/>
                  <a:gd name="connsiteX71" fmla="*/ 137817 w 1303698"/>
                  <a:gd name="connsiteY71" fmla="*/ 1066462 h 1355913"/>
                  <a:gd name="connsiteX72" fmla="*/ 406719 w 1303698"/>
                  <a:gd name="connsiteY72" fmla="*/ 768369 h 1355913"/>
                  <a:gd name="connsiteX73" fmla="*/ 392429 w 1303698"/>
                  <a:gd name="connsiteY73" fmla="*/ 781560 h 1355913"/>
                  <a:gd name="connsiteX74" fmla="*/ 391879 w 1303698"/>
                  <a:gd name="connsiteY74" fmla="*/ 942049 h 1355913"/>
                  <a:gd name="connsiteX75" fmla="*/ 405620 w 1303698"/>
                  <a:gd name="connsiteY75" fmla="*/ 956339 h 1355913"/>
                  <a:gd name="connsiteX76" fmla="*/ 419360 w 1303698"/>
                  <a:gd name="connsiteY76" fmla="*/ 942049 h 1355913"/>
                  <a:gd name="connsiteX77" fmla="*/ 419360 w 1303698"/>
                  <a:gd name="connsiteY77" fmla="*/ 863453 h 1355913"/>
                  <a:gd name="connsiteX78" fmla="*/ 419360 w 1303698"/>
                  <a:gd name="connsiteY78" fmla="*/ 782110 h 1355913"/>
                  <a:gd name="connsiteX79" fmla="*/ 406719 w 1303698"/>
                  <a:gd name="connsiteY79" fmla="*/ 768369 h 1355913"/>
                  <a:gd name="connsiteX80" fmla="*/ 555116 w 1303698"/>
                  <a:gd name="connsiteY80" fmla="*/ 723300 h 1355913"/>
                  <a:gd name="connsiteX81" fmla="*/ 544674 w 1303698"/>
                  <a:gd name="connsiteY81" fmla="*/ 734842 h 1355913"/>
                  <a:gd name="connsiteX82" fmla="*/ 545223 w 1303698"/>
                  <a:gd name="connsiteY82" fmla="*/ 944797 h 1355913"/>
                  <a:gd name="connsiteX83" fmla="*/ 556765 w 1303698"/>
                  <a:gd name="connsiteY83" fmla="*/ 956339 h 1355913"/>
                  <a:gd name="connsiteX84" fmla="*/ 600185 w 1303698"/>
                  <a:gd name="connsiteY84" fmla="*/ 956339 h 1355913"/>
                  <a:gd name="connsiteX85" fmla="*/ 615025 w 1303698"/>
                  <a:gd name="connsiteY85" fmla="*/ 941499 h 1355913"/>
                  <a:gd name="connsiteX86" fmla="*/ 615025 w 1303698"/>
                  <a:gd name="connsiteY86" fmla="*/ 866751 h 1355913"/>
                  <a:gd name="connsiteX87" fmla="*/ 621071 w 1303698"/>
                  <a:gd name="connsiteY87" fmla="*/ 853010 h 1355913"/>
                  <a:gd name="connsiteX88" fmla="*/ 637559 w 1303698"/>
                  <a:gd name="connsiteY88" fmla="*/ 827728 h 1355913"/>
                  <a:gd name="connsiteX89" fmla="*/ 625468 w 1303698"/>
                  <a:gd name="connsiteY89" fmla="*/ 816735 h 1355913"/>
                  <a:gd name="connsiteX90" fmla="*/ 585895 w 1303698"/>
                  <a:gd name="connsiteY90" fmla="*/ 816735 h 1355913"/>
                  <a:gd name="connsiteX91" fmla="*/ 567208 w 1303698"/>
                  <a:gd name="connsiteY91" fmla="*/ 798598 h 1355913"/>
                  <a:gd name="connsiteX92" fmla="*/ 567208 w 1303698"/>
                  <a:gd name="connsiteY92" fmla="*/ 767819 h 1355913"/>
                  <a:gd name="connsiteX93" fmla="*/ 566659 w 1303698"/>
                  <a:gd name="connsiteY93" fmla="*/ 767819 h 1355913"/>
                  <a:gd name="connsiteX94" fmla="*/ 566659 w 1303698"/>
                  <a:gd name="connsiteY94" fmla="*/ 735392 h 1355913"/>
                  <a:gd name="connsiteX95" fmla="*/ 555116 w 1303698"/>
                  <a:gd name="connsiteY95" fmla="*/ 723300 h 1355913"/>
                  <a:gd name="connsiteX96" fmla="*/ 509498 w 1303698"/>
                  <a:gd name="connsiteY96" fmla="*/ 565559 h 1355913"/>
                  <a:gd name="connsiteX97" fmla="*/ 495208 w 1303698"/>
                  <a:gd name="connsiteY97" fmla="*/ 572704 h 1355913"/>
                  <a:gd name="connsiteX98" fmla="*/ 502353 w 1303698"/>
                  <a:gd name="connsiteY98" fmla="*/ 601284 h 1355913"/>
                  <a:gd name="connsiteX99" fmla="*/ 545223 w 1303698"/>
                  <a:gd name="connsiteY99" fmla="*/ 674384 h 1355913"/>
                  <a:gd name="connsiteX100" fmla="*/ 571605 w 1303698"/>
                  <a:gd name="connsiteY100" fmla="*/ 702964 h 1355913"/>
                  <a:gd name="connsiteX101" fmla="*/ 578750 w 1303698"/>
                  <a:gd name="connsiteY101" fmla="*/ 703514 h 1355913"/>
                  <a:gd name="connsiteX102" fmla="*/ 588643 w 1303698"/>
                  <a:gd name="connsiteY102" fmla="*/ 715056 h 1355913"/>
                  <a:gd name="connsiteX103" fmla="*/ 588093 w 1303698"/>
                  <a:gd name="connsiteY103" fmla="*/ 767270 h 1355913"/>
                  <a:gd name="connsiteX104" fmla="*/ 613376 w 1303698"/>
                  <a:gd name="connsiteY104" fmla="*/ 794751 h 1355913"/>
                  <a:gd name="connsiteX105" fmla="*/ 617773 w 1303698"/>
                  <a:gd name="connsiteY105" fmla="*/ 795300 h 1355913"/>
                  <a:gd name="connsiteX106" fmla="*/ 637559 w 1303698"/>
                  <a:gd name="connsiteY106" fmla="*/ 783758 h 1355913"/>
                  <a:gd name="connsiteX107" fmla="*/ 620521 w 1303698"/>
                  <a:gd name="connsiteY107" fmla="*/ 754629 h 1355913"/>
                  <a:gd name="connsiteX108" fmla="*/ 597987 w 1303698"/>
                  <a:gd name="connsiteY108" fmla="*/ 731545 h 1355913"/>
                  <a:gd name="connsiteX109" fmla="*/ 597987 w 1303698"/>
                  <a:gd name="connsiteY109" fmla="*/ 656796 h 1355913"/>
                  <a:gd name="connsiteX110" fmla="*/ 597437 w 1303698"/>
                  <a:gd name="connsiteY110" fmla="*/ 656796 h 1355913"/>
                  <a:gd name="connsiteX111" fmla="*/ 597437 w 1303698"/>
                  <a:gd name="connsiteY111" fmla="*/ 580949 h 1355913"/>
                  <a:gd name="connsiteX112" fmla="*/ 582597 w 1303698"/>
                  <a:gd name="connsiteY112" fmla="*/ 565559 h 1355913"/>
                  <a:gd name="connsiteX113" fmla="*/ 509498 w 1303698"/>
                  <a:gd name="connsiteY113" fmla="*/ 565559 h 1355913"/>
                  <a:gd name="connsiteX114" fmla="*/ 1099240 w 1303698"/>
                  <a:gd name="connsiteY114" fmla="*/ 0 h 1355913"/>
                  <a:gd name="connsiteX115" fmla="*/ 1179484 w 1303698"/>
                  <a:gd name="connsiteY115" fmla="*/ 0 h 1355913"/>
                  <a:gd name="connsiteX116" fmla="*/ 1216309 w 1303698"/>
                  <a:gd name="connsiteY116" fmla="*/ 756827 h 1355913"/>
                  <a:gd name="connsiteX117" fmla="*/ 1303698 w 1303698"/>
                  <a:gd name="connsiteY117" fmla="*/ 758476 h 1355913"/>
                  <a:gd name="connsiteX118" fmla="*/ 1301500 w 1303698"/>
                  <a:gd name="connsiteY118" fmla="*/ 1355913 h 1355913"/>
                  <a:gd name="connsiteX119" fmla="*/ 0 w 1303698"/>
                  <a:gd name="connsiteY119" fmla="*/ 1355913 h 1355913"/>
                  <a:gd name="connsiteX120" fmla="*/ 2199 w 1303698"/>
                  <a:gd name="connsiteY120" fmla="*/ 951942 h 1355913"/>
                  <a:gd name="connsiteX121" fmla="*/ 149497 w 1303698"/>
                  <a:gd name="connsiteY121" fmla="*/ 867850 h 1355913"/>
                  <a:gd name="connsiteX122" fmla="*/ 190719 w 1303698"/>
                  <a:gd name="connsiteY122" fmla="*/ 943698 h 1355913"/>
                  <a:gd name="connsiteX123" fmla="*/ 325925 w 1303698"/>
                  <a:gd name="connsiteY123" fmla="*/ 867300 h 1355913"/>
                  <a:gd name="connsiteX124" fmla="*/ 364398 w 1303698"/>
                  <a:gd name="connsiteY124" fmla="*/ 938751 h 1355913"/>
                  <a:gd name="connsiteX125" fmla="*/ 366047 w 1303698"/>
                  <a:gd name="connsiteY125" fmla="*/ 767270 h 1355913"/>
                  <a:gd name="connsiteX126" fmla="*/ 391879 w 1303698"/>
                  <a:gd name="connsiteY126" fmla="*/ 741987 h 1355913"/>
                  <a:gd name="connsiteX127" fmla="*/ 419910 w 1303698"/>
                  <a:gd name="connsiteY127" fmla="*/ 714506 h 1355913"/>
                  <a:gd name="connsiteX128" fmla="*/ 419910 w 1303698"/>
                  <a:gd name="connsiteY128" fmla="*/ 661193 h 1355913"/>
                  <a:gd name="connsiteX129" fmla="*/ 454536 w 1303698"/>
                  <a:gd name="connsiteY129" fmla="*/ 606231 h 1355913"/>
                  <a:gd name="connsiteX130" fmla="*/ 467727 w 1303698"/>
                  <a:gd name="connsiteY130" fmla="*/ 584796 h 1355913"/>
                  <a:gd name="connsiteX131" fmla="*/ 467177 w 1303698"/>
                  <a:gd name="connsiteY131" fmla="*/ 555116 h 1355913"/>
                  <a:gd name="connsiteX132" fmla="*/ 482017 w 1303698"/>
                  <a:gd name="connsiteY132" fmla="*/ 539178 h 1355913"/>
                  <a:gd name="connsiteX133" fmla="*/ 607330 w 1303698"/>
                  <a:gd name="connsiteY133" fmla="*/ 539178 h 1355913"/>
                  <a:gd name="connsiteX134" fmla="*/ 624368 w 1303698"/>
                  <a:gd name="connsiteY134" fmla="*/ 558414 h 1355913"/>
                  <a:gd name="connsiteX135" fmla="*/ 624368 w 1303698"/>
                  <a:gd name="connsiteY135" fmla="*/ 673834 h 1355913"/>
                  <a:gd name="connsiteX136" fmla="*/ 626017 w 1303698"/>
                  <a:gd name="connsiteY136" fmla="*/ 717254 h 1355913"/>
                  <a:gd name="connsiteX137" fmla="*/ 632063 w 1303698"/>
                  <a:gd name="connsiteY137" fmla="*/ 726598 h 1355913"/>
                  <a:gd name="connsiteX138" fmla="*/ 637010 w 1303698"/>
                  <a:gd name="connsiteY138" fmla="*/ 717804 h 1355913"/>
                  <a:gd name="connsiteX139" fmla="*/ 637010 w 1303698"/>
                  <a:gd name="connsiteY139" fmla="*/ 690873 h 1355913"/>
                  <a:gd name="connsiteX140" fmla="*/ 653498 w 1303698"/>
                  <a:gd name="connsiteY140" fmla="*/ 674384 h 1355913"/>
                  <a:gd name="connsiteX141" fmla="*/ 671086 w 1303698"/>
                  <a:gd name="connsiteY141" fmla="*/ 658445 h 1355913"/>
                  <a:gd name="connsiteX142" fmla="*/ 695819 w 1303698"/>
                  <a:gd name="connsiteY142" fmla="*/ 611727 h 1355913"/>
                  <a:gd name="connsiteX143" fmla="*/ 715056 w 1303698"/>
                  <a:gd name="connsiteY143" fmla="*/ 594140 h 1355913"/>
                  <a:gd name="connsiteX144" fmla="*/ 753529 w 1303698"/>
                  <a:gd name="connsiteY144" fmla="*/ 597987 h 1355913"/>
                  <a:gd name="connsiteX145" fmla="*/ 762323 w 1303698"/>
                  <a:gd name="connsiteY145" fmla="*/ 606231 h 1355913"/>
                  <a:gd name="connsiteX146" fmla="*/ 795850 w 1303698"/>
                  <a:gd name="connsiteY146" fmla="*/ 665590 h 1355913"/>
                  <a:gd name="connsiteX147" fmla="*/ 795850 w 1303698"/>
                  <a:gd name="connsiteY147" fmla="*/ 765071 h 1355913"/>
                  <a:gd name="connsiteX148" fmla="*/ 862903 w 1303698"/>
                  <a:gd name="connsiteY148" fmla="*/ 761773 h 1355913"/>
                  <a:gd name="connsiteX149" fmla="*/ 898079 w 1303698"/>
                  <a:gd name="connsiteY149" fmla="*/ 155543 h 1355913"/>
                  <a:gd name="connsiteX150" fmla="*/ 979973 w 1303698"/>
                  <a:gd name="connsiteY150" fmla="*/ 155543 h 1355913"/>
                  <a:gd name="connsiteX151" fmla="*/ 1016797 w 1303698"/>
                  <a:gd name="connsiteY151" fmla="*/ 759026 h 1355913"/>
                  <a:gd name="connsiteX152" fmla="*/ 1063515 w 1303698"/>
                  <a:gd name="connsiteY152" fmla="*/ 757376 h 135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303698" h="1355913">
                    <a:moveTo>
                      <a:pt x="91855" y="1312553"/>
                    </a:moveTo>
                    <a:lnTo>
                      <a:pt x="91855" y="1330841"/>
                    </a:lnTo>
                    <a:lnTo>
                      <a:pt x="274735" y="1330841"/>
                    </a:lnTo>
                    <a:lnTo>
                      <a:pt x="274735" y="1312553"/>
                    </a:lnTo>
                    <a:close/>
                    <a:moveTo>
                      <a:pt x="91855" y="1284733"/>
                    </a:moveTo>
                    <a:lnTo>
                      <a:pt x="91855" y="1303021"/>
                    </a:lnTo>
                    <a:lnTo>
                      <a:pt x="274735" y="1303021"/>
                    </a:lnTo>
                    <a:lnTo>
                      <a:pt x="274735" y="1284733"/>
                    </a:lnTo>
                    <a:close/>
                    <a:moveTo>
                      <a:pt x="91855" y="1256914"/>
                    </a:moveTo>
                    <a:lnTo>
                      <a:pt x="91855" y="1275202"/>
                    </a:lnTo>
                    <a:lnTo>
                      <a:pt x="274735" y="1275202"/>
                    </a:lnTo>
                    <a:lnTo>
                      <a:pt x="274735" y="1256914"/>
                    </a:lnTo>
                    <a:close/>
                    <a:moveTo>
                      <a:pt x="91855" y="1229095"/>
                    </a:moveTo>
                    <a:lnTo>
                      <a:pt x="91855" y="1247383"/>
                    </a:lnTo>
                    <a:lnTo>
                      <a:pt x="274735" y="1247383"/>
                    </a:lnTo>
                    <a:lnTo>
                      <a:pt x="274735" y="1229095"/>
                    </a:lnTo>
                    <a:close/>
                    <a:moveTo>
                      <a:pt x="550507" y="1139433"/>
                    </a:moveTo>
                    <a:lnTo>
                      <a:pt x="550507" y="1176009"/>
                    </a:lnTo>
                    <a:lnTo>
                      <a:pt x="596469" y="1176009"/>
                    </a:lnTo>
                    <a:lnTo>
                      <a:pt x="596469" y="1139433"/>
                    </a:lnTo>
                    <a:close/>
                    <a:moveTo>
                      <a:pt x="474065" y="1139433"/>
                    </a:moveTo>
                    <a:lnTo>
                      <a:pt x="474065" y="1176009"/>
                    </a:lnTo>
                    <a:lnTo>
                      <a:pt x="520027" y="1176009"/>
                    </a:lnTo>
                    <a:lnTo>
                      <a:pt x="520027" y="1139433"/>
                    </a:lnTo>
                    <a:close/>
                    <a:moveTo>
                      <a:pt x="397623" y="1139433"/>
                    </a:moveTo>
                    <a:lnTo>
                      <a:pt x="397623" y="1176009"/>
                    </a:lnTo>
                    <a:lnTo>
                      <a:pt x="443585" y="1176009"/>
                    </a:lnTo>
                    <a:lnTo>
                      <a:pt x="443585" y="1139433"/>
                    </a:lnTo>
                    <a:close/>
                    <a:moveTo>
                      <a:pt x="321181" y="1139433"/>
                    </a:moveTo>
                    <a:lnTo>
                      <a:pt x="321181" y="1176009"/>
                    </a:lnTo>
                    <a:lnTo>
                      <a:pt x="367143" y="1176009"/>
                    </a:lnTo>
                    <a:lnTo>
                      <a:pt x="367143" y="1139433"/>
                    </a:lnTo>
                    <a:close/>
                    <a:moveTo>
                      <a:pt x="244739" y="1139433"/>
                    </a:moveTo>
                    <a:lnTo>
                      <a:pt x="244739" y="1176009"/>
                    </a:lnTo>
                    <a:lnTo>
                      <a:pt x="290701" y="1176009"/>
                    </a:lnTo>
                    <a:lnTo>
                      <a:pt x="290701" y="1139433"/>
                    </a:lnTo>
                    <a:close/>
                    <a:moveTo>
                      <a:pt x="168297" y="1139433"/>
                    </a:moveTo>
                    <a:lnTo>
                      <a:pt x="168297" y="1176009"/>
                    </a:lnTo>
                    <a:lnTo>
                      <a:pt x="214259" y="1176009"/>
                    </a:lnTo>
                    <a:lnTo>
                      <a:pt x="214259" y="1139433"/>
                    </a:lnTo>
                    <a:close/>
                    <a:moveTo>
                      <a:pt x="91855" y="1139433"/>
                    </a:moveTo>
                    <a:lnTo>
                      <a:pt x="91855" y="1176009"/>
                    </a:lnTo>
                    <a:lnTo>
                      <a:pt x="137817" y="1176009"/>
                    </a:lnTo>
                    <a:lnTo>
                      <a:pt x="137817" y="1139433"/>
                    </a:lnTo>
                    <a:close/>
                    <a:moveTo>
                      <a:pt x="550507" y="1066462"/>
                    </a:moveTo>
                    <a:lnTo>
                      <a:pt x="550507" y="1103038"/>
                    </a:lnTo>
                    <a:lnTo>
                      <a:pt x="596469" y="1103038"/>
                    </a:lnTo>
                    <a:lnTo>
                      <a:pt x="596469" y="1066462"/>
                    </a:lnTo>
                    <a:close/>
                    <a:moveTo>
                      <a:pt x="474065" y="1066462"/>
                    </a:moveTo>
                    <a:lnTo>
                      <a:pt x="474065" y="1103038"/>
                    </a:lnTo>
                    <a:lnTo>
                      <a:pt x="520027" y="1103038"/>
                    </a:lnTo>
                    <a:lnTo>
                      <a:pt x="520027" y="1066462"/>
                    </a:lnTo>
                    <a:close/>
                    <a:moveTo>
                      <a:pt x="397623" y="1066462"/>
                    </a:moveTo>
                    <a:lnTo>
                      <a:pt x="397623" y="1103038"/>
                    </a:lnTo>
                    <a:lnTo>
                      <a:pt x="443585" y="1103038"/>
                    </a:lnTo>
                    <a:lnTo>
                      <a:pt x="443585" y="1066462"/>
                    </a:lnTo>
                    <a:close/>
                    <a:moveTo>
                      <a:pt x="321181" y="1066462"/>
                    </a:moveTo>
                    <a:lnTo>
                      <a:pt x="321181" y="1103038"/>
                    </a:lnTo>
                    <a:lnTo>
                      <a:pt x="367143" y="1103038"/>
                    </a:lnTo>
                    <a:lnTo>
                      <a:pt x="367143" y="1066462"/>
                    </a:lnTo>
                    <a:close/>
                    <a:moveTo>
                      <a:pt x="244739" y="1066462"/>
                    </a:moveTo>
                    <a:lnTo>
                      <a:pt x="244739" y="1103038"/>
                    </a:lnTo>
                    <a:lnTo>
                      <a:pt x="290701" y="1103038"/>
                    </a:lnTo>
                    <a:lnTo>
                      <a:pt x="290701" y="1066462"/>
                    </a:lnTo>
                    <a:close/>
                    <a:moveTo>
                      <a:pt x="168297" y="1066462"/>
                    </a:moveTo>
                    <a:lnTo>
                      <a:pt x="168297" y="1103038"/>
                    </a:lnTo>
                    <a:lnTo>
                      <a:pt x="214259" y="1103038"/>
                    </a:lnTo>
                    <a:lnTo>
                      <a:pt x="214259" y="1066462"/>
                    </a:lnTo>
                    <a:close/>
                    <a:moveTo>
                      <a:pt x="91855" y="1066462"/>
                    </a:moveTo>
                    <a:lnTo>
                      <a:pt x="91855" y="1103038"/>
                    </a:lnTo>
                    <a:lnTo>
                      <a:pt x="137817" y="1103038"/>
                    </a:lnTo>
                    <a:lnTo>
                      <a:pt x="137817" y="1066462"/>
                    </a:lnTo>
                    <a:close/>
                    <a:moveTo>
                      <a:pt x="406719" y="768369"/>
                    </a:moveTo>
                    <a:cubicBezTo>
                      <a:pt x="397376" y="768369"/>
                      <a:pt x="392429" y="770567"/>
                      <a:pt x="392429" y="781560"/>
                    </a:cubicBezTo>
                    <a:cubicBezTo>
                      <a:pt x="392979" y="834873"/>
                      <a:pt x="392979" y="888736"/>
                      <a:pt x="391879" y="942049"/>
                    </a:cubicBezTo>
                    <a:cubicBezTo>
                      <a:pt x="391879" y="951942"/>
                      <a:pt x="395177" y="956339"/>
                      <a:pt x="405620" y="956339"/>
                    </a:cubicBezTo>
                    <a:cubicBezTo>
                      <a:pt x="416063" y="956339"/>
                      <a:pt x="419360" y="952492"/>
                      <a:pt x="419360" y="942049"/>
                    </a:cubicBezTo>
                    <a:cubicBezTo>
                      <a:pt x="418811" y="915667"/>
                      <a:pt x="419360" y="889835"/>
                      <a:pt x="419360" y="863453"/>
                    </a:cubicBezTo>
                    <a:cubicBezTo>
                      <a:pt x="419360" y="836522"/>
                      <a:pt x="418811" y="809041"/>
                      <a:pt x="419360" y="782110"/>
                    </a:cubicBezTo>
                    <a:cubicBezTo>
                      <a:pt x="419360" y="772766"/>
                      <a:pt x="417162" y="768369"/>
                      <a:pt x="406719" y="768369"/>
                    </a:cubicBezTo>
                    <a:close/>
                    <a:moveTo>
                      <a:pt x="555116" y="723300"/>
                    </a:moveTo>
                    <a:cubicBezTo>
                      <a:pt x="546872" y="723300"/>
                      <a:pt x="544674" y="727697"/>
                      <a:pt x="544674" y="734842"/>
                    </a:cubicBezTo>
                    <a:cubicBezTo>
                      <a:pt x="544674" y="804644"/>
                      <a:pt x="544674" y="874446"/>
                      <a:pt x="545223" y="944797"/>
                    </a:cubicBezTo>
                    <a:cubicBezTo>
                      <a:pt x="544674" y="953041"/>
                      <a:pt x="548521" y="956339"/>
                      <a:pt x="556765" y="956339"/>
                    </a:cubicBezTo>
                    <a:cubicBezTo>
                      <a:pt x="571056" y="955789"/>
                      <a:pt x="585895" y="955789"/>
                      <a:pt x="600185" y="956339"/>
                    </a:cubicBezTo>
                    <a:cubicBezTo>
                      <a:pt x="611177" y="956889"/>
                      <a:pt x="615025" y="952492"/>
                      <a:pt x="615025" y="941499"/>
                    </a:cubicBezTo>
                    <a:cubicBezTo>
                      <a:pt x="614475" y="916217"/>
                      <a:pt x="615025" y="891484"/>
                      <a:pt x="615025" y="866751"/>
                    </a:cubicBezTo>
                    <a:cubicBezTo>
                      <a:pt x="615025" y="861255"/>
                      <a:pt x="613926" y="853010"/>
                      <a:pt x="621071" y="853010"/>
                    </a:cubicBezTo>
                    <a:cubicBezTo>
                      <a:pt x="640857" y="853010"/>
                      <a:pt x="637010" y="839270"/>
                      <a:pt x="637559" y="827728"/>
                    </a:cubicBezTo>
                    <a:cubicBezTo>
                      <a:pt x="637559" y="818934"/>
                      <a:pt x="633712" y="816735"/>
                      <a:pt x="625468" y="816735"/>
                    </a:cubicBezTo>
                    <a:cubicBezTo>
                      <a:pt x="612277" y="816735"/>
                      <a:pt x="599086" y="816186"/>
                      <a:pt x="585895" y="816735"/>
                    </a:cubicBezTo>
                    <a:cubicBezTo>
                      <a:pt x="572704" y="817285"/>
                      <a:pt x="567208" y="811239"/>
                      <a:pt x="567208" y="798598"/>
                    </a:cubicBezTo>
                    <a:cubicBezTo>
                      <a:pt x="567208" y="788705"/>
                      <a:pt x="567208" y="778262"/>
                      <a:pt x="567208" y="767819"/>
                    </a:cubicBezTo>
                    <a:cubicBezTo>
                      <a:pt x="566659" y="767819"/>
                      <a:pt x="566659" y="767819"/>
                      <a:pt x="566659" y="767819"/>
                    </a:cubicBezTo>
                    <a:cubicBezTo>
                      <a:pt x="566659" y="756827"/>
                      <a:pt x="566659" y="746384"/>
                      <a:pt x="566659" y="735392"/>
                    </a:cubicBezTo>
                    <a:cubicBezTo>
                      <a:pt x="566659" y="727148"/>
                      <a:pt x="563910" y="723300"/>
                      <a:pt x="555116" y="723300"/>
                    </a:cubicBezTo>
                    <a:close/>
                    <a:moveTo>
                      <a:pt x="509498" y="565559"/>
                    </a:moveTo>
                    <a:cubicBezTo>
                      <a:pt x="503452" y="565559"/>
                      <a:pt x="495208" y="563910"/>
                      <a:pt x="495208" y="572704"/>
                    </a:cubicBezTo>
                    <a:cubicBezTo>
                      <a:pt x="495208" y="582597"/>
                      <a:pt x="488063" y="595239"/>
                      <a:pt x="502353" y="601284"/>
                    </a:cubicBezTo>
                    <a:cubicBezTo>
                      <a:pt x="534781" y="615025"/>
                      <a:pt x="546322" y="640857"/>
                      <a:pt x="545223" y="674384"/>
                    </a:cubicBezTo>
                    <a:cubicBezTo>
                      <a:pt x="544674" y="705712"/>
                      <a:pt x="543025" y="702964"/>
                      <a:pt x="571605" y="702964"/>
                    </a:cubicBezTo>
                    <a:cubicBezTo>
                      <a:pt x="574353" y="702964"/>
                      <a:pt x="576552" y="702964"/>
                      <a:pt x="578750" y="703514"/>
                    </a:cubicBezTo>
                    <a:cubicBezTo>
                      <a:pt x="584796" y="704613"/>
                      <a:pt x="589193" y="706262"/>
                      <a:pt x="588643" y="715056"/>
                    </a:cubicBezTo>
                    <a:cubicBezTo>
                      <a:pt x="586994" y="732644"/>
                      <a:pt x="588093" y="749682"/>
                      <a:pt x="588093" y="767270"/>
                    </a:cubicBezTo>
                    <a:cubicBezTo>
                      <a:pt x="588093" y="793651"/>
                      <a:pt x="588093" y="793651"/>
                      <a:pt x="613376" y="794751"/>
                    </a:cubicBezTo>
                    <a:cubicBezTo>
                      <a:pt x="615025" y="794751"/>
                      <a:pt x="616124" y="795300"/>
                      <a:pt x="617773" y="795300"/>
                    </a:cubicBezTo>
                    <a:cubicBezTo>
                      <a:pt x="627117" y="795850"/>
                      <a:pt x="637010" y="799148"/>
                      <a:pt x="637559" y="783758"/>
                    </a:cubicBezTo>
                    <a:cubicBezTo>
                      <a:pt x="638658" y="756827"/>
                      <a:pt x="638658" y="755178"/>
                      <a:pt x="620521" y="754629"/>
                    </a:cubicBezTo>
                    <a:cubicBezTo>
                      <a:pt x="602384" y="753529"/>
                      <a:pt x="597987" y="749682"/>
                      <a:pt x="597987" y="731545"/>
                    </a:cubicBezTo>
                    <a:cubicBezTo>
                      <a:pt x="597987" y="706262"/>
                      <a:pt x="597987" y="681529"/>
                      <a:pt x="597987" y="656796"/>
                    </a:cubicBezTo>
                    <a:cubicBezTo>
                      <a:pt x="597437" y="656796"/>
                      <a:pt x="597437" y="656796"/>
                      <a:pt x="597437" y="656796"/>
                    </a:cubicBezTo>
                    <a:cubicBezTo>
                      <a:pt x="597437" y="631514"/>
                      <a:pt x="596887" y="606231"/>
                      <a:pt x="597437" y="580949"/>
                    </a:cubicBezTo>
                    <a:cubicBezTo>
                      <a:pt x="597987" y="569956"/>
                      <a:pt x="594689" y="565009"/>
                      <a:pt x="582597" y="565559"/>
                    </a:cubicBezTo>
                    <a:cubicBezTo>
                      <a:pt x="558414" y="566109"/>
                      <a:pt x="533681" y="565559"/>
                      <a:pt x="509498" y="565559"/>
                    </a:cubicBezTo>
                    <a:close/>
                    <a:moveTo>
                      <a:pt x="1099240" y="0"/>
                    </a:moveTo>
                    <a:lnTo>
                      <a:pt x="1179484" y="0"/>
                    </a:lnTo>
                    <a:lnTo>
                      <a:pt x="1216309" y="756827"/>
                    </a:lnTo>
                    <a:lnTo>
                      <a:pt x="1303698" y="758476"/>
                    </a:lnTo>
                    <a:lnTo>
                      <a:pt x="1301500" y="1355913"/>
                    </a:lnTo>
                    <a:lnTo>
                      <a:pt x="0" y="1355913"/>
                    </a:lnTo>
                    <a:lnTo>
                      <a:pt x="2199" y="951942"/>
                    </a:lnTo>
                    <a:lnTo>
                      <a:pt x="149497" y="867850"/>
                    </a:lnTo>
                    <a:lnTo>
                      <a:pt x="190719" y="943698"/>
                    </a:lnTo>
                    <a:lnTo>
                      <a:pt x="325925" y="867300"/>
                    </a:lnTo>
                    <a:lnTo>
                      <a:pt x="364398" y="938751"/>
                    </a:lnTo>
                    <a:cubicBezTo>
                      <a:pt x="364398" y="881591"/>
                      <a:pt x="365498" y="824430"/>
                      <a:pt x="366047" y="767270"/>
                    </a:cubicBezTo>
                    <a:cubicBezTo>
                      <a:pt x="366047" y="743636"/>
                      <a:pt x="367696" y="741987"/>
                      <a:pt x="391879" y="741987"/>
                    </a:cubicBezTo>
                    <a:cubicBezTo>
                      <a:pt x="423208" y="741987"/>
                      <a:pt x="419910" y="745835"/>
                      <a:pt x="419910" y="714506"/>
                    </a:cubicBezTo>
                    <a:cubicBezTo>
                      <a:pt x="419910" y="696918"/>
                      <a:pt x="419910" y="678781"/>
                      <a:pt x="419910" y="661193"/>
                    </a:cubicBezTo>
                    <a:cubicBezTo>
                      <a:pt x="420460" y="635911"/>
                      <a:pt x="431452" y="616674"/>
                      <a:pt x="454536" y="606231"/>
                    </a:cubicBezTo>
                    <a:cubicBezTo>
                      <a:pt x="464979" y="601834"/>
                      <a:pt x="468826" y="595788"/>
                      <a:pt x="467727" y="584796"/>
                    </a:cubicBezTo>
                    <a:cubicBezTo>
                      <a:pt x="466628" y="574903"/>
                      <a:pt x="467177" y="565009"/>
                      <a:pt x="467177" y="555116"/>
                    </a:cubicBezTo>
                    <a:cubicBezTo>
                      <a:pt x="466628" y="544674"/>
                      <a:pt x="471574" y="539178"/>
                      <a:pt x="482017" y="539178"/>
                    </a:cubicBezTo>
                    <a:cubicBezTo>
                      <a:pt x="523788" y="539178"/>
                      <a:pt x="565559" y="539178"/>
                      <a:pt x="607330" y="539178"/>
                    </a:cubicBezTo>
                    <a:cubicBezTo>
                      <a:pt x="620521" y="539178"/>
                      <a:pt x="624368" y="546872"/>
                      <a:pt x="624368" y="558414"/>
                    </a:cubicBezTo>
                    <a:cubicBezTo>
                      <a:pt x="623819" y="596887"/>
                      <a:pt x="623819" y="635361"/>
                      <a:pt x="624368" y="673834"/>
                    </a:cubicBezTo>
                    <a:cubicBezTo>
                      <a:pt x="624368" y="688124"/>
                      <a:pt x="625468" y="702964"/>
                      <a:pt x="626017" y="717254"/>
                    </a:cubicBezTo>
                    <a:cubicBezTo>
                      <a:pt x="626017" y="721651"/>
                      <a:pt x="626017" y="727148"/>
                      <a:pt x="632063" y="726598"/>
                    </a:cubicBezTo>
                    <a:cubicBezTo>
                      <a:pt x="637559" y="726048"/>
                      <a:pt x="637010" y="721651"/>
                      <a:pt x="637010" y="717804"/>
                    </a:cubicBezTo>
                    <a:cubicBezTo>
                      <a:pt x="637010" y="708461"/>
                      <a:pt x="637559" y="699667"/>
                      <a:pt x="637010" y="690873"/>
                    </a:cubicBezTo>
                    <a:cubicBezTo>
                      <a:pt x="636460" y="679330"/>
                      <a:pt x="641407" y="672735"/>
                      <a:pt x="653498" y="674384"/>
                    </a:cubicBezTo>
                    <a:cubicBezTo>
                      <a:pt x="665590" y="676033"/>
                      <a:pt x="671086" y="672186"/>
                      <a:pt x="671086" y="658445"/>
                    </a:cubicBezTo>
                    <a:cubicBezTo>
                      <a:pt x="671086" y="639208"/>
                      <a:pt x="680430" y="623819"/>
                      <a:pt x="695819" y="611727"/>
                    </a:cubicBezTo>
                    <a:cubicBezTo>
                      <a:pt x="702414" y="606231"/>
                      <a:pt x="710109" y="602933"/>
                      <a:pt x="715056" y="594140"/>
                    </a:cubicBezTo>
                    <a:cubicBezTo>
                      <a:pt x="720002" y="585346"/>
                      <a:pt x="748582" y="588643"/>
                      <a:pt x="753529" y="597987"/>
                    </a:cubicBezTo>
                    <a:cubicBezTo>
                      <a:pt x="755728" y="601834"/>
                      <a:pt x="758476" y="604033"/>
                      <a:pt x="762323" y="606231"/>
                    </a:cubicBezTo>
                    <a:cubicBezTo>
                      <a:pt x="785407" y="619422"/>
                      <a:pt x="795850" y="639758"/>
                      <a:pt x="795850" y="665590"/>
                    </a:cubicBezTo>
                    <a:cubicBezTo>
                      <a:pt x="795850" y="698567"/>
                      <a:pt x="795850" y="732094"/>
                      <a:pt x="795850" y="765071"/>
                    </a:cubicBezTo>
                    <a:lnTo>
                      <a:pt x="862903" y="761773"/>
                    </a:lnTo>
                    <a:lnTo>
                      <a:pt x="898079" y="155543"/>
                    </a:lnTo>
                    <a:lnTo>
                      <a:pt x="979973" y="155543"/>
                    </a:lnTo>
                    <a:lnTo>
                      <a:pt x="1016797" y="759026"/>
                    </a:lnTo>
                    <a:lnTo>
                      <a:pt x="1063515" y="75737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7E9F9A3-41FF-4E8D-BC50-55362F20C346}"/>
                </a:ext>
              </a:extLst>
            </p:cNvPr>
            <p:cNvSpPr txBox="1"/>
            <p:nvPr/>
          </p:nvSpPr>
          <p:spPr>
            <a:xfrm>
              <a:off x="2950898" y="2532967"/>
              <a:ext cx="3248527" cy="746407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spAutoFit/>
            </a:bodyPr>
            <a:lstStyle/>
            <a:p>
              <a:pPr algn="ctr"/>
              <a:r>
                <a:rPr lang="en-US" altLang="ko-KR" sz="4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4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8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40077" y="51470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accent2"/>
                </a:solidFill>
                <a:cs typeface="Arial" pitchFamily="34" charset="0"/>
              </a:rPr>
              <a:t>Team 2</a:t>
            </a:r>
            <a:endParaRPr lang="en-US" sz="36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723000" y="699542"/>
            <a:ext cx="5328592" cy="755937"/>
            <a:chOff x="3723000" y="447661"/>
            <a:chExt cx="5328592" cy="755937"/>
          </a:xfrm>
        </p:grpSpPr>
        <p:grpSp>
          <p:nvGrpSpPr>
            <p:cNvPr id="12" name="Group 11"/>
            <p:cNvGrpSpPr/>
            <p:nvPr/>
          </p:nvGrpSpPr>
          <p:grpSpPr>
            <a:xfrm>
              <a:off x="3723000" y="447661"/>
              <a:ext cx="5328592" cy="755937"/>
              <a:chOff x="3414539" y="1203598"/>
              <a:chExt cx="5328592" cy="7559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Isosceles Triangle 6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3938374" y="504828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976405" y="646584"/>
              <a:ext cx="3716924" cy="534690"/>
              <a:chOff x="4667944" y="1383471"/>
              <a:chExt cx="3716924" cy="53469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Product Design, Programmer, Electrical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Aditya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Bayu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Pratama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[4211711003]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419872" y="1527487"/>
            <a:ext cx="5328592" cy="755937"/>
            <a:chOff x="3419872" y="1275606"/>
            <a:chExt cx="5328592" cy="755937"/>
          </a:xfrm>
        </p:grpSpPr>
        <p:grpSp>
          <p:nvGrpSpPr>
            <p:cNvPr id="18" name="Group 17"/>
            <p:cNvGrpSpPr/>
            <p:nvPr/>
          </p:nvGrpSpPr>
          <p:grpSpPr>
            <a:xfrm>
              <a:off x="3419872" y="1275606"/>
              <a:ext cx="5328592" cy="755937"/>
              <a:chOff x="3414539" y="1203598"/>
              <a:chExt cx="5328592" cy="7559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640517" y="1332773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678235" y="1477803"/>
              <a:ext cx="3716924" cy="534690"/>
              <a:chOff x="4667944" y="1383471"/>
              <a:chExt cx="3716924" cy="534690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Programmer, Database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Aldi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Afandi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[4211611019]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059832" y="2355726"/>
            <a:ext cx="5328592" cy="755937"/>
            <a:chOff x="3059832" y="2103845"/>
            <a:chExt cx="5328592" cy="755937"/>
          </a:xfrm>
        </p:grpSpPr>
        <p:grpSp>
          <p:nvGrpSpPr>
            <p:cNvPr id="26" name="Group 25"/>
            <p:cNvGrpSpPr/>
            <p:nvPr/>
          </p:nvGrpSpPr>
          <p:grpSpPr>
            <a:xfrm>
              <a:off x="3059832" y="2103845"/>
              <a:ext cx="5328592" cy="755937"/>
              <a:chOff x="3414539" y="1203598"/>
              <a:chExt cx="5328592" cy="7559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Isosceles Triangle 32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3285748" y="2161012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23152" y="2309316"/>
              <a:ext cx="3716924" cy="534690"/>
              <a:chOff x="4667944" y="1383471"/>
              <a:chExt cx="3716924" cy="53469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Electrical, Mechanical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Imanuel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Panjaitan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[4211711005]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771800" y="3183671"/>
            <a:ext cx="5328592" cy="755937"/>
            <a:chOff x="2771800" y="2931790"/>
            <a:chExt cx="5328592" cy="755937"/>
          </a:xfrm>
        </p:grpSpPr>
        <p:grpSp>
          <p:nvGrpSpPr>
            <p:cNvPr id="34" name="Group 33"/>
            <p:cNvGrpSpPr/>
            <p:nvPr/>
          </p:nvGrpSpPr>
          <p:grpSpPr>
            <a:xfrm>
              <a:off x="2771800" y="2931790"/>
              <a:ext cx="5328592" cy="755937"/>
              <a:chOff x="3414539" y="1203598"/>
              <a:chExt cx="5328592" cy="755937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Isosceles Triangle 40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3002987" y="2988957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040077" y="3140535"/>
              <a:ext cx="3716924" cy="534690"/>
              <a:chOff x="4667944" y="1383471"/>
              <a:chExt cx="3716924" cy="53469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667944" y="1641162"/>
                <a:ext cx="33070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Mechanical, Instrument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Ade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Suhendra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[4211831002]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2483768" y="4047767"/>
            <a:ext cx="5328592" cy="755937"/>
            <a:chOff x="2483768" y="3795886"/>
            <a:chExt cx="5328592" cy="755937"/>
          </a:xfrm>
        </p:grpSpPr>
        <p:grpSp>
          <p:nvGrpSpPr>
            <p:cNvPr id="62" name="Group 61"/>
            <p:cNvGrpSpPr/>
            <p:nvPr/>
          </p:nvGrpSpPr>
          <p:grpSpPr>
            <a:xfrm>
              <a:off x="2483768" y="3795886"/>
              <a:ext cx="5328592" cy="755937"/>
              <a:chOff x="3414539" y="1203598"/>
              <a:chExt cx="5328592" cy="755937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3414539" y="1203598"/>
                <a:ext cx="3816400" cy="576064"/>
                <a:chOff x="4572000" y="1743933"/>
                <a:chExt cx="3816400" cy="576064"/>
              </a:xfrm>
              <a:solidFill>
                <a:srgbClr val="FFC000"/>
              </a:solidFill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4788024" y="1743933"/>
                  <a:ext cx="3384376" cy="57606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Isosceles Triangle 67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5400000">
                  <a:off x="7992400" y="1923933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4314639" y="1383471"/>
                <a:ext cx="4428492" cy="576064"/>
                <a:chOff x="4572000" y="1743934"/>
                <a:chExt cx="4428492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4788024" y="1743934"/>
                  <a:ext cx="4212468" cy="5760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6200000">
                  <a:off x="4392000" y="1923934"/>
                  <a:ext cx="576000" cy="216000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2714955" y="3853053"/>
              <a:ext cx="608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752045" y="4004631"/>
              <a:ext cx="3716924" cy="534690"/>
              <a:chOff x="4667944" y="1383471"/>
              <a:chExt cx="3716924" cy="53469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4667944" y="1641162"/>
                <a:ext cx="36793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Electrical, Documentation, Project Management</a:t>
                </a:r>
                <a:endPara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667944" y="1383471"/>
                <a:ext cx="37169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Friska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Dwi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Lisnawati</a:t>
                </a:r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 [4211711012]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5496" y="2931790"/>
            <a:ext cx="2576922" cy="1800200"/>
            <a:chOff x="-4613" y="1669093"/>
            <a:chExt cx="3142702" cy="2255330"/>
          </a:xfrm>
        </p:grpSpPr>
        <p:sp>
          <p:nvSpPr>
            <p:cNvPr id="7" name="Rectangle 6"/>
            <p:cNvSpPr/>
            <p:nvPr/>
          </p:nvSpPr>
          <p:spPr>
            <a:xfrm>
              <a:off x="1003498" y="2733275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4613" y="2628280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5400000">
              <a:off x="1226741" y="180589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15465" y="3579675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4328" y="699542"/>
            <a:ext cx="2243111" cy="1754202"/>
            <a:chOff x="6001297" y="2348418"/>
            <a:chExt cx="3142703" cy="2255331"/>
          </a:xfrm>
        </p:grpSpPr>
        <p:sp>
          <p:nvSpPr>
            <p:cNvPr id="12" name="Rectangle 11"/>
            <p:cNvSpPr/>
            <p:nvPr/>
          </p:nvSpPr>
          <p:spPr>
            <a:xfrm rot="10800000">
              <a:off x="7775849" y="2587500"/>
              <a:ext cx="360040" cy="952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10800000">
              <a:off x="8015839" y="2348418"/>
              <a:ext cx="1128161" cy="12961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6200000">
              <a:off x="5864500" y="2692400"/>
              <a:ext cx="2048146" cy="1774551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711016 w 1421182"/>
                <a:gd name="connsiteY10" fmla="*/ 34275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927050 w 1421182"/>
                <a:gd name="connsiteY8" fmla="*/ 79611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152597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22200 h 1490973"/>
                <a:gd name="connsiteX1" fmla="*/ 140932 w 1421182"/>
                <a:gd name="connsiteY1" fmla="*/ 817974 h 1490973"/>
                <a:gd name="connsiteX2" fmla="*/ 309182 w 1421182"/>
                <a:gd name="connsiteY2" fmla="*/ 1176419 h 1490973"/>
                <a:gd name="connsiteX3" fmla="*/ 693290 w 1421182"/>
                <a:gd name="connsiteY3" fmla="*/ 1483776 h 1490973"/>
                <a:gd name="connsiteX4" fmla="*/ 1311364 w 1421182"/>
                <a:gd name="connsiteY4" fmla="*/ 1490973 h 1490973"/>
                <a:gd name="connsiteX5" fmla="*/ 1421092 w 1421182"/>
                <a:gd name="connsiteY5" fmla="*/ 591203 h 1490973"/>
                <a:gd name="connsiteX6" fmla="*/ 1095765 w 1421182"/>
                <a:gd name="connsiteY6" fmla="*/ 133737 h 1490973"/>
                <a:gd name="connsiteX7" fmla="*/ 1168953 w 1421182"/>
                <a:gd name="connsiteY7" fmla="*/ 432717 h 1490973"/>
                <a:gd name="connsiteX8" fmla="*/ 891530 w 1421182"/>
                <a:gd name="connsiteY8" fmla="*/ 83162 h 1490973"/>
                <a:gd name="connsiteX9" fmla="*/ 957315 w 1421182"/>
                <a:gd name="connsiteY9" fmla="*/ 408825 h 1490973"/>
                <a:gd name="connsiteX10" fmla="*/ 689705 w 1421182"/>
                <a:gd name="connsiteY10" fmla="*/ 41379 h 1490973"/>
                <a:gd name="connsiteX11" fmla="*/ 729319 w 1421182"/>
                <a:gd name="connsiteY11" fmla="*/ 422482 h 1490973"/>
                <a:gd name="connsiteX12" fmla="*/ 553923 w 1421182"/>
                <a:gd name="connsiteY12" fmla="*/ 1051 h 1490973"/>
                <a:gd name="connsiteX13" fmla="*/ 473286 w 1421182"/>
                <a:gd name="connsiteY13" fmla="*/ 776782 h 1490973"/>
                <a:gd name="connsiteX14" fmla="*/ 338442 w 1421182"/>
                <a:gd name="connsiteY14" fmla="*/ 722877 h 1490973"/>
                <a:gd name="connsiteX15" fmla="*/ 719 w 1421182"/>
                <a:gd name="connsiteY15" fmla="*/ 422200 h 1490973"/>
                <a:gd name="connsiteX0" fmla="*/ 719 w 1421182"/>
                <a:gd name="connsiteY0" fmla="*/ 480395 h 1549168"/>
                <a:gd name="connsiteX1" fmla="*/ 140932 w 1421182"/>
                <a:gd name="connsiteY1" fmla="*/ 876169 h 1549168"/>
                <a:gd name="connsiteX2" fmla="*/ 309182 w 1421182"/>
                <a:gd name="connsiteY2" fmla="*/ 1234614 h 1549168"/>
                <a:gd name="connsiteX3" fmla="*/ 693290 w 1421182"/>
                <a:gd name="connsiteY3" fmla="*/ 1541971 h 1549168"/>
                <a:gd name="connsiteX4" fmla="*/ 1311364 w 1421182"/>
                <a:gd name="connsiteY4" fmla="*/ 1549168 h 1549168"/>
                <a:gd name="connsiteX5" fmla="*/ 1421092 w 1421182"/>
                <a:gd name="connsiteY5" fmla="*/ 649398 h 1549168"/>
                <a:gd name="connsiteX6" fmla="*/ 1095765 w 1421182"/>
                <a:gd name="connsiteY6" fmla="*/ 191932 h 1549168"/>
                <a:gd name="connsiteX7" fmla="*/ 1168953 w 1421182"/>
                <a:gd name="connsiteY7" fmla="*/ 490912 h 1549168"/>
                <a:gd name="connsiteX8" fmla="*/ 891530 w 1421182"/>
                <a:gd name="connsiteY8" fmla="*/ 141357 h 1549168"/>
                <a:gd name="connsiteX9" fmla="*/ 957315 w 1421182"/>
                <a:gd name="connsiteY9" fmla="*/ 467020 h 1549168"/>
                <a:gd name="connsiteX10" fmla="*/ 689705 w 1421182"/>
                <a:gd name="connsiteY10" fmla="*/ 99574 h 1549168"/>
                <a:gd name="connsiteX11" fmla="*/ 553923 w 1421182"/>
                <a:gd name="connsiteY11" fmla="*/ 59246 h 1549168"/>
                <a:gd name="connsiteX12" fmla="*/ 473286 w 1421182"/>
                <a:gd name="connsiteY12" fmla="*/ 834977 h 1549168"/>
                <a:gd name="connsiteX13" fmla="*/ 338442 w 1421182"/>
                <a:gd name="connsiteY13" fmla="*/ 781072 h 1549168"/>
                <a:gd name="connsiteX14" fmla="*/ 719 w 1421182"/>
                <a:gd name="connsiteY14" fmla="*/ 480395 h 1549168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1168953 w 1421182"/>
                <a:gd name="connsiteY7" fmla="*/ 479667 h 1537923"/>
                <a:gd name="connsiteX8" fmla="*/ 891530 w 1421182"/>
                <a:gd name="connsiteY8" fmla="*/ 130112 h 1537923"/>
                <a:gd name="connsiteX9" fmla="*/ 689705 w 1421182"/>
                <a:gd name="connsiteY9" fmla="*/ 88329 h 1537923"/>
                <a:gd name="connsiteX10" fmla="*/ 553923 w 1421182"/>
                <a:gd name="connsiteY10" fmla="*/ 48001 h 1537923"/>
                <a:gd name="connsiteX11" fmla="*/ 473286 w 1421182"/>
                <a:gd name="connsiteY11" fmla="*/ 823732 h 1537923"/>
                <a:gd name="connsiteX12" fmla="*/ 338442 w 1421182"/>
                <a:gd name="connsiteY12" fmla="*/ 769827 h 1537923"/>
                <a:gd name="connsiteX13" fmla="*/ 719 w 1421182"/>
                <a:gd name="connsiteY13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095765 w 1421182"/>
                <a:gd name="connsiteY6" fmla="*/ 180687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891530 w 1421182"/>
                <a:gd name="connsiteY7" fmla="*/ 130112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69150 h 1537923"/>
                <a:gd name="connsiteX1" fmla="*/ 140932 w 1421182"/>
                <a:gd name="connsiteY1" fmla="*/ 864924 h 1537923"/>
                <a:gd name="connsiteX2" fmla="*/ 309182 w 1421182"/>
                <a:gd name="connsiteY2" fmla="*/ 1223369 h 1537923"/>
                <a:gd name="connsiteX3" fmla="*/ 693290 w 1421182"/>
                <a:gd name="connsiteY3" fmla="*/ 1530726 h 1537923"/>
                <a:gd name="connsiteX4" fmla="*/ 1311364 w 1421182"/>
                <a:gd name="connsiteY4" fmla="*/ 1537923 h 1537923"/>
                <a:gd name="connsiteX5" fmla="*/ 1421092 w 1421182"/>
                <a:gd name="connsiteY5" fmla="*/ 638153 h 1537923"/>
                <a:gd name="connsiteX6" fmla="*/ 1170363 w 1421182"/>
                <a:gd name="connsiteY6" fmla="*/ 177134 h 1537923"/>
                <a:gd name="connsiteX7" fmla="*/ 916396 w 1421182"/>
                <a:gd name="connsiteY7" fmla="*/ 147873 h 1537923"/>
                <a:gd name="connsiteX8" fmla="*/ 689705 w 1421182"/>
                <a:gd name="connsiteY8" fmla="*/ 88329 h 1537923"/>
                <a:gd name="connsiteX9" fmla="*/ 553923 w 1421182"/>
                <a:gd name="connsiteY9" fmla="*/ 48001 h 1537923"/>
                <a:gd name="connsiteX10" fmla="*/ 473286 w 1421182"/>
                <a:gd name="connsiteY10" fmla="*/ 823732 h 1537923"/>
                <a:gd name="connsiteX11" fmla="*/ 338442 w 1421182"/>
                <a:gd name="connsiteY11" fmla="*/ 769827 h 1537923"/>
                <a:gd name="connsiteX12" fmla="*/ 719 w 1421182"/>
                <a:gd name="connsiteY12" fmla="*/ 469150 h 1537923"/>
                <a:gd name="connsiteX0" fmla="*/ 719 w 1421182"/>
                <a:gd name="connsiteY0" fmla="*/ 456367 h 1525140"/>
                <a:gd name="connsiteX1" fmla="*/ 140932 w 1421182"/>
                <a:gd name="connsiteY1" fmla="*/ 852141 h 1525140"/>
                <a:gd name="connsiteX2" fmla="*/ 309182 w 1421182"/>
                <a:gd name="connsiteY2" fmla="*/ 1210586 h 1525140"/>
                <a:gd name="connsiteX3" fmla="*/ 693290 w 1421182"/>
                <a:gd name="connsiteY3" fmla="*/ 1517943 h 1525140"/>
                <a:gd name="connsiteX4" fmla="*/ 1311364 w 1421182"/>
                <a:gd name="connsiteY4" fmla="*/ 1525140 h 1525140"/>
                <a:gd name="connsiteX5" fmla="*/ 1421092 w 1421182"/>
                <a:gd name="connsiteY5" fmla="*/ 625370 h 1525140"/>
                <a:gd name="connsiteX6" fmla="*/ 1170363 w 1421182"/>
                <a:gd name="connsiteY6" fmla="*/ 164351 h 1525140"/>
                <a:gd name="connsiteX7" fmla="*/ 916396 w 1421182"/>
                <a:gd name="connsiteY7" fmla="*/ 135090 h 1525140"/>
                <a:gd name="connsiteX8" fmla="*/ 689705 w 1421182"/>
                <a:gd name="connsiteY8" fmla="*/ 75546 h 1525140"/>
                <a:gd name="connsiteX9" fmla="*/ 732615 w 1421182"/>
                <a:gd name="connsiteY9" fmla="*/ 126723 h 1525140"/>
                <a:gd name="connsiteX10" fmla="*/ 553923 w 1421182"/>
                <a:gd name="connsiteY10" fmla="*/ 35218 h 1525140"/>
                <a:gd name="connsiteX11" fmla="*/ 473286 w 1421182"/>
                <a:gd name="connsiteY11" fmla="*/ 810949 h 1525140"/>
                <a:gd name="connsiteX12" fmla="*/ 338442 w 1421182"/>
                <a:gd name="connsiteY12" fmla="*/ 757044 h 1525140"/>
                <a:gd name="connsiteX13" fmla="*/ 719 w 1421182"/>
                <a:gd name="connsiteY13" fmla="*/ 456367 h 1525140"/>
                <a:gd name="connsiteX0" fmla="*/ 719 w 1421182"/>
                <a:gd name="connsiteY0" fmla="*/ 391802 h 1460575"/>
                <a:gd name="connsiteX1" fmla="*/ 140932 w 1421182"/>
                <a:gd name="connsiteY1" fmla="*/ 787576 h 1460575"/>
                <a:gd name="connsiteX2" fmla="*/ 309182 w 1421182"/>
                <a:gd name="connsiteY2" fmla="*/ 1146021 h 1460575"/>
                <a:gd name="connsiteX3" fmla="*/ 693290 w 1421182"/>
                <a:gd name="connsiteY3" fmla="*/ 1453378 h 1460575"/>
                <a:gd name="connsiteX4" fmla="*/ 1311364 w 1421182"/>
                <a:gd name="connsiteY4" fmla="*/ 1460575 h 1460575"/>
                <a:gd name="connsiteX5" fmla="*/ 1421092 w 1421182"/>
                <a:gd name="connsiteY5" fmla="*/ 560805 h 1460575"/>
                <a:gd name="connsiteX6" fmla="*/ 1170363 w 1421182"/>
                <a:gd name="connsiteY6" fmla="*/ 99786 h 1460575"/>
                <a:gd name="connsiteX7" fmla="*/ 916396 w 1421182"/>
                <a:gd name="connsiteY7" fmla="*/ 70525 h 1460575"/>
                <a:gd name="connsiteX8" fmla="*/ 689705 w 1421182"/>
                <a:gd name="connsiteY8" fmla="*/ 10981 h 1460575"/>
                <a:gd name="connsiteX9" fmla="*/ 732615 w 1421182"/>
                <a:gd name="connsiteY9" fmla="*/ 62158 h 1460575"/>
                <a:gd name="connsiteX10" fmla="*/ 539718 w 1421182"/>
                <a:gd name="connsiteY10" fmla="*/ 48800 h 1460575"/>
                <a:gd name="connsiteX11" fmla="*/ 473286 w 1421182"/>
                <a:gd name="connsiteY11" fmla="*/ 746384 h 1460575"/>
                <a:gd name="connsiteX12" fmla="*/ 338442 w 1421182"/>
                <a:gd name="connsiteY12" fmla="*/ 692479 h 1460575"/>
                <a:gd name="connsiteX13" fmla="*/ 719 w 1421182"/>
                <a:gd name="connsiteY13" fmla="*/ 391802 h 1460575"/>
                <a:gd name="connsiteX0" fmla="*/ 719 w 1421182"/>
                <a:gd name="connsiteY0" fmla="*/ 399347 h 1468120"/>
                <a:gd name="connsiteX1" fmla="*/ 140932 w 1421182"/>
                <a:gd name="connsiteY1" fmla="*/ 795121 h 1468120"/>
                <a:gd name="connsiteX2" fmla="*/ 309182 w 1421182"/>
                <a:gd name="connsiteY2" fmla="*/ 1153566 h 1468120"/>
                <a:gd name="connsiteX3" fmla="*/ 693290 w 1421182"/>
                <a:gd name="connsiteY3" fmla="*/ 1460923 h 1468120"/>
                <a:gd name="connsiteX4" fmla="*/ 1311364 w 1421182"/>
                <a:gd name="connsiteY4" fmla="*/ 1468120 h 1468120"/>
                <a:gd name="connsiteX5" fmla="*/ 1421092 w 1421182"/>
                <a:gd name="connsiteY5" fmla="*/ 568350 h 1468120"/>
                <a:gd name="connsiteX6" fmla="*/ 1170363 w 1421182"/>
                <a:gd name="connsiteY6" fmla="*/ 107331 h 1468120"/>
                <a:gd name="connsiteX7" fmla="*/ 916396 w 1421182"/>
                <a:gd name="connsiteY7" fmla="*/ 78070 h 1468120"/>
                <a:gd name="connsiteX8" fmla="*/ 817586 w 1421182"/>
                <a:gd name="connsiteY8" fmla="*/ 765 h 1468120"/>
                <a:gd name="connsiteX9" fmla="*/ 732615 w 1421182"/>
                <a:gd name="connsiteY9" fmla="*/ 69703 h 1468120"/>
                <a:gd name="connsiteX10" fmla="*/ 539718 w 1421182"/>
                <a:gd name="connsiteY10" fmla="*/ 56345 h 1468120"/>
                <a:gd name="connsiteX11" fmla="*/ 473286 w 1421182"/>
                <a:gd name="connsiteY11" fmla="*/ 753929 h 1468120"/>
                <a:gd name="connsiteX12" fmla="*/ 338442 w 1421182"/>
                <a:gd name="connsiteY12" fmla="*/ 700024 h 1468120"/>
                <a:gd name="connsiteX13" fmla="*/ 719 w 1421182"/>
                <a:gd name="connsiteY13" fmla="*/ 399347 h 1468120"/>
                <a:gd name="connsiteX0" fmla="*/ 719 w 1421182"/>
                <a:gd name="connsiteY0" fmla="*/ 391166 h 1459939"/>
                <a:gd name="connsiteX1" fmla="*/ 140932 w 1421182"/>
                <a:gd name="connsiteY1" fmla="*/ 786940 h 1459939"/>
                <a:gd name="connsiteX2" fmla="*/ 309182 w 1421182"/>
                <a:gd name="connsiteY2" fmla="*/ 1145385 h 1459939"/>
                <a:gd name="connsiteX3" fmla="*/ 693290 w 1421182"/>
                <a:gd name="connsiteY3" fmla="*/ 1452742 h 1459939"/>
                <a:gd name="connsiteX4" fmla="*/ 1311364 w 1421182"/>
                <a:gd name="connsiteY4" fmla="*/ 1459939 h 1459939"/>
                <a:gd name="connsiteX5" fmla="*/ 1421092 w 1421182"/>
                <a:gd name="connsiteY5" fmla="*/ 560169 h 1459939"/>
                <a:gd name="connsiteX6" fmla="*/ 1170363 w 1421182"/>
                <a:gd name="connsiteY6" fmla="*/ 99150 h 1459939"/>
                <a:gd name="connsiteX7" fmla="*/ 916396 w 1421182"/>
                <a:gd name="connsiteY7" fmla="*/ 69889 h 1459939"/>
                <a:gd name="connsiteX8" fmla="*/ 732615 w 1421182"/>
                <a:gd name="connsiteY8" fmla="*/ 61522 h 1459939"/>
                <a:gd name="connsiteX9" fmla="*/ 539718 w 1421182"/>
                <a:gd name="connsiteY9" fmla="*/ 48164 h 1459939"/>
                <a:gd name="connsiteX10" fmla="*/ 473286 w 1421182"/>
                <a:gd name="connsiteY10" fmla="*/ 745748 h 1459939"/>
                <a:gd name="connsiteX11" fmla="*/ 338442 w 1421182"/>
                <a:gd name="connsiteY11" fmla="*/ 691843 h 1459939"/>
                <a:gd name="connsiteX12" fmla="*/ 719 w 1421182"/>
                <a:gd name="connsiteY12" fmla="*/ 391166 h 1459939"/>
                <a:gd name="connsiteX0" fmla="*/ 719 w 1421182"/>
                <a:gd name="connsiteY0" fmla="*/ 375395 h 1444168"/>
                <a:gd name="connsiteX1" fmla="*/ 140932 w 1421182"/>
                <a:gd name="connsiteY1" fmla="*/ 771169 h 1444168"/>
                <a:gd name="connsiteX2" fmla="*/ 309182 w 1421182"/>
                <a:gd name="connsiteY2" fmla="*/ 1129614 h 1444168"/>
                <a:gd name="connsiteX3" fmla="*/ 693290 w 1421182"/>
                <a:gd name="connsiteY3" fmla="*/ 1436971 h 1444168"/>
                <a:gd name="connsiteX4" fmla="*/ 1311364 w 1421182"/>
                <a:gd name="connsiteY4" fmla="*/ 1444168 h 1444168"/>
                <a:gd name="connsiteX5" fmla="*/ 1421092 w 1421182"/>
                <a:gd name="connsiteY5" fmla="*/ 544398 h 1444168"/>
                <a:gd name="connsiteX6" fmla="*/ 1170363 w 1421182"/>
                <a:gd name="connsiteY6" fmla="*/ 83379 h 1444168"/>
                <a:gd name="connsiteX7" fmla="*/ 916396 w 1421182"/>
                <a:gd name="connsiteY7" fmla="*/ 54118 h 1444168"/>
                <a:gd name="connsiteX8" fmla="*/ 732615 w 1421182"/>
                <a:gd name="connsiteY8" fmla="*/ 45751 h 1444168"/>
                <a:gd name="connsiteX9" fmla="*/ 529062 w 1421182"/>
                <a:gd name="connsiteY9" fmla="*/ 53706 h 1444168"/>
                <a:gd name="connsiteX10" fmla="*/ 473286 w 1421182"/>
                <a:gd name="connsiteY10" fmla="*/ 729977 h 1444168"/>
                <a:gd name="connsiteX11" fmla="*/ 338442 w 1421182"/>
                <a:gd name="connsiteY11" fmla="*/ 676072 h 1444168"/>
                <a:gd name="connsiteX12" fmla="*/ 719 w 1421182"/>
                <a:gd name="connsiteY12" fmla="*/ 375395 h 1444168"/>
                <a:gd name="connsiteX0" fmla="*/ 719 w 1421182"/>
                <a:gd name="connsiteY0" fmla="*/ 383267 h 1452040"/>
                <a:gd name="connsiteX1" fmla="*/ 140932 w 1421182"/>
                <a:gd name="connsiteY1" fmla="*/ 779041 h 1452040"/>
                <a:gd name="connsiteX2" fmla="*/ 309182 w 1421182"/>
                <a:gd name="connsiteY2" fmla="*/ 1137486 h 1452040"/>
                <a:gd name="connsiteX3" fmla="*/ 693290 w 1421182"/>
                <a:gd name="connsiteY3" fmla="*/ 1444843 h 1452040"/>
                <a:gd name="connsiteX4" fmla="*/ 1311364 w 1421182"/>
                <a:gd name="connsiteY4" fmla="*/ 1452040 h 1452040"/>
                <a:gd name="connsiteX5" fmla="*/ 1421092 w 1421182"/>
                <a:gd name="connsiteY5" fmla="*/ 552270 h 1452040"/>
                <a:gd name="connsiteX6" fmla="*/ 1170363 w 1421182"/>
                <a:gd name="connsiteY6" fmla="*/ 91251 h 1452040"/>
                <a:gd name="connsiteX7" fmla="*/ 916396 w 1421182"/>
                <a:gd name="connsiteY7" fmla="*/ 61990 h 1452040"/>
                <a:gd name="connsiteX8" fmla="*/ 732615 w 1421182"/>
                <a:gd name="connsiteY8" fmla="*/ 53623 h 1452040"/>
                <a:gd name="connsiteX9" fmla="*/ 529062 w 1421182"/>
                <a:gd name="connsiteY9" fmla="*/ 61578 h 1452040"/>
                <a:gd name="connsiteX10" fmla="*/ 473286 w 1421182"/>
                <a:gd name="connsiteY10" fmla="*/ 737849 h 1452040"/>
                <a:gd name="connsiteX11" fmla="*/ 338442 w 1421182"/>
                <a:gd name="connsiteY11" fmla="*/ 683944 h 1452040"/>
                <a:gd name="connsiteX12" fmla="*/ 719 w 1421182"/>
                <a:gd name="connsiteY12" fmla="*/ 383267 h 1452040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16396 w 1421182"/>
                <a:gd name="connsiteY7" fmla="*/ 80212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2642"/>
                <a:gd name="connsiteY0" fmla="*/ 401489 h 1470262"/>
                <a:gd name="connsiteX1" fmla="*/ 140932 w 1422642"/>
                <a:gd name="connsiteY1" fmla="*/ 797263 h 1470262"/>
                <a:gd name="connsiteX2" fmla="*/ 309182 w 1422642"/>
                <a:gd name="connsiteY2" fmla="*/ 1155708 h 1470262"/>
                <a:gd name="connsiteX3" fmla="*/ 693290 w 1422642"/>
                <a:gd name="connsiteY3" fmla="*/ 1463065 h 1470262"/>
                <a:gd name="connsiteX4" fmla="*/ 1311364 w 1422642"/>
                <a:gd name="connsiteY4" fmla="*/ 1470262 h 1470262"/>
                <a:gd name="connsiteX5" fmla="*/ 1421092 w 1422642"/>
                <a:gd name="connsiteY5" fmla="*/ 570492 h 1470262"/>
                <a:gd name="connsiteX6" fmla="*/ 1170363 w 1422642"/>
                <a:gd name="connsiteY6" fmla="*/ 109473 h 1470262"/>
                <a:gd name="connsiteX7" fmla="*/ 955471 w 1422642"/>
                <a:gd name="connsiteY7" fmla="*/ 83763 h 1470262"/>
                <a:gd name="connsiteX8" fmla="*/ 732615 w 1422642"/>
                <a:gd name="connsiteY8" fmla="*/ 71845 h 1470262"/>
                <a:gd name="connsiteX9" fmla="*/ 529062 w 1422642"/>
                <a:gd name="connsiteY9" fmla="*/ 79800 h 1470262"/>
                <a:gd name="connsiteX10" fmla="*/ 473286 w 1422642"/>
                <a:gd name="connsiteY10" fmla="*/ 756071 h 1470262"/>
                <a:gd name="connsiteX11" fmla="*/ 338442 w 1422642"/>
                <a:gd name="connsiteY11" fmla="*/ 702166 h 1470262"/>
                <a:gd name="connsiteX12" fmla="*/ 719 w 142264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1489 h 1470262"/>
                <a:gd name="connsiteX1" fmla="*/ 140932 w 1421182"/>
                <a:gd name="connsiteY1" fmla="*/ 797263 h 1470262"/>
                <a:gd name="connsiteX2" fmla="*/ 309182 w 1421182"/>
                <a:gd name="connsiteY2" fmla="*/ 1155708 h 1470262"/>
                <a:gd name="connsiteX3" fmla="*/ 693290 w 1421182"/>
                <a:gd name="connsiteY3" fmla="*/ 1463065 h 1470262"/>
                <a:gd name="connsiteX4" fmla="*/ 1311364 w 1421182"/>
                <a:gd name="connsiteY4" fmla="*/ 1470262 h 1470262"/>
                <a:gd name="connsiteX5" fmla="*/ 1421092 w 1421182"/>
                <a:gd name="connsiteY5" fmla="*/ 570492 h 1470262"/>
                <a:gd name="connsiteX6" fmla="*/ 1170363 w 1421182"/>
                <a:gd name="connsiteY6" fmla="*/ 109473 h 1470262"/>
                <a:gd name="connsiteX7" fmla="*/ 955471 w 1421182"/>
                <a:gd name="connsiteY7" fmla="*/ 83763 h 1470262"/>
                <a:gd name="connsiteX8" fmla="*/ 732615 w 1421182"/>
                <a:gd name="connsiteY8" fmla="*/ 71845 h 1470262"/>
                <a:gd name="connsiteX9" fmla="*/ 529062 w 1421182"/>
                <a:gd name="connsiteY9" fmla="*/ 79800 h 1470262"/>
                <a:gd name="connsiteX10" fmla="*/ 473286 w 1421182"/>
                <a:gd name="connsiteY10" fmla="*/ 756071 h 1470262"/>
                <a:gd name="connsiteX11" fmla="*/ 338442 w 1421182"/>
                <a:gd name="connsiteY11" fmla="*/ 702166 h 1470262"/>
                <a:gd name="connsiteX12" fmla="*/ 719 w 1421182"/>
                <a:gd name="connsiteY12" fmla="*/ 401489 h 1470262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405044 h 1473817"/>
                <a:gd name="connsiteX1" fmla="*/ 140932 w 1421182"/>
                <a:gd name="connsiteY1" fmla="*/ 800818 h 1473817"/>
                <a:gd name="connsiteX2" fmla="*/ 309182 w 1421182"/>
                <a:gd name="connsiteY2" fmla="*/ 1159263 h 1473817"/>
                <a:gd name="connsiteX3" fmla="*/ 693290 w 1421182"/>
                <a:gd name="connsiteY3" fmla="*/ 1466620 h 1473817"/>
                <a:gd name="connsiteX4" fmla="*/ 1311364 w 1421182"/>
                <a:gd name="connsiteY4" fmla="*/ 1473817 h 1473817"/>
                <a:gd name="connsiteX5" fmla="*/ 1421092 w 1421182"/>
                <a:gd name="connsiteY5" fmla="*/ 574047 h 1473817"/>
                <a:gd name="connsiteX6" fmla="*/ 1170363 w 1421182"/>
                <a:gd name="connsiteY6" fmla="*/ 113028 h 1473817"/>
                <a:gd name="connsiteX7" fmla="*/ 955471 w 1421182"/>
                <a:gd name="connsiteY7" fmla="*/ 87318 h 1473817"/>
                <a:gd name="connsiteX8" fmla="*/ 732615 w 1421182"/>
                <a:gd name="connsiteY8" fmla="*/ 75400 h 1473817"/>
                <a:gd name="connsiteX9" fmla="*/ 529062 w 1421182"/>
                <a:gd name="connsiteY9" fmla="*/ 83355 h 1473817"/>
                <a:gd name="connsiteX10" fmla="*/ 473286 w 1421182"/>
                <a:gd name="connsiteY10" fmla="*/ 759626 h 1473817"/>
                <a:gd name="connsiteX11" fmla="*/ 338442 w 1421182"/>
                <a:gd name="connsiteY11" fmla="*/ 705721 h 1473817"/>
                <a:gd name="connsiteX12" fmla="*/ 719 w 1421182"/>
                <a:gd name="connsiteY12" fmla="*/ 405044 h 1473817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719 w 1421182"/>
                <a:gd name="connsiteY0" fmla="*/ 389959 h 1458732"/>
                <a:gd name="connsiteX1" fmla="*/ 140932 w 1421182"/>
                <a:gd name="connsiteY1" fmla="*/ 785733 h 1458732"/>
                <a:gd name="connsiteX2" fmla="*/ 309182 w 1421182"/>
                <a:gd name="connsiteY2" fmla="*/ 1144178 h 1458732"/>
                <a:gd name="connsiteX3" fmla="*/ 693290 w 1421182"/>
                <a:gd name="connsiteY3" fmla="*/ 1451535 h 1458732"/>
                <a:gd name="connsiteX4" fmla="*/ 1311364 w 1421182"/>
                <a:gd name="connsiteY4" fmla="*/ 1458732 h 1458732"/>
                <a:gd name="connsiteX5" fmla="*/ 1421092 w 1421182"/>
                <a:gd name="connsiteY5" fmla="*/ 558962 h 1458732"/>
                <a:gd name="connsiteX6" fmla="*/ 1170363 w 1421182"/>
                <a:gd name="connsiteY6" fmla="*/ 97943 h 1458732"/>
                <a:gd name="connsiteX7" fmla="*/ 955471 w 1421182"/>
                <a:gd name="connsiteY7" fmla="*/ 72233 h 1458732"/>
                <a:gd name="connsiteX8" fmla="*/ 732615 w 1421182"/>
                <a:gd name="connsiteY8" fmla="*/ 60315 h 1458732"/>
                <a:gd name="connsiteX9" fmla="*/ 500647 w 1421182"/>
                <a:gd name="connsiteY9" fmla="*/ 128658 h 1458732"/>
                <a:gd name="connsiteX10" fmla="*/ 473286 w 1421182"/>
                <a:gd name="connsiteY10" fmla="*/ 744541 h 1458732"/>
                <a:gd name="connsiteX11" fmla="*/ 338442 w 1421182"/>
                <a:gd name="connsiteY11" fmla="*/ 690636 h 1458732"/>
                <a:gd name="connsiteX12" fmla="*/ 719 w 1421182"/>
                <a:gd name="connsiteY12" fmla="*/ 389959 h 1458732"/>
                <a:gd name="connsiteX0" fmla="*/ 1359 w 1421822"/>
                <a:gd name="connsiteY0" fmla="*/ 389959 h 1458732"/>
                <a:gd name="connsiteX1" fmla="*/ 88289 w 1421822"/>
                <a:gd name="connsiteY1" fmla="*/ 878090 h 1458732"/>
                <a:gd name="connsiteX2" fmla="*/ 309822 w 1421822"/>
                <a:gd name="connsiteY2" fmla="*/ 1144178 h 1458732"/>
                <a:gd name="connsiteX3" fmla="*/ 693930 w 1421822"/>
                <a:gd name="connsiteY3" fmla="*/ 1451535 h 1458732"/>
                <a:gd name="connsiteX4" fmla="*/ 1312004 w 1421822"/>
                <a:gd name="connsiteY4" fmla="*/ 1458732 h 1458732"/>
                <a:gd name="connsiteX5" fmla="*/ 1421732 w 1421822"/>
                <a:gd name="connsiteY5" fmla="*/ 558962 h 1458732"/>
                <a:gd name="connsiteX6" fmla="*/ 1171003 w 1421822"/>
                <a:gd name="connsiteY6" fmla="*/ 97943 h 1458732"/>
                <a:gd name="connsiteX7" fmla="*/ 956111 w 1421822"/>
                <a:gd name="connsiteY7" fmla="*/ 72233 h 1458732"/>
                <a:gd name="connsiteX8" fmla="*/ 733255 w 1421822"/>
                <a:gd name="connsiteY8" fmla="*/ 60315 h 1458732"/>
                <a:gd name="connsiteX9" fmla="*/ 501287 w 1421822"/>
                <a:gd name="connsiteY9" fmla="*/ 128658 h 1458732"/>
                <a:gd name="connsiteX10" fmla="*/ 473926 w 1421822"/>
                <a:gd name="connsiteY10" fmla="*/ 744541 h 1458732"/>
                <a:gd name="connsiteX11" fmla="*/ 339082 w 1421822"/>
                <a:gd name="connsiteY11" fmla="*/ 690636 h 1458732"/>
                <a:gd name="connsiteX12" fmla="*/ 1359 w 1421822"/>
                <a:gd name="connsiteY12" fmla="*/ 389959 h 1458732"/>
                <a:gd name="connsiteX0" fmla="*/ 250 w 1683580"/>
                <a:gd name="connsiteY0" fmla="*/ 631511 h 1458732"/>
                <a:gd name="connsiteX1" fmla="*/ 350047 w 1683580"/>
                <a:gd name="connsiteY1" fmla="*/ 878090 h 1458732"/>
                <a:gd name="connsiteX2" fmla="*/ 571580 w 1683580"/>
                <a:gd name="connsiteY2" fmla="*/ 1144178 h 1458732"/>
                <a:gd name="connsiteX3" fmla="*/ 955688 w 1683580"/>
                <a:gd name="connsiteY3" fmla="*/ 1451535 h 1458732"/>
                <a:gd name="connsiteX4" fmla="*/ 1573762 w 1683580"/>
                <a:gd name="connsiteY4" fmla="*/ 1458732 h 1458732"/>
                <a:gd name="connsiteX5" fmla="*/ 1683490 w 1683580"/>
                <a:gd name="connsiteY5" fmla="*/ 558962 h 1458732"/>
                <a:gd name="connsiteX6" fmla="*/ 1432761 w 1683580"/>
                <a:gd name="connsiteY6" fmla="*/ 97943 h 1458732"/>
                <a:gd name="connsiteX7" fmla="*/ 1217869 w 1683580"/>
                <a:gd name="connsiteY7" fmla="*/ 72233 h 1458732"/>
                <a:gd name="connsiteX8" fmla="*/ 995013 w 1683580"/>
                <a:gd name="connsiteY8" fmla="*/ 60315 h 1458732"/>
                <a:gd name="connsiteX9" fmla="*/ 763045 w 1683580"/>
                <a:gd name="connsiteY9" fmla="*/ 128658 h 1458732"/>
                <a:gd name="connsiteX10" fmla="*/ 735684 w 1683580"/>
                <a:gd name="connsiteY10" fmla="*/ 744541 h 1458732"/>
                <a:gd name="connsiteX11" fmla="*/ 600840 w 1683580"/>
                <a:gd name="connsiteY11" fmla="*/ 690636 h 1458732"/>
                <a:gd name="connsiteX12" fmla="*/ 250 w 1683580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571637 w 1683637"/>
                <a:gd name="connsiteY2" fmla="*/ 1144178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600897 w 1683637"/>
                <a:gd name="connsiteY11" fmla="*/ 690636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  <a:gd name="connsiteX0" fmla="*/ 307 w 1683637"/>
                <a:gd name="connsiteY0" fmla="*/ 631511 h 1458732"/>
                <a:gd name="connsiteX1" fmla="*/ 350104 w 1683637"/>
                <a:gd name="connsiteY1" fmla="*/ 878090 h 1458732"/>
                <a:gd name="connsiteX2" fmla="*/ 603609 w 1683637"/>
                <a:gd name="connsiteY2" fmla="*/ 1158387 h 1458732"/>
                <a:gd name="connsiteX3" fmla="*/ 955745 w 1683637"/>
                <a:gd name="connsiteY3" fmla="*/ 1451535 h 1458732"/>
                <a:gd name="connsiteX4" fmla="*/ 1573819 w 1683637"/>
                <a:gd name="connsiteY4" fmla="*/ 1458732 h 1458732"/>
                <a:gd name="connsiteX5" fmla="*/ 1683547 w 1683637"/>
                <a:gd name="connsiteY5" fmla="*/ 558962 h 1458732"/>
                <a:gd name="connsiteX6" fmla="*/ 1432818 w 1683637"/>
                <a:gd name="connsiteY6" fmla="*/ 97943 h 1458732"/>
                <a:gd name="connsiteX7" fmla="*/ 1217926 w 1683637"/>
                <a:gd name="connsiteY7" fmla="*/ 72233 h 1458732"/>
                <a:gd name="connsiteX8" fmla="*/ 995070 w 1683637"/>
                <a:gd name="connsiteY8" fmla="*/ 60315 h 1458732"/>
                <a:gd name="connsiteX9" fmla="*/ 763102 w 1683637"/>
                <a:gd name="connsiteY9" fmla="*/ 128658 h 1458732"/>
                <a:gd name="connsiteX10" fmla="*/ 735741 w 1683637"/>
                <a:gd name="connsiteY10" fmla="*/ 744541 h 1458732"/>
                <a:gd name="connsiteX11" fmla="*/ 469463 w 1683637"/>
                <a:gd name="connsiteY11" fmla="*/ 633800 h 1458732"/>
                <a:gd name="connsiteX12" fmla="*/ 307 w 1683637"/>
                <a:gd name="connsiteY12" fmla="*/ 631511 h 145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3637" h="1458732">
                  <a:moveTo>
                    <a:pt x="307" y="631511"/>
                  </a:moveTo>
                  <a:cubicBezTo>
                    <a:pt x="-10032" y="680992"/>
                    <a:pt x="242979" y="771031"/>
                    <a:pt x="350104" y="878090"/>
                  </a:cubicBezTo>
                  <a:cubicBezTo>
                    <a:pt x="431053" y="979811"/>
                    <a:pt x="510950" y="1038905"/>
                    <a:pt x="603609" y="1158387"/>
                  </a:cubicBezTo>
                  <a:cubicBezTo>
                    <a:pt x="691391" y="1260800"/>
                    <a:pt x="824072" y="1341807"/>
                    <a:pt x="955745" y="1451535"/>
                  </a:cubicBezTo>
                  <a:lnTo>
                    <a:pt x="1573819" y="1458732"/>
                  </a:lnTo>
                  <a:cubicBezTo>
                    <a:pt x="1690862" y="1158809"/>
                    <a:pt x="1683546" y="668689"/>
                    <a:pt x="1683547" y="558962"/>
                  </a:cubicBezTo>
                  <a:cubicBezTo>
                    <a:pt x="1666692" y="-4699"/>
                    <a:pt x="1521956" y="9660"/>
                    <a:pt x="1432818" y="97943"/>
                  </a:cubicBezTo>
                  <a:cubicBezTo>
                    <a:pt x="1415603" y="-939"/>
                    <a:pt x="1276676" y="18116"/>
                    <a:pt x="1217926" y="72233"/>
                  </a:cubicBezTo>
                  <a:cubicBezTo>
                    <a:pt x="1201804" y="-29950"/>
                    <a:pt x="1015225" y="-14213"/>
                    <a:pt x="995070" y="60315"/>
                  </a:cubicBezTo>
                  <a:cubicBezTo>
                    <a:pt x="971370" y="-17903"/>
                    <a:pt x="799222" y="-38667"/>
                    <a:pt x="763102" y="128658"/>
                  </a:cubicBezTo>
                  <a:cubicBezTo>
                    <a:pt x="737369" y="247866"/>
                    <a:pt x="733090" y="336486"/>
                    <a:pt x="735741" y="744541"/>
                  </a:cubicBezTo>
                  <a:cubicBezTo>
                    <a:pt x="643470" y="809279"/>
                    <a:pt x="546120" y="683477"/>
                    <a:pt x="469463" y="633800"/>
                  </a:cubicBezTo>
                  <a:cubicBezTo>
                    <a:pt x="340860" y="530905"/>
                    <a:pt x="61917" y="453377"/>
                    <a:pt x="307" y="6315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244408" y="2481737"/>
              <a:ext cx="211525" cy="211525"/>
            </a:xfrm>
            <a:prstGeom prst="ellipse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Chevron 35"/>
          <p:cNvSpPr/>
          <p:nvPr/>
        </p:nvSpPr>
        <p:spPr>
          <a:xfrm>
            <a:off x="395536" y="803238"/>
            <a:ext cx="6137356" cy="1104294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000" dirty="0" err="1" smtClean="0">
                <a:solidFill>
                  <a:schemeClr val="tx1"/>
                </a:solidFill>
              </a:rPr>
              <a:t>Akses</a:t>
            </a:r>
            <a:r>
              <a:rPr lang="en-GB" altLang="ko-KR" sz="2000" dirty="0" smtClean="0">
                <a:solidFill>
                  <a:schemeClr val="tx1"/>
                </a:solidFill>
              </a:rPr>
              <a:t> </a:t>
            </a:r>
            <a:r>
              <a:rPr lang="en-GB" altLang="ko-KR" sz="2000" dirty="0" err="1" smtClean="0">
                <a:solidFill>
                  <a:schemeClr val="tx1"/>
                </a:solidFill>
              </a:rPr>
              <a:t>Pintu</a:t>
            </a:r>
            <a:r>
              <a:rPr lang="en-GB" altLang="ko-KR" sz="2000" dirty="0" smtClean="0">
                <a:solidFill>
                  <a:schemeClr val="tx1"/>
                </a:solidFill>
              </a:rPr>
              <a:t> </a:t>
            </a:r>
            <a:r>
              <a:rPr lang="en-GB" altLang="ko-KR" sz="2000" dirty="0" err="1" smtClean="0">
                <a:solidFill>
                  <a:schemeClr val="tx1"/>
                </a:solidFill>
              </a:rPr>
              <a:t>Anda</a:t>
            </a:r>
            <a:r>
              <a:rPr lang="en-GB" altLang="ko-KR" sz="2000" dirty="0" smtClean="0">
                <a:solidFill>
                  <a:schemeClr val="tx1"/>
                </a:solidFill>
              </a:rPr>
              <a:t> </a:t>
            </a:r>
            <a:r>
              <a:rPr lang="en-GB" altLang="ko-KR" sz="2000" dirty="0" err="1" smtClean="0">
                <a:solidFill>
                  <a:schemeClr val="tx1"/>
                </a:solidFill>
              </a:rPr>
              <a:t>masih</a:t>
            </a:r>
            <a:r>
              <a:rPr lang="en-GB" altLang="ko-KR" sz="2000" dirty="0" smtClean="0">
                <a:solidFill>
                  <a:schemeClr val="tx1"/>
                </a:solidFill>
              </a:rPr>
              <a:t> Manual 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 rot="10800000" flipV="1">
            <a:off x="2843808" y="3479821"/>
            <a:ext cx="6188334" cy="1061411"/>
          </a:xfrm>
          <a:prstGeom prst="chevron">
            <a:avLst>
              <a:gd name="adj" fmla="val 382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000" dirty="0" err="1" smtClean="0">
                <a:solidFill>
                  <a:schemeClr val="tx1"/>
                </a:solidFill>
              </a:rPr>
              <a:t>Bagaimana</a:t>
            </a:r>
            <a:r>
              <a:rPr lang="en-GB" altLang="ko-KR" sz="2000" dirty="0" smtClean="0">
                <a:solidFill>
                  <a:schemeClr val="tx1"/>
                </a:solidFill>
              </a:rPr>
              <a:t> </a:t>
            </a:r>
            <a:r>
              <a:rPr lang="en-GB" altLang="ko-KR" sz="2000" dirty="0" err="1" smtClean="0">
                <a:solidFill>
                  <a:schemeClr val="tx1"/>
                </a:solidFill>
              </a:rPr>
              <a:t>dengan</a:t>
            </a:r>
            <a:r>
              <a:rPr lang="en-GB" altLang="ko-KR" sz="2000" dirty="0" smtClean="0">
                <a:solidFill>
                  <a:schemeClr val="tx1"/>
                </a:solidFill>
              </a:rPr>
              <a:t> </a:t>
            </a:r>
            <a:r>
              <a:rPr lang="en-GB" altLang="ko-KR" sz="2000" dirty="0" err="1" smtClean="0">
                <a:solidFill>
                  <a:schemeClr val="tx1"/>
                </a:solidFill>
              </a:rPr>
              <a:t>Sistem</a:t>
            </a:r>
            <a:r>
              <a:rPr lang="en-GB" altLang="ko-KR" sz="2000" dirty="0" smtClean="0">
                <a:solidFill>
                  <a:schemeClr val="tx1"/>
                </a:solidFill>
              </a:rPr>
              <a:t> Smart Lock Door?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1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16752" y="771550"/>
            <a:ext cx="9144000" cy="576064"/>
          </a:xfrm>
        </p:spPr>
        <p:txBody>
          <a:bodyPr/>
          <a:lstStyle/>
          <a:p>
            <a:r>
              <a:rPr lang="en-US" altLang="ko-KR" dirty="0" err="1" smtClean="0"/>
              <a:t>Apa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itu</a:t>
            </a:r>
            <a:r>
              <a:rPr lang="en-US" altLang="ko-KR" dirty="0" smtClean="0"/>
              <a:t> Smart Lock Door 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1" y="1923678"/>
            <a:ext cx="1926735" cy="2769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SEJARAH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1881" y="1923678"/>
            <a:ext cx="1926735" cy="27699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PENGERTIAN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2121" y="1923678"/>
            <a:ext cx="1926735" cy="2769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FUNGSI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31640" y="3377929"/>
            <a:ext cx="1926735" cy="27699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MANFAAT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91880" y="3377929"/>
            <a:ext cx="1926735" cy="2769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KELEBIHAN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2120" y="3377929"/>
            <a:ext cx="1926735" cy="276999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cs typeface="Arial" pitchFamily="34" charset="0"/>
              </a:rPr>
              <a:t>KELEMAHAN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13" grpId="0" animBg="1"/>
      <p:bldP spid="16" grpId="0" animBg="1"/>
      <p:bldP spid="19" grpId="0" animBg="1"/>
      <p:bldP spid="22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1923678"/>
            <a:ext cx="3168352" cy="1008112"/>
          </a:xfrm>
        </p:spPr>
        <p:txBody>
          <a:bodyPr/>
          <a:lstStyle/>
          <a:p>
            <a:r>
              <a:rPr lang="en-US" altLang="ko-KR" dirty="0" smtClean="0"/>
              <a:t>Smart Multi Function Door Lock System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60032" y="3291830"/>
            <a:ext cx="3168352" cy="504056"/>
          </a:xfrm>
        </p:spPr>
        <p:txBody>
          <a:bodyPr/>
          <a:lstStyle/>
          <a:p>
            <a:pPr lvl="0"/>
            <a:r>
              <a:rPr lang="en-US" altLang="ko-KR" dirty="0" smtClean="0"/>
              <a:t>SMFDLS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/>
          <p:cNvSpPr/>
          <p:nvPr/>
        </p:nvSpPr>
        <p:spPr>
          <a:xfrm>
            <a:off x="3238741" y="2226171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/>
          <p:cNvSpPr/>
          <p:nvPr/>
        </p:nvSpPr>
        <p:spPr>
          <a:xfrm rot="10800000">
            <a:off x="4758730" y="2953493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5" name="Picture Placeholder 4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9" b="7689"/>
          <a:stretch>
            <a:fillRect/>
          </a:stretch>
        </p:blipFill>
        <p:spPr>
          <a:xfrm>
            <a:off x="3346450" y="2303463"/>
            <a:ext cx="2233613" cy="1482725"/>
          </a:xfrm>
        </p:spPr>
      </p:pic>
      <p:grpSp>
        <p:nvGrpSpPr>
          <p:cNvPr id="3" name="Group 2"/>
          <p:cNvGrpSpPr/>
          <p:nvPr/>
        </p:nvGrpSpPr>
        <p:grpSpPr>
          <a:xfrm>
            <a:off x="538352" y="3958389"/>
            <a:ext cx="7996025" cy="1066703"/>
            <a:chOff x="461271" y="3769721"/>
            <a:chExt cx="8143177" cy="1255372"/>
          </a:xfrm>
        </p:grpSpPr>
        <p:sp>
          <p:nvSpPr>
            <p:cNvPr id="12" name="Graphic 12">
              <a:extLst>
                <a:ext uri="{FF2B5EF4-FFF2-40B4-BE49-F238E27FC236}">
                  <a16:creationId xmlns="" xmlns:a16="http://schemas.microsoft.com/office/drawing/2014/main" id="{7B114F36-336D-413C-BA82-861652A357AB}"/>
                </a:ext>
              </a:extLst>
            </p:cNvPr>
            <p:cNvSpPr/>
            <p:nvPr/>
          </p:nvSpPr>
          <p:spPr>
            <a:xfrm>
              <a:off x="4386915" y="3867893"/>
              <a:ext cx="294305" cy="1125429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4">
              <a:extLst>
                <a:ext uri="{FF2B5EF4-FFF2-40B4-BE49-F238E27FC236}">
                  <a16:creationId xmlns="" xmlns:a16="http://schemas.microsoft.com/office/drawing/2014/main" id="{EDCB416D-E9FE-4D82-8477-57C240F51DDD}"/>
                </a:ext>
              </a:extLst>
            </p:cNvPr>
            <p:cNvSpPr/>
            <p:nvPr/>
          </p:nvSpPr>
          <p:spPr>
            <a:xfrm>
              <a:off x="3948593" y="3867893"/>
              <a:ext cx="248732" cy="1125429"/>
            </a:xfrm>
            <a:custGeom>
              <a:avLst/>
              <a:gdLst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290800 w 3195530"/>
                <a:gd name="connsiteY3" fmla="*/ 0 h 10612860"/>
                <a:gd name="connsiteX4" fmla="*/ 1852755 w 3195530"/>
                <a:gd name="connsiteY4" fmla="*/ 556368 h 10612860"/>
                <a:gd name="connsiteX5" fmla="*/ 1880139 w 3195530"/>
                <a:gd name="connsiteY5" fmla="*/ 826219 h 10612860"/>
                <a:gd name="connsiteX6" fmla="*/ 1800885 w 3195530"/>
                <a:gd name="connsiteY6" fmla="*/ 889179 h 10612860"/>
                <a:gd name="connsiteX7" fmla="*/ 1665029 w 3195530"/>
                <a:gd name="connsiteY7" fmla="*/ 1234718 h 10612860"/>
                <a:gd name="connsiteX8" fmla="*/ 1649096 w 3195530"/>
                <a:gd name="connsiteY8" fmla="*/ 1339123 h 10612860"/>
                <a:gd name="connsiteX9" fmla="*/ 1534696 w 3195530"/>
                <a:gd name="connsiteY9" fmla="*/ 1530388 h 10612860"/>
                <a:gd name="connsiteX10" fmla="*/ 1721540 w 3195530"/>
                <a:gd name="connsiteY10" fmla="*/ 1740863 h 10612860"/>
                <a:gd name="connsiteX11" fmla="*/ 1724957 w 3195530"/>
                <a:gd name="connsiteY11" fmla="*/ 1755132 h 10612860"/>
                <a:gd name="connsiteX12" fmla="*/ 1652304 w 3195530"/>
                <a:gd name="connsiteY12" fmla="*/ 1750313 h 10612860"/>
                <a:gd name="connsiteX13" fmla="*/ 1751358 w 3195530"/>
                <a:gd name="connsiteY13" fmla="*/ 1930550 h 10612860"/>
                <a:gd name="connsiteX14" fmla="*/ 1724957 w 3195530"/>
                <a:gd name="connsiteY14" fmla="*/ 1755132 h 10612860"/>
                <a:gd name="connsiteX15" fmla="*/ 1736291 w 3195530"/>
                <a:gd name="connsiteY15" fmla="*/ 1755884 h 10612860"/>
                <a:gd name="connsiteX16" fmla="*/ 1721540 w 3195530"/>
                <a:gd name="connsiteY16" fmla="*/ 1740863 h 10612860"/>
                <a:gd name="connsiteX17" fmla="*/ 1667880 w 3195530"/>
                <a:gd name="connsiteY17" fmla="*/ 1609649 h 10612860"/>
                <a:gd name="connsiteX18" fmla="*/ 1658106 w 3195530"/>
                <a:gd name="connsiteY18" fmla="*/ 1372022 h 10612860"/>
                <a:gd name="connsiteX19" fmla="*/ 1734509 w 3195530"/>
                <a:gd name="connsiteY19" fmla="*/ 1541309 h 10612860"/>
                <a:gd name="connsiteX20" fmla="*/ 2326647 w 3195530"/>
                <a:gd name="connsiteY20" fmla="*/ 1715111 h 10612860"/>
                <a:gd name="connsiteX21" fmla="*/ 2509435 w 3195530"/>
                <a:gd name="connsiteY21" fmla="*/ 1794736 h 10612860"/>
                <a:gd name="connsiteX22" fmla="*/ 2606453 w 3195530"/>
                <a:gd name="connsiteY22" fmla="*/ 2095611 h 10612860"/>
                <a:gd name="connsiteX23" fmla="*/ 2672829 w 3195530"/>
                <a:gd name="connsiteY23" fmla="*/ 2178119 h 10612860"/>
                <a:gd name="connsiteX24" fmla="*/ 2670233 w 3195530"/>
                <a:gd name="connsiteY24" fmla="*/ 2302646 h 10612860"/>
                <a:gd name="connsiteX25" fmla="*/ 2712685 w 3195530"/>
                <a:gd name="connsiteY25" fmla="*/ 2352064 h 10612860"/>
                <a:gd name="connsiteX26" fmla="*/ 2702149 w 3195530"/>
                <a:gd name="connsiteY26" fmla="*/ 2404747 h 10612860"/>
                <a:gd name="connsiteX27" fmla="*/ 2763128 w 3195530"/>
                <a:gd name="connsiteY27" fmla="*/ 2436539 h 10612860"/>
                <a:gd name="connsiteX28" fmla="*/ 2757987 w 3195530"/>
                <a:gd name="connsiteY28" fmla="*/ 2539216 h 10612860"/>
                <a:gd name="connsiteX29" fmla="*/ 3024915 w 3195530"/>
                <a:gd name="connsiteY29" fmla="*/ 2938542 h 10612860"/>
                <a:gd name="connsiteX30" fmla="*/ 3138120 w 3195530"/>
                <a:gd name="connsiteY30" fmla="*/ 3005297 h 10612860"/>
                <a:gd name="connsiteX31" fmla="*/ 3194723 w 3195530"/>
                <a:gd name="connsiteY31" fmla="*/ 3333739 h 10612860"/>
                <a:gd name="connsiteX32" fmla="*/ 2857806 w 3195530"/>
                <a:gd name="connsiteY32" fmla="*/ 3656225 h 10612860"/>
                <a:gd name="connsiteX33" fmla="*/ 2542420 w 3195530"/>
                <a:gd name="connsiteY33" fmla="*/ 3660305 h 10612860"/>
                <a:gd name="connsiteX34" fmla="*/ 2461079 w 3195530"/>
                <a:gd name="connsiteY34" fmla="*/ 3610217 h 10612860"/>
                <a:gd name="connsiteX35" fmla="*/ 2503020 w 3195530"/>
                <a:gd name="connsiteY35" fmla="*/ 3730889 h 10612860"/>
                <a:gd name="connsiteX36" fmla="*/ 2445357 w 3195530"/>
                <a:gd name="connsiteY36" fmla="*/ 3730903 h 10612860"/>
                <a:gd name="connsiteX37" fmla="*/ 2445357 w 3195530"/>
                <a:gd name="connsiteY37" fmla="*/ 3964866 h 10612860"/>
                <a:gd name="connsiteX38" fmla="*/ 2459686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372115 w 3195530"/>
                <a:gd name="connsiteY91" fmla="*/ 3976393 h 10612860"/>
                <a:gd name="connsiteX92" fmla="*/ 348560 w 3195530"/>
                <a:gd name="connsiteY92" fmla="*/ 3964866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25501 w 3195530"/>
                <a:gd name="connsiteY95" fmla="*/ 3731402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348560 w 3195530"/>
                <a:gd name="connsiteY93" fmla="*/ 3964866 h 10612860"/>
                <a:gd name="connsiteX94" fmla="*/ 480370 w 3195530"/>
                <a:gd name="connsiteY94" fmla="*/ 3964866 h 10612860"/>
                <a:gd name="connsiteX95" fmla="*/ 480370 w 3195530"/>
                <a:gd name="connsiteY95" fmla="*/ 3731366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45358 w 3195530"/>
                <a:gd name="connsiteY40" fmla="*/ 3916228 h 10612860"/>
                <a:gd name="connsiteX41" fmla="*/ 2469021 w 3195530"/>
                <a:gd name="connsiteY41" fmla="*/ 4013875 h 10612860"/>
                <a:gd name="connsiteX42" fmla="*/ 2974950 w 3195530"/>
                <a:gd name="connsiteY42" fmla="*/ 5593332 h 10612860"/>
                <a:gd name="connsiteX43" fmla="*/ 2708419 w 3195530"/>
                <a:gd name="connsiteY43" fmla="*/ 5730659 h 10612860"/>
                <a:gd name="connsiteX44" fmla="*/ 2736752 w 3195530"/>
                <a:gd name="connsiteY44" fmla="*/ 6385004 h 10612860"/>
                <a:gd name="connsiteX45" fmla="*/ 2718427 w 3195530"/>
                <a:gd name="connsiteY45" fmla="*/ 7009774 h 10612860"/>
                <a:gd name="connsiteX46" fmla="*/ 2690545 w 3195530"/>
                <a:gd name="connsiteY46" fmla="*/ 7429203 h 10612860"/>
                <a:gd name="connsiteX47" fmla="*/ 2595054 w 3195530"/>
                <a:gd name="connsiteY47" fmla="*/ 7760350 h 10612860"/>
                <a:gd name="connsiteX48" fmla="*/ 2500175 w 3195530"/>
                <a:gd name="connsiteY48" fmla="*/ 7873515 h 10612860"/>
                <a:gd name="connsiteX49" fmla="*/ 2483431 w 3195530"/>
                <a:gd name="connsiteY49" fmla="*/ 8113645 h 10612860"/>
                <a:gd name="connsiteX50" fmla="*/ 2412136 w 3195530"/>
                <a:gd name="connsiteY50" fmla="*/ 8776730 h 10612860"/>
                <a:gd name="connsiteX51" fmla="*/ 2380366 w 3195530"/>
                <a:gd name="connsiteY51" fmla="*/ 9173347 h 10612860"/>
                <a:gd name="connsiteX52" fmla="*/ 2396889 w 3195530"/>
                <a:gd name="connsiteY52" fmla="*/ 9467957 h 10612860"/>
                <a:gd name="connsiteX53" fmla="*/ 2454833 w 3195530"/>
                <a:gd name="connsiteY53" fmla="*/ 9613145 h 10612860"/>
                <a:gd name="connsiteX54" fmla="*/ 2424209 w 3195530"/>
                <a:gd name="connsiteY54" fmla="*/ 9804339 h 10612860"/>
                <a:gd name="connsiteX55" fmla="*/ 3134866 w 3195530"/>
                <a:gd name="connsiteY55" fmla="*/ 10341562 h 10612860"/>
                <a:gd name="connsiteX56" fmla="*/ 3160024 w 3195530"/>
                <a:gd name="connsiteY56" fmla="*/ 10564964 h 10612860"/>
                <a:gd name="connsiteX57" fmla="*/ 2531417 w 3195530"/>
                <a:gd name="connsiteY57" fmla="*/ 10550290 h 10612860"/>
                <a:gd name="connsiteX58" fmla="*/ 1876236 w 3195530"/>
                <a:gd name="connsiteY58" fmla="*/ 10303490 h 10612860"/>
                <a:gd name="connsiteX59" fmla="*/ 1861870 w 3195530"/>
                <a:gd name="connsiteY59" fmla="*/ 10020777 h 10612860"/>
                <a:gd name="connsiteX60" fmla="*/ 1835213 w 3195530"/>
                <a:gd name="connsiteY60" fmla="*/ 9894183 h 10612860"/>
                <a:gd name="connsiteX61" fmla="*/ 1882681 w 3195530"/>
                <a:gd name="connsiteY61" fmla="*/ 9589781 h 10612860"/>
                <a:gd name="connsiteX62" fmla="*/ 1802386 w 3195530"/>
                <a:gd name="connsiteY62" fmla="*/ 9334796 h 10612860"/>
                <a:gd name="connsiteX63" fmla="*/ 1800887 w 3195530"/>
                <a:gd name="connsiteY63" fmla="*/ 8152789 h 10612860"/>
                <a:gd name="connsiteX64" fmla="*/ 1935942 w 3195530"/>
                <a:gd name="connsiteY64" fmla="*/ 7506024 h 10612860"/>
                <a:gd name="connsiteX65" fmla="*/ 1876110 w 3195530"/>
                <a:gd name="connsiteY65" fmla="*/ 7319701 h 10612860"/>
                <a:gd name="connsiteX66" fmla="*/ 1916465 w 3195530"/>
                <a:gd name="connsiteY66" fmla="*/ 7164091 h 10612860"/>
                <a:gd name="connsiteX67" fmla="*/ 1910193 w 3195530"/>
                <a:gd name="connsiteY67" fmla="*/ 6839348 h 10612860"/>
                <a:gd name="connsiteX68" fmla="*/ 1707813 w 3195530"/>
                <a:gd name="connsiteY68" fmla="*/ 6238651 h 10612860"/>
                <a:gd name="connsiteX69" fmla="*/ 1377613 w 3195530"/>
                <a:gd name="connsiteY69" fmla="*/ 7441295 h 10612860"/>
                <a:gd name="connsiteX70" fmla="*/ 1374660 w 3195530"/>
                <a:gd name="connsiteY70" fmla="*/ 7650818 h 10612860"/>
                <a:gd name="connsiteX71" fmla="*/ 1267540 w 3195530"/>
                <a:gd name="connsiteY71" fmla="*/ 7793055 h 10612860"/>
                <a:gd name="connsiteX72" fmla="*/ 1278558 w 3195530"/>
                <a:gd name="connsiteY72" fmla="*/ 7897618 h 10612860"/>
                <a:gd name="connsiteX73" fmla="*/ 1205942 w 3195530"/>
                <a:gd name="connsiteY73" fmla="*/ 8057305 h 10612860"/>
                <a:gd name="connsiteX74" fmla="*/ 1033520 w 3195530"/>
                <a:gd name="connsiteY74" fmla="*/ 9173347 h 10612860"/>
                <a:gd name="connsiteX75" fmla="*/ 1054274 w 3195530"/>
                <a:gd name="connsiteY75" fmla="*/ 9656724 h 10612860"/>
                <a:gd name="connsiteX76" fmla="*/ 990267 w 3195530"/>
                <a:gd name="connsiteY76" fmla="*/ 10063276 h 10612860"/>
                <a:gd name="connsiteX77" fmla="*/ 1368683 w 3195530"/>
                <a:gd name="connsiteY77" fmla="*/ 10442252 h 10612860"/>
                <a:gd name="connsiteX78" fmla="*/ 918876 w 3195530"/>
                <a:gd name="connsiteY78" fmla="*/ 10600044 h 10612860"/>
                <a:gd name="connsiteX79" fmla="*/ 474779 w 3195530"/>
                <a:gd name="connsiteY79" fmla="*/ 10287718 h 10612860"/>
                <a:gd name="connsiteX80" fmla="*/ 566182 w 3195530"/>
                <a:gd name="connsiteY80" fmla="*/ 10019896 h 10612860"/>
                <a:gd name="connsiteX81" fmla="*/ 460825 w 3195530"/>
                <a:gd name="connsiteY81" fmla="*/ 9692724 h 10612860"/>
                <a:gd name="connsiteX82" fmla="*/ 511587 w 3195530"/>
                <a:gd name="connsiteY82" fmla="*/ 9032388 h 10612860"/>
                <a:gd name="connsiteX83" fmla="*/ 622935 w 3195530"/>
                <a:gd name="connsiteY83" fmla="*/ 7525502 h 10612860"/>
                <a:gd name="connsiteX84" fmla="*/ 669466 w 3195530"/>
                <a:gd name="connsiteY84" fmla="*/ 7311969 h 10612860"/>
                <a:gd name="connsiteX85" fmla="*/ 689870 w 3195530"/>
                <a:gd name="connsiteY85" fmla="*/ 7037851 h 10612860"/>
                <a:gd name="connsiteX86" fmla="*/ 677180 w 3195530"/>
                <a:gd name="connsiteY86" fmla="*/ 6796735 h 10612860"/>
                <a:gd name="connsiteX87" fmla="*/ 587421 w 3195530"/>
                <a:gd name="connsiteY87" fmla="*/ 6210025 h 10612860"/>
                <a:gd name="connsiteX88" fmla="*/ 503127 w 3195530"/>
                <a:gd name="connsiteY88" fmla="*/ 5850688 h 10612860"/>
                <a:gd name="connsiteX89" fmla="*/ 304621 w 3195530"/>
                <a:gd name="connsiteY89" fmla="*/ 5601332 h 10612860"/>
                <a:gd name="connsiteX90" fmla="*/ 461987 w 3195530"/>
                <a:gd name="connsiteY90" fmla="*/ 4201579 h 10612860"/>
                <a:gd name="connsiteX91" fmla="*/ 480370 w 3195530"/>
                <a:gd name="connsiteY91" fmla="*/ 4073429 h 10612860"/>
                <a:gd name="connsiteX92" fmla="*/ 480370 w 3195530"/>
                <a:gd name="connsiteY92" fmla="*/ 4037882 h 10612860"/>
                <a:gd name="connsiteX93" fmla="*/ 430481 w 3195530"/>
                <a:gd name="connsiteY93" fmla="*/ 3966665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430481 w 3195530"/>
                <a:gd name="connsiteY91" fmla="*/ 3966665 h 10612860"/>
                <a:gd name="connsiteX92" fmla="*/ 480370 w 3195530"/>
                <a:gd name="connsiteY92" fmla="*/ 3731366 h 10612860"/>
                <a:gd name="connsiteX93" fmla="*/ 357520 w 3195530"/>
                <a:gd name="connsiteY93" fmla="*/ 3489579 h 10612860"/>
                <a:gd name="connsiteX94" fmla="*/ 296032 w 3195530"/>
                <a:gd name="connsiteY94" fmla="*/ 3332537 h 10612860"/>
                <a:gd name="connsiteX95" fmla="*/ 312879 w 3195530"/>
                <a:gd name="connsiteY95" fmla="*/ 3170839 h 10612860"/>
                <a:gd name="connsiteX96" fmla="*/ 258721 w 3195530"/>
                <a:gd name="connsiteY96" fmla="*/ 3134915 h 10612860"/>
                <a:gd name="connsiteX97" fmla="*/ 207412 w 3195530"/>
                <a:gd name="connsiteY97" fmla="*/ 2897913 h 10612860"/>
                <a:gd name="connsiteX98" fmla="*/ 54452 w 3195530"/>
                <a:gd name="connsiteY98" fmla="*/ 2538400 h 10612860"/>
                <a:gd name="connsiteX99" fmla="*/ 9303 w 3195530"/>
                <a:gd name="connsiteY99" fmla="*/ 2186090 h 10612860"/>
                <a:gd name="connsiteX100" fmla="*/ 81583 w 3195530"/>
                <a:gd name="connsiteY100" fmla="*/ 1743638 h 10612860"/>
                <a:gd name="connsiteX101" fmla="*/ 649543 w 3195530"/>
                <a:gd name="connsiteY101" fmla="*/ 1494582 h 10612860"/>
                <a:gd name="connsiteX102" fmla="*/ 945925 w 3195530"/>
                <a:gd name="connsiteY102" fmla="*/ 1232699 h 10612860"/>
                <a:gd name="connsiteX103" fmla="*/ 952102 w 3195530"/>
                <a:gd name="connsiteY103" fmla="*/ 1238129 h 10612860"/>
                <a:gd name="connsiteX104" fmla="*/ 1453685 w 3195530"/>
                <a:gd name="connsiteY104" fmla="*/ 1885887 h 10612860"/>
                <a:gd name="connsiteX105" fmla="*/ 1302916 w 3195530"/>
                <a:gd name="connsiteY105" fmla="*/ 1712325 h 10612860"/>
                <a:gd name="connsiteX106" fmla="*/ 1505401 w 3195530"/>
                <a:gd name="connsiteY106" fmla="*/ 1530023 h 10612860"/>
                <a:gd name="connsiteX107" fmla="*/ 1518343 w 3195530"/>
                <a:gd name="connsiteY107" fmla="*/ 1530185 h 10612860"/>
                <a:gd name="connsiteX108" fmla="*/ 1411743 w 3195530"/>
                <a:gd name="connsiteY108" fmla="*/ 1476618 h 10612860"/>
                <a:gd name="connsiteX109" fmla="*/ 1132853 w 3195530"/>
                <a:gd name="connsiteY109" fmla="*/ 1356460 h 10612860"/>
                <a:gd name="connsiteX110" fmla="*/ 987224 w 3195530"/>
                <a:gd name="connsiteY110" fmla="*/ 1196250 h 10612860"/>
                <a:gd name="connsiteX111" fmla="*/ 888169 w 3195530"/>
                <a:gd name="connsiteY111" fmla="*/ 929232 h 10612860"/>
                <a:gd name="connsiteX112" fmla="*/ 827953 w 3195530"/>
                <a:gd name="connsiteY112" fmla="*/ 971350 h 10612860"/>
                <a:gd name="connsiteX113" fmla="*/ 713322 w 3195530"/>
                <a:gd name="connsiteY113" fmla="*/ 695928 h 10612860"/>
                <a:gd name="connsiteX114" fmla="*/ 783974 w 3195530"/>
                <a:gd name="connsiteY114" fmla="*/ 630038 h 10612860"/>
                <a:gd name="connsiteX115" fmla="*/ 1290800 w 3195530"/>
                <a:gd name="connsiteY115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69021 w 3195530"/>
                <a:gd name="connsiteY38" fmla="*/ 4013875 h 10612860"/>
                <a:gd name="connsiteX39" fmla="*/ 2974950 w 3195530"/>
                <a:gd name="connsiteY39" fmla="*/ 5593332 h 10612860"/>
                <a:gd name="connsiteX40" fmla="*/ 2708419 w 3195530"/>
                <a:gd name="connsiteY40" fmla="*/ 5730659 h 10612860"/>
                <a:gd name="connsiteX41" fmla="*/ 2736752 w 3195530"/>
                <a:gd name="connsiteY41" fmla="*/ 6385004 h 10612860"/>
                <a:gd name="connsiteX42" fmla="*/ 2718427 w 3195530"/>
                <a:gd name="connsiteY42" fmla="*/ 7009774 h 10612860"/>
                <a:gd name="connsiteX43" fmla="*/ 2690545 w 3195530"/>
                <a:gd name="connsiteY43" fmla="*/ 7429203 h 10612860"/>
                <a:gd name="connsiteX44" fmla="*/ 2595054 w 3195530"/>
                <a:gd name="connsiteY44" fmla="*/ 7760350 h 10612860"/>
                <a:gd name="connsiteX45" fmla="*/ 2500175 w 3195530"/>
                <a:gd name="connsiteY45" fmla="*/ 7873515 h 10612860"/>
                <a:gd name="connsiteX46" fmla="*/ 2483431 w 3195530"/>
                <a:gd name="connsiteY46" fmla="*/ 8113645 h 10612860"/>
                <a:gd name="connsiteX47" fmla="*/ 2412136 w 3195530"/>
                <a:gd name="connsiteY47" fmla="*/ 8776730 h 10612860"/>
                <a:gd name="connsiteX48" fmla="*/ 2380366 w 3195530"/>
                <a:gd name="connsiteY48" fmla="*/ 9173347 h 10612860"/>
                <a:gd name="connsiteX49" fmla="*/ 2396889 w 3195530"/>
                <a:gd name="connsiteY49" fmla="*/ 9467957 h 10612860"/>
                <a:gd name="connsiteX50" fmla="*/ 2454833 w 3195530"/>
                <a:gd name="connsiteY50" fmla="*/ 9613145 h 10612860"/>
                <a:gd name="connsiteX51" fmla="*/ 2424209 w 3195530"/>
                <a:gd name="connsiteY51" fmla="*/ 9804339 h 10612860"/>
                <a:gd name="connsiteX52" fmla="*/ 3134866 w 3195530"/>
                <a:gd name="connsiteY52" fmla="*/ 10341562 h 10612860"/>
                <a:gd name="connsiteX53" fmla="*/ 3160024 w 3195530"/>
                <a:gd name="connsiteY53" fmla="*/ 10564964 h 10612860"/>
                <a:gd name="connsiteX54" fmla="*/ 2531417 w 3195530"/>
                <a:gd name="connsiteY54" fmla="*/ 10550290 h 10612860"/>
                <a:gd name="connsiteX55" fmla="*/ 1876236 w 3195530"/>
                <a:gd name="connsiteY55" fmla="*/ 10303490 h 10612860"/>
                <a:gd name="connsiteX56" fmla="*/ 1861870 w 3195530"/>
                <a:gd name="connsiteY56" fmla="*/ 10020777 h 10612860"/>
                <a:gd name="connsiteX57" fmla="*/ 1835213 w 3195530"/>
                <a:gd name="connsiteY57" fmla="*/ 9894183 h 10612860"/>
                <a:gd name="connsiteX58" fmla="*/ 1882681 w 3195530"/>
                <a:gd name="connsiteY58" fmla="*/ 9589781 h 10612860"/>
                <a:gd name="connsiteX59" fmla="*/ 1802386 w 3195530"/>
                <a:gd name="connsiteY59" fmla="*/ 9334796 h 10612860"/>
                <a:gd name="connsiteX60" fmla="*/ 1800887 w 3195530"/>
                <a:gd name="connsiteY60" fmla="*/ 8152789 h 10612860"/>
                <a:gd name="connsiteX61" fmla="*/ 1935942 w 3195530"/>
                <a:gd name="connsiteY61" fmla="*/ 7506024 h 10612860"/>
                <a:gd name="connsiteX62" fmla="*/ 1876110 w 3195530"/>
                <a:gd name="connsiteY62" fmla="*/ 7319701 h 10612860"/>
                <a:gd name="connsiteX63" fmla="*/ 1916465 w 3195530"/>
                <a:gd name="connsiteY63" fmla="*/ 7164091 h 10612860"/>
                <a:gd name="connsiteX64" fmla="*/ 1910193 w 3195530"/>
                <a:gd name="connsiteY64" fmla="*/ 6839348 h 10612860"/>
                <a:gd name="connsiteX65" fmla="*/ 1707813 w 3195530"/>
                <a:gd name="connsiteY65" fmla="*/ 6238651 h 10612860"/>
                <a:gd name="connsiteX66" fmla="*/ 1377613 w 3195530"/>
                <a:gd name="connsiteY66" fmla="*/ 7441295 h 10612860"/>
                <a:gd name="connsiteX67" fmla="*/ 1374660 w 3195530"/>
                <a:gd name="connsiteY67" fmla="*/ 7650818 h 10612860"/>
                <a:gd name="connsiteX68" fmla="*/ 1267540 w 3195530"/>
                <a:gd name="connsiteY68" fmla="*/ 7793055 h 10612860"/>
                <a:gd name="connsiteX69" fmla="*/ 1278558 w 3195530"/>
                <a:gd name="connsiteY69" fmla="*/ 7897618 h 10612860"/>
                <a:gd name="connsiteX70" fmla="*/ 1205942 w 3195530"/>
                <a:gd name="connsiteY70" fmla="*/ 8057305 h 10612860"/>
                <a:gd name="connsiteX71" fmla="*/ 1033520 w 3195530"/>
                <a:gd name="connsiteY71" fmla="*/ 9173347 h 10612860"/>
                <a:gd name="connsiteX72" fmla="*/ 1054274 w 3195530"/>
                <a:gd name="connsiteY72" fmla="*/ 9656724 h 10612860"/>
                <a:gd name="connsiteX73" fmla="*/ 990267 w 3195530"/>
                <a:gd name="connsiteY73" fmla="*/ 10063276 h 10612860"/>
                <a:gd name="connsiteX74" fmla="*/ 1368683 w 3195530"/>
                <a:gd name="connsiteY74" fmla="*/ 10442252 h 10612860"/>
                <a:gd name="connsiteX75" fmla="*/ 918876 w 3195530"/>
                <a:gd name="connsiteY75" fmla="*/ 10600044 h 10612860"/>
                <a:gd name="connsiteX76" fmla="*/ 474779 w 3195530"/>
                <a:gd name="connsiteY76" fmla="*/ 10287718 h 10612860"/>
                <a:gd name="connsiteX77" fmla="*/ 566182 w 3195530"/>
                <a:gd name="connsiteY77" fmla="*/ 10019896 h 10612860"/>
                <a:gd name="connsiteX78" fmla="*/ 460825 w 3195530"/>
                <a:gd name="connsiteY78" fmla="*/ 9692724 h 10612860"/>
                <a:gd name="connsiteX79" fmla="*/ 511587 w 3195530"/>
                <a:gd name="connsiteY79" fmla="*/ 9032388 h 10612860"/>
                <a:gd name="connsiteX80" fmla="*/ 622935 w 3195530"/>
                <a:gd name="connsiteY80" fmla="*/ 7525502 h 10612860"/>
                <a:gd name="connsiteX81" fmla="*/ 669466 w 3195530"/>
                <a:gd name="connsiteY81" fmla="*/ 7311969 h 10612860"/>
                <a:gd name="connsiteX82" fmla="*/ 689870 w 3195530"/>
                <a:gd name="connsiteY82" fmla="*/ 7037851 h 10612860"/>
                <a:gd name="connsiteX83" fmla="*/ 677180 w 3195530"/>
                <a:gd name="connsiteY83" fmla="*/ 6796735 h 10612860"/>
                <a:gd name="connsiteX84" fmla="*/ 587421 w 3195530"/>
                <a:gd name="connsiteY84" fmla="*/ 6210025 h 10612860"/>
                <a:gd name="connsiteX85" fmla="*/ 503127 w 3195530"/>
                <a:gd name="connsiteY85" fmla="*/ 5850688 h 10612860"/>
                <a:gd name="connsiteX86" fmla="*/ 304621 w 3195530"/>
                <a:gd name="connsiteY86" fmla="*/ 5601332 h 10612860"/>
                <a:gd name="connsiteX87" fmla="*/ 461987 w 3195530"/>
                <a:gd name="connsiteY87" fmla="*/ 4201579 h 10612860"/>
                <a:gd name="connsiteX88" fmla="*/ 480370 w 3195530"/>
                <a:gd name="connsiteY88" fmla="*/ 4073429 h 10612860"/>
                <a:gd name="connsiteX89" fmla="*/ 480370 w 3195530"/>
                <a:gd name="connsiteY89" fmla="*/ 4037882 h 10612860"/>
                <a:gd name="connsiteX90" fmla="*/ 430481 w 3195530"/>
                <a:gd name="connsiteY90" fmla="*/ 3966665 h 10612860"/>
                <a:gd name="connsiteX91" fmla="*/ 480370 w 3195530"/>
                <a:gd name="connsiteY91" fmla="*/ 3731366 h 10612860"/>
                <a:gd name="connsiteX92" fmla="*/ 357520 w 3195530"/>
                <a:gd name="connsiteY92" fmla="*/ 3489579 h 10612860"/>
                <a:gd name="connsiteX93" fmla="*/ 296032 w 3195530"/>
                <a:gd name="connsiteY93" fmla="*/ 3332537 h 10612860"/>
                <a:gd name="connsiteX94" fmla="*/ 312879 w 3195530"/>
                <a:gd name="connsiteY94" fmla="*/ 3170839 h 10612860"/>
                <a:gd name="connsiteX95" fmla="*/ 258721 w 3195530"/>
                <a:gd name="connsiteY95" fmla="*/ 3134915 h 10612860"/>
                <a:gd name="connsiteX96" fmla="*/ 207412 w 3195530"/>
                <a:gd name="connsiteY96" fmla="*/ 2897913 h 10612860"/>
                <a:gd name="connsiteX97" fmla="*/ 54452 w 3195530"/>
                <a:gd name="connsiteY97" fmla="*/ 2538400 h 10612860"/>
                <a:gd name="connsiteX98" fmla="*/ 9303 w 3195530"/>
                <a:gd name="connsiteY98" fmla="*/ 2186090 h 10612860"/>
                <a:gd name="connsiteX99" fmla="*/ 81583 w 3195530"/>
                <a:gd name="connsiteY99" fmla="*/ 1743638 h 10612860"/>
                <a:gd name="connsiteX100" fmla="*/ 649543 w 3195530"/>
                <a:gd name="connsiteY100" fmla="*/ 1494582 h 10612860"/>
                <a:gd name="connsiteX101" fmla="*/ 945925 w 3195530"/>
                <a:gd name="connsiteY101" fmla="*/ 1232699 h 10612860"/>
                <a:gd name="connsiteX102" fmla="*/ 952102 w 3195530"/>
                <a:gd name="connsiteY102" fmla="*/ 1238129 h 10612860"/>
                <a:gd name="connsiteX103" fmla="*/ 1453685 w 3195530"/>
                <a:gd name="connsiteY103" fmla="*/ 1885887 h 10612860"/>
                <a:gd name="connsiteX104" fmla="*/ 1302916 w 3195530"/>
                <a:gd name="connsiteY104" fmla="*/ 1712325 h 10612860"/>
                <a:gd name="connsiteX105" fmla="*/ 1505401 w 3195530"/>
                <a:gd name="connsiteY105" fmla="*/ 1530023 h 10612860"/>
                <a:gd name="connsiteX106" fmla="*/ 1518343 w 3195530"/>
                <a:gd name="connsiteY106" fmla="*/ 1530185 h 10612860"/>
                <a:gd name="connsiteX107" fmla="*/ 1411743 w 3195530"/>
                <a:gd name="connsiteY107" fmla="*/ 1476618 h 10612860"/>
                <a:gd name="connsiteX108" fmla="*/ 1132853 w 3195530"/>
                <a:gd name="connsiteY108" fmla="*/ 1356460 h 10612860"/>
                <a:gd name="connsiteX109" fmla="*/ 987224 w 3195530"/>
                <a:gd name="connsiteY109" fmla="*/ 1196250 h 10612860"/>
                <a:gd name="connsiteX110" fmla="*/ 888169 w 3195530"/>
                <a:gd name="connsiteY110" fmla="*/ 929232 h 10612860"/>
                <a:gd name="connsiteX111" fmla="*/ 827953 w 3195530"/>
                <a:gd name="connsiteY111" fmla="*/ 971350 h 10612860"/>
                <a:gd name="connsiteX112" fmla="*/ 713322 w 3195530"/>
                <a:gd name="connsiteY112" fmla="*/ 695928 h 10612860"/>
                <a:gd name="connsiteX113" fmla="*/ 783974 w 3195530"/>
                <a:gd name="connsiteY113" fmla="*/ 630038 h 10612860"/>
                <a:gd name="connsiteX114" fmla="*/ 1290800 w 3195530"/>
                <a:gd name="connsiteY114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445357 w 3195530"/>
                <a:gd name="connsiteY36" fmla="*/ 3730903 h 10612860"/>
                <a:gd name="connsiteX37" fmla="*/ 2469021 w 3195530"/>
                <a:gd name="connsiteY37" fmla="*/ 4013875 h 10612860"/>
                <a:gd name="connsiteX38" fmla="*/ 2974950 w 3195530"/>
                <a:gd name="connsiteY38" fmla="*/ 5593332 h 10612860"/>
                <a:gd name="connsiteX39" fmla="*/ 2708419 w 3195530"/>
                <a:gd name="connsiteY39" fmla="*/ 5730659 h 10612860"/>
                <a:gd name="connsiteX40" fmla="*/ 2736752 w 3195530"/>
                <a:gd name="connsiteY40" fmla="*/ 6385004 h 10612860"/>
                <a:gd name="connsiteX41" fmla="*/ 2718427 w 3195530"/>
                <a:gd name="connsiteY41" fmla="*/ 7009774 h 10612860"/>
                <a:gd name="connsiteX42" fmla="*/ 2690545 w 3195530"/>
                <a:gd name="connsiteY42" fmla="*/ 7429203 h 10612860"/>
                <a:gd name="connsiteX43" fmla="*/ 2595054 w 3195530"/>
                <a:gd name="connsiteY43" fmla="*/ 7760350 h 10612860"/>
                <a:gd name="connsiteX44" fmla="*/ 2500175 w 3195530"/>
                <a:gd name="connsiteY44" fmla="*/ 7873515 h 10612860"/>
                <a:gd name="connsiteX45" fmla="*/ 2483431 w 3195530"/>
                <a:gd name="connsiteY45" fmla="*/ 8113645 h 10612860"/>
                <a:gd name="connsiteX46" fmla="*/ 2412136 w 3195530"/>
                <a:gd name="connsiteY46" fmla="*/ 8776730 h 10612860"/>
                <a:gd name="connsiteX47" fmla="*/ 2380366 w 3195530"/>
                <a:gd name="connsiteY47" fmla="*/ 9173347 h 10612860"/>
                <a:gd name="connsiteX48" fmla="*/ 2396889 w 3195530"/>
                <a:gd name="connsiteY48" fmla="*/ 9467957 h 10612860"/>
                <a:gd name="connsiteX49" fmla="*/ 2454833 w 3195530"/>
                <a:gd name="connsiteY49" fmla="*/ 9613145 h 10612860"/>
                <a:gd name="connsiteX50" fmla="*/ 2424209 w 3195530"/>
                <a:gd name="connsiteY50" fmla="*/ 9804339 h 10612860"/>
                <a:gd name="connsiteX51" fmla="*/ 3134866 w 3195530"/>
                <a:gd name="connsiteY51" fmla="*/ 10341562 h 10612860"/>
                <a:gd name="connsiteX52" fmla="*/ 3160024 w 3195530"/>
                <a:gd name="connsiteY52" fmla="*/ 10564964 h 10612860"/>
                <a:gd name="connsiteX53" fmla="*/ 2531417 w 3195530"/>
                <a:gd name="connsiteY53" fmla="*/ 10550290 h 10612860"/>
                <a:gd name="connsiteX54" fmla="*/ 1876236 w 3195530"/>
                <a:gd name="connsiteY54" fmla="*/ 10303490 h 10612860"/>
                <a:gd name="connsiteX55" fmla="*/ 1861870 w 3195530"/>
                <a:gd name="connsiteY55" fmla="*/ 10020777 h 10612860"/>
                <a:gd name="connsiteX56" fmla="*/ 1835213 w 3195530"/>
                <a:gd name="connsiteY56" fmla="*/ 9894183 h 10612860"/>
                <a:gd name="connsiteX57" fmla="*/ 1882681 w 3195530"/>
                <a:gd name="connsiteY57" fmla="*/ 9589781 h 10612860"/>
                <a:gd name="connsiteX58" fmla="*/ 1802386 w 3195530"/>
                <a:gd name="connsiteY58" fmla="*/ 9334796 h 10612860"/>
                <a:gd name="connsiteX59" fmla="*/ 1800887 w 3195530"/>
                <a:gd name="connsiteY59" fmla="*/ 8152789 h 10612860"/>
                <a:gd name="connsiteX60" fmla="*/ 1935942 w 3195530"/>
                <a:gd name="connsiteY60" fmla="*/ 7506024 h 10612860"/>
                <a:gd name="connsiteX61" fmla="*/ 1876110 w 3195530"/>
                <a:gd name="connsiteY61" fmla="*/ 7319701 h 10612860"/>
                <a:gd name="connsiteX62" fmla="*/ 1916465 w 3195530"/>
                <a:gd name="connsiteY62" fmla="*/ 7164091 h 10612860"/>
                <a:gd name="connsiteX63" fmla="*/ 1910193 w 3195530"/>
                <a:gd name="connsiteY63" fmla="*/ 6839348 h 10612860"/>
                <a:gd name="connsiteX64" fmla="*/ 1707813 w 3195530"/>
                <a:gd name="connsiteY64" fmla="*/ 6238651 h 10612860"/>
                <a:gd name="connsiteX65" fmla="*/ 1377613 w 3195530"/>
                <a:gd name="connsiteY65" fmla="*/ 7441295 h 10612860"/>
                <a:gd name="connsiteX66" fmla="*/ 1374660 w 3195530"/>
                <a:gd name="connsiteY66" fmla="*/ 7650818 h 10612860"/>
                <a:gd name="connsiteX67" fmla="*/ 1267540 w 3195530"/>
                <a:gd name="connsiteY67" fmla="*/ 7793055 h 10612860"/>
                <a:gd name="connsiteX68" fmla="*/ 1278558 w 3195530"/>
                <a:gd name="connsiteY68" fmla="*/ 7897618 h 10612860"/>
                <a:gd name="connsiteX69" fmla="*/ 1205942 w 3195530"/>
                <a:gd name="connsiteY69" fmla="*/ 8057305 h 10612860"/>
                <a:gd name="connsiteX70" fmla="*/ 1033520 w 3195530"/>
                <a:gd name="connsiteY70" fmla="*/ 9173347 h 10612860"/>
                <a:gd name="connsiteX71" fmla="*/ 1054274 w 3195530"/>
                <a:gd name="connsiteY71" fmla="*/ 9656724 h 10612860"/>
                <a:gd name="connsiteX72" fmla="*/ 990267 w 3195530"/>
                <a:gd name="connsiteY72" fmla="*/ 10063276 h 10612860"/>
                <a:gd name="connsiteX73" fmla="*/ 1368683 w 3195530"/>
                <a:gd name="connsiteY73" fmla="*/ 10442252 h 10612860"/>
                <a:gd name="connsiteX74" fmla="*/ 918876 w 3195530"/>
                <a:gd name="connsiteY74" fmla="*/ 10600044 h 10612860"/>
                <a:gd name="connsiteX75" fmla="*/ 474779 w 3195530"/>
                <a:gd name="connsiteY75" fmla="*/ 10287718 h 10612860"/>
                <a:gd name="connsiteX76" fmla="*/ 566182 w 3195530"/>
                <a:gd name="connsiteY76" fmla="*/ 10019896 h 10612860"/>
                <a:gd name="connsiteX77" fmla="*/ 460825 w 3195530"/>
                <a:gd name="connsiteY77" fmla="*/ 9692724 h 10612860"/>
                <a:gd name="connsiteX78" fmla="*/ 511587 w 3195530"/>
                <a:gd name="connsiteY78" fmla="*/ 9032388 h 10612860"/>
                <a:gd name="connsiteX79" fmla="*/ 622935 w 3195530"/>
                <a:gd name="connsiteY79" fmla="*/ 7525502 h 10612860"/>
                <a:gd name="connsiteX80" fmla="*/ 669466 w 3195530"/>
                <a:gd name="connsiteY80" fmla="*/ 7311969 h 10612860"/>
                <a:gd name="connsiteX81" fmla="*/ 689870 w 3195530"/>
                <a:gd name="connsiteY81" fmla="*/ 7037851 h 10612860"/>
                <a:gd name="connsiteX82" fmla="*/ 677180 w 3195530"/>
                <a:gd name="connsiteY82" fmla="*/ 6796735 h 10612860"/>
                <a:gd name="connsiteX83" fmla="*/ 587421 w 3195530"/>
                <a:gd name="connsiteY83" fmla="*/ 6210025 h 10612860"/>
                <a:gd name="connsiteX84" fmla="*/ 503127 w 3195530"/>
                <a:gd name="connsiteY84" fmla="*/ 5850688 h 10612860"/>
                <a:gd name="connsiteX85" fmla="*/ 304621 w 3195530"/>
                <a:gd name="connsiteY85" fmla="*/ 5601332 h 10612860"/>
                <a:gd name="connsiteX86" fmla="*/ 461987 w 3195530"/>
                <a:gd name="connsiteY86" fmla="*/ 4201579 h 10612860"/>
                <a:gd name="connsiteX87" fmla="*/ 480370 w 3195530"/>
                <a:gd name="connsiteY87" fmla="*/ 4073429 h 10612860"/>
                <a:gd name="connsiteX88" fmla="*/ 480370 w 3195530"/>
                <a:gd name="connsiteY88" fmla="*/ 4037882 h 10612860"/>
                <a:gd name="connsiteX89" fmla="*/ 430481 w 3195530"/>
                <a:gd name="connsiteY89" fmla="*/ 3966665 h 10612860"/>
                <a:gd name="connsiteX90" fmla="*/ 480370 w 3195530"/>
                <a:gd name="connsiteY90" fmla="*/ 3731366 h 10612860"/>
                <a:gd name="connsiteX91" fmla="*/ 357520 w 3195530"/>
                <a:gd name="connsiteY91" fmla="*/ 3489579 h 10612860"/>
                <a:gd name="connsiteX92" fmla="*/ 296032 w 3195530"/>
                <a:gd name="connsiteY92" fmla="*/ 3332537 h 10612860"/>
                <a:gd name="connsiteX93" fmla="*/ 312879 w 3195530"/>
                <a:gd name="connsiteY93" fmla="*/ 3170839 h 10612860"/>
                <a:gd name="connsiteX94" fmla="*/ 258721 w 3195530"/>
                <a:gd name="connsiteY94" fmla="*/ 3134915 h 10612860"/>
                <a:gd name="connsiteX95" fmla="*/ 207412 w 3195530"/>
                <a:gd name="connsiteY95" fmla="*/ 2897913 h 10612860"/>
                <a:gd name="connsiteX96" fmla="*/ 54452 w 3195530"/>
                <a:gd name="connsiteY96" fmla="*/ 2538400 h 10612860"/>
                <a:gd name="connsiteX97" fmla="*/ 9303 w 3195530"/>
                <a:gd name="connsiteY97" fmla="*/ 2186090 h 10612860"/>
                <a:gd name="connsiteX98" fmla="*/ 81583 w 3195530"/>
                <a:gd name="connsiteY98" fmla="*/ 1743638 h 10612860"/>
                <a:gd name="connsiteX99" fmla="*/ 649543 w 3195530"/>
                <a:gd name="connsiteY99" fmla="*/ 1494582 h 10612860"/>
                <a:gd name="connsiteX100" fmla="*/ 945925 w 3195530"/>
                <a:gd name="connsiteY100" fmla="*/ 1232699 h 10612860"/>
                <a:gd name="connsiteX101" fmla="*/ 952102 w 3195530"/>
                <a:gd name="connsiteY101" fmla="*/ 1238129 h 10612860"/>
                <a:gd name="connsiteX102" fmla="*/ 1453685 w 3195530"/>
                <a:gd name="connsiteY102" fmla="*/ 1885887 h 10612860"/>
                <a:gd name="connsiteX103" fmla="*/ 1302916 w 3195530"/>
                <a:gd name="connsiteY103" fmla="*/ 1712325 h 10612860"/>
                <a:gd name="connsiteX104" fmla="*/ 1505401 w 3195530"/>
                <a:gd name="connsiteY104" fmla="*/ 1530023 h 10612860"/>
                <a:gd name="connsiteX105" fmla="*/ 1518343 w 3195530"/>
                <a:gd name="connsiteY105" fmla="*/ 1530185 h 10612860"/>
                <a:gd name="connsiteX106" fmla="*/ 1411743 w 3195530"/>
                <a:gd name="connsiteY106" fmla="*/ 1476618 h 10612860"/>
                <a:gd name="connsiteX107" fmla="*/ 1132853 w 3195530"/>
                <a:gd name="connsiteY107" fmla="*/ 1356460 h 10612860"/>
                <a:gd name="connsiteX108" fmla="*/ 987224 w 3195530"/>
                <a:gd name="connsiteY108" fmla="*/ 1196250 h 10612860"/>
                <a:gd name="connsiteX109" fmla="*/ 888169 w 3195530"/>
                <a:gd name="connsiteY109" fmla="*/ 929232 h 10612860"/>
                <a:gd name="connsiteX110" fmla="*/ 827953 w 3195530"/>
                <a:gd name="connsiteY110" fmla="*/ 971350 h 10612860"/>
                <a:gd name="connsiteX111" fmla="*/ 713322 w 3195530"/>
                <a:gd name="connsiteY111" fmla="*/ 695928 h 10612860"/>
                <a:gd name="connsiteX112" fmla="*/ 783974 w 3195530"/>
                <a:gd name="connsiteY112" fmla="*/ 630038 h 10612860"/>
                <a:gd name="connsiteX113" fmla="*/ 1290800 w 3195530"/>
                <a:gd name="connsiteY113" fmla="*/ 0 h 1061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195530" h="10612860">
                  <a:moveTo>
                    <a:pt x="1763037" y="2903008"/>
                  </a:moveTo>
                  <a:cubicBezTo>
                    <a:pt x="1885202" y="3033635"/>
                    <a:pt x="1872984" y="3065139"/>
                    <a:pt x="1850995" y="3156579"/>
                  </a:cubicBezTo>
                  <a:cubicBezTo>
                    <a:pt x="1916962" y="3145053"/>
                    <a:pt x="1941396" y="3013657"/>
                    <a:pt x="1868097" y="2960638"/>
                  </a:cubicBezTo>
                  <a:lnTo>
                    <a:pt x="1763037" y="2903008"/>
                  </a:lnTo>
                  <a:close/>
                  <a:moveTo>
                    <a:pt x="1290800" y="0"/>
                  </a:moveTo>
                  <a:cubicBezTo>
                    <a:pt x="1801445" y="7956"/>
                    <a:pt x="1808775" y="336334"/>
                    <a:pt x="1852755" y="556368"/>
                  </a:cubicBezTo>
                  <a:cubicBezTo>
                    <a:pt x="1963687" y="508007"/>
                    <a:pt x="1888928" y="775456"/>
                    <a:pt x="1880139" y="826219"/>
                  </a:cubicBezTo>
                  <a:cubicBezTo>
                    <a:pt x="1853721" y="920973"/>
                    <a:pt x="1832190" y="902771"/>
                    <a:pt x="1800885" y="889179"/>
                  </a:cubicBezTo>
                  <a:cubicBezTo>
                    <a:pt x="1794692" y="1052768"/>
                    <a:pt x="1749407" y="1133370"/>
                    <a:pt x="1665029" y="1234718"/>
                  </a:cubicBezTo>
                  <a:cubicBezTo>
                    <a:pt x="1652388" y="1274130"/>
                    <a:pt x="1654407" y="1304321"/>
                    <a:pt x="1649096" y="1339123"/>
                  </a:cubicBezTo>
                  <a:cubicBezTo>
                    <a:pt x="1649324" y="1430088"/>
                    <a:pt x="1591182" y="1487163"/>
                    <a:pt x="1534696" y="1530388"/>
                  </a:cubicBezTo>
                  <a:cubicBezTo>
                    <a:pt x="1631138" y="1537326"/>
                    <a:pt x="1656218" y="1674523"/>
                    <a:pt x="1721540" y="1740863"/>
                  </a:cubicBezTo>
                  <a:cubicBezTo>
                    <a:pt x="1723080" y="1745641"/>
                    <a:pt x="1724169" y="1750405"/>
                    <a:pt x="1724957" y="1755132"/>
                  </a:cubicBezTo>
                  <a:lnTo>
                    <a:pt x="1652304" y="1750313"/>
                  </a:lnTo>
                  <a:lnTo>
                    <a:pt x="1751358" y="1930550"/>
                  </a:lnTo>
                  <a:cubicBezTo>
                    <a:pt x="1734495" y="1865727"/>
                    <a:pt x="1738270" y="1816989"/>
                    <a:pt x="1724957" y="1755132"/>
                  </a:cubicBezTo>
                  <a:lnTo>
                    <a:pt x="1736291" y="1755884"/>
                  </a:lnTo>
                  <a:lnTo>
                    <a:pt x="1721540" y="1740863"/>
                  </a:lnTo>
                  <a:cubicBezTo>
                    <a:pt x="1712755" y="1703995"/>
                    <a:pt x="1697127" y="1662129"/>
                    <a:pt x="1667880" y="1609649"/>
                  </a:cubicBezTo>
                  <a:lnTo>
                    <a:pt x="1658106" y="1372022"/>
                  </a:lnTo>
                  <a:cubicBezTo>
                    <a:pt x="1691718" y="1475323"/>
                    <a:pt x="1705784" y="1525605"/>
                    <a:pt x="1734509" y="1541309"/>
                  </a:cubicBezTo>
                  <a:cubicBezTo>
                    <a:pt x="1938405" y="1625368"/>
                    <a:pt x="2120309" y="1644883"/>
                    <a:pt x="2326647" y="1715111"/>
                  </a:cubicBezTo>
                  <a:cubicBezTo>
                    <a:pt x="2387577" y="1741653"/>
                    <a:pt x="2468052" y="1735922"/>
                    <a:pt x="2509435" y="1794736"/>
                  </a:cubicBezTo>
                  <a:cubicBezTo>
                    <a:pt x="2578423" y="1861987"/>
                    <a:pt x="2583886" y="2028360"/>
                    <a:pt x="2606453" y="2095611"/>
                  </a:cubicBezTo>
                  <a:cubicBezTo>
                    <a:pt x="2645682" y="2153081"/>
                    <a:pt x="2650703" y="2150616"/>
                    <a:pt x="2672829" y="2178119"/>
                  </a:cubicBezTo>
                  <a:cubicBezTo>
                    <a:pt x="2671964" y="2219628"/>
                    <a:pt x="2671098" y="2261137"/>
                    <a:pt x="2670233" y="2302646"/>
                  </a:cubicBezTo>
                  <a:cubicBezTo>
                    <a:pt x="2698229" y="2345244"/>
                    <a:pt x="2677359" y="2320992"/>
                    <a:pt x="2712685" y="2352064"/>
                  </a:cubicBezTo>
                  <a:lnTo>
                    <a:pt x="2702149" y="2404747"/>
                  </a:lnTo>
                  <a:cubicBezTo>
                    <a:pt x="2725733" y="2417650"/>
                    <a:pt x="2734657" y="2405196"/>
                    <a:pt x="2763128" y="2436539"/>
                  </a:cubicBezTo>
                  <a:cubicBezTo>
                    <a:pt x="2783404" y="2468460"/>
                    <a:pt x="2759701" y="2504990"/>
                    <a:pt x="2757987" y="2539216"/>
                  </a:cubicBezTo>
                  <a:cubicBezTo>
                    <a:pt x="2830675" y="2570897"/>
                    <a:pt x="2952228" y="2786992"/>
                    <a:pt x="3024915" y="2938542"/>
                  </a:cubicBezTo>
                  <a:lnTo>
                    <a:pt x="3138120" y="3005297"/>
                  </a:lnTo>
                  <a:cubicBezTo>
                    <a:pt x="3176534" y="3119388"/>
                    <a:pt x="3200288" y="3168933"/>
                    <a:pt x="3194723" y="3333739"/>
                  </a:cubicBezTo>
                  <a:cubicBezTo>
                    <a:pt x="3121510" y="3499632"/>
                    <a:pt x="3109378" y="3603286"/>
                    <a:pt x="2857806" y="3656225"/>
                  </a:cubicBezTo>
                  <a:lnTo>
                    <a:pt x="2542420" y="3660305"/>
                  </a:lnTo>
                  <a:cubicBezTo>
                    <a:pt x="2487616" y="3649756"/>
                    <a:pt x="2506110" y="3650733"/>
                    <a:pt x="2461079" y="3610217"/>
                  </a:cubicBezTo>
                  <a:lnTo>
                    <a:pt x="2445357" y="3730903"/>
                  </a:lnTo>
                  <a:lnTo>
                    <a:pt x="2469021" y="4013875"/>
                  </a:lnTo>
                  <a:cubicBezTo>
                    <a:pt x="2533134" y="4303569"/>
                    <a:pt x="2824378" y="5106399"/>
                    <a:pt x="2974950" y="5593332"/>
                  </a:cubicBezTo>
                  <a:cubicBezTo>
                    <a:pt x="3011367" y="5707926"/>
                    <a:pt x="2843607" y="5642497"/>
                    <a:pt x="2708419" y="5730659"/>
                  </a:cubicBezTo>
                  <a:cubicBezTo>
                    <a:pt x="2757344" y="5999535"/>
                    <a:pt x="2737509" y="6102898"/>
                    <a:pt x="2736752" y="6385004"/>
                  </a:cubicBezTo>
                  <a:cubicBezTo>
                    <a:pt x="2736620" y="6633185"/>
                    <a:pt x="2747845" y="6839701"/>
                    <a:pt x="2718427" y="7009774"/>
                  </a:cubicBezTo>
                  <a:cubicBezTo>
                    <a:pt x="2666595" y="7086786"/>
                    <a:pt x="2735962" y="7280136"/>
                    <a:pt x="2690545" y="7429203"/>
                  </a:cubicBezTo>
                  <a:cubicBezTo>
                    <a:pt x="2634529" y="7582454"/>
                    <a:pt x="2615963" y="7594947"/>
                    <a:pt x="2595054" y="7760350"/>
                  </a:cubicBezTo>
                  <a:cubicBezTo>
                    <a:pt x="2588928" y="7805572"/>
                    <a:pt x="2483805" y="7828293"/>
                    <a:pt x="2500175" y="7873515"/>
                  </a:cubicBezTo>
                  <a:cubicBezTo>
                    <a:pt x="2579762" y="8026219"/>
                    <a:pt x="2466379" y="8049122"/>
                    <a:pt x="2483431" y="8113645"/>
                  </a:cubicBezTo>
                  <a:cubicBezTo>
                    <a:pt x="2517403" y="8288153"/>
                    <a:pt x="2436363" y="8606939"/>
                    <a:pt x="2412136" y="8776730"/>
                  </a:cubicBezTo>
                  <a:cubicBezTo>
                    <a:pt x="2369240" y="8959967"/>
                    <a:pt x="2353609" y="9066251"/>
                    <a:pt x="2380366" y="9173347"/>
                  </a:cubicBezTo>
                  <a:cubicBezTo>
                    <a:pt x="2432405" y="9284240"/>
                    <a:pt x="2442141" y="9369753"/>
                    <a:pt x="2396889" y="9467957"/>
                  </a:cubicBezTo>
                  <a:cubicBezTo>
                    <a:pt x="2363285" y="9537774"/>
                    <a:pt x="2376298" y="9577438"/>
                    <a:pt x="2454833" y="9613145"/>
                  </a:cubicBezTo>
                  <a:cubicBezTo>
                    <a:pt x="2491303" y="9642018"/>
                    <a:pt x="2530300" y="9658824"/>
                    <a:pt x="2424209" y="9804339"/>
                  </a:cubicBezTo>
                  <a:cubicBezTo>
                    <a:pt x="2356358" y="9899657"/>
                    <a:pt x="2771113" y="10115384"/>
                    <a:pt x="3134866" y="10341562"/>
                  </a:cubicBezTo>
                  <a:cubicBezTo>
                    <a:pt x="3198279" y="10390076"/>
                    <a:pt x="3220414" y="10515372"/>
                    <a:pt x="3160024" y="10564964"/>
                  </a:cubicBezTo>
                  <a:cubicBezTo>
                    <a:pt x="3063292" y="10600964"/>
                    <a:pt x="2776202" y="10577739"/>
                    <a:pt x="2531417" y="10550290"/>
                  </a:cubicBezTo>
                  <a:cubicBezTo>
                    <a:pt x="2270722" y="10510324"/>
                    <a:pt x="2132699" y="10411138"/>
                    <a:pt x="1876236" y="10303490"/>
                  </a:cubicBezTo>
                  <a:cubicBezTo>
                    <a:pt x="1796716" y="10260760"/>
                    <a:pt x="1856789" y="10099505"/>
                    <a:pt x="1861870" y="10020777"/>
                  </a:cubicBezTo>
                  <a:cubicBezTo>
                    <a:pt x="1875485" y="9978580"/>
                    <a:pt x="1808100" y="9931880"/>
                    <a:pt x="1835213" y="9894183"/>
                  </a:cubicBezTo>
                  <a:cubicBezTo>
                    <a:pt x="1921808" y="9780870"/>
                    <a:pt x="1753517" y="9679787"/>
                    <a:pt x="1882681" y="9589781"/>
                  </a:cubicBezTo>
                  <a:cubicBezTo>
                    <a:pt x="1923556" y="9549469"/>
                    <a:pt x="1807828" y="9495425"/>
                    <a:pt x="1802386" y="9334796"/>
                  </a:cubicBezTo>
                  <a:cubicBezTo>
                    <a:pt x="1822325" y="9064188"/>
                    <a:pt x="1759591" y="8373565"/>
                    <a:pt x="1800887" y="8152789"/>
                  </a:cubicBezTo>
                  <a:cubicBezTo>
                    <a:pt x="1845905" y="7937201"/>
                    <a:pt x="1869773" y="7666622"/>
                    <a:pt x="1935942" y="7506024"/>
                  </a:cubicBezTo>
                  <a:cubicBezTo>
                    <a:pt x="1956496" y="7425915"/>
                    <a:pt x="1882555" y="7399809"/>
                    <a:pt x="1876110" y="7319701"/>
                  </a:cubicBezTo>
                  <a:cubicBezTo>
                    <a:pt x="1873064" y="7251333"/>
                    <a:pt x="1978010" y="7223460"/>
                    <a:pt x="1916465" y="7164091"/>
                  </a:cubicBezTo>
                  <a:cubicBezTo>
                    <a:pt x="1851017" y="7064316"/>
                    <a:pt x="1962768" y="6911047"/>
                    <a:pt x="1910193" y="6839348"/>
                  </a:cubicBezTo>
                  <a:cubicBezTo>
                    <a:pt x="1788088" y="6651715"/>
                    <a:pt x="1879283" y="6224771"/>
                    <a:pt x="1707813" y="6238651"/>
                  </a:cubicBezTo>
                  <a:cubicBezTo>
                    <a:pt x="1596229" y="6246332"/>
                    <a:pt x="1573799" y="6862550"/>
                    <a:pt x="1377613" y="7441295"/>
                  </a:cubicBezTo>
                  <a:cubicBezTo>
                    <a:pt x="1339968" y="7523826"/>
                    <a:pt x="1391155" y="7574319"/>
                    <a:pt x="1374660" y="7650818"/>
                  </a:cubicBezTo>
                  <a:cubicBezTo>
                    <a:pt x="1338208" y="7728919"/>
                    <a:pt x="1281496" y="7732414"/>
                    <a:pt x="1267540" y="7793055"/>
                  </a:cubicBezTo>
                  <a:cubicBezTo>
                    <a:pt x="1244423" y="7826500"/>
                    <a:pt x="1255144" y="7847253"/>
                    <a:pt x="1278558" y="7897618"/>
                  </a:cubicBezTo>
                  <a:cubicBezTo>
                    <a:pt x="1292967" y="7951528"/>
                    <a:pt x="1192496" y="7984277"/>
                    <a:pt x="1205942" y="8057305"/>
                  </a:cubicBezTo>
                  <a:cubicBezTo>
                    <a:pt x="1236310" y="8316457"/>
                    <a:pt x="1126150" y="8888629"/>
                    <a:pt x="1033520" y="9173347"/>
                  </a:cubicBezTo>
                  <a:cubicBezTo>
                    <a:pt x="1002075" y="9250656"/>
                    <a:pt x="1090137" y="9496528"/>
                    <a:pt x="1054274" y="9656724"/>
                  </a:cubicBezTo>
                  <a:cubicBezTo>
                    <a:pt x="981217" y="9804572"/>
                    <a:pt x="969453" y="9963578"/>
                    <a:pt x="990267" y="10063276"/>
                  </a:cubicBezTo>
                  <a:cubicBezTo>
                    <a:pt x="1143347" y="10247861"/>
                    <a:pt x="1168717" y="10274048"/>
                    <a:pt x="1368683" y="10442252"/>
                  </a:cubicBezTo>
                  <a:cubicBezTo>
                    <a:pt x="1524599" y="10561929"/>
                    <a:pt x="1338067" y="10646149"/>
                    <a:pt x="918876" y="10600044"/>
                  </a:cubicBezTo>
                  <a:cubicBezTo>
                    <a:pt x="716747" y="10529872"/>
                    <a:pt x="523630" y="10469407"/>
                    <a:pt x="474779" y="10287718"/>
                  </a:cubicBezTo>
                  <a:cubicBezTo>
                    <a:pt x="460994" y="10214163"/>
                    <a:pt x="590583" y="10089490"/>
                    <a:pt x="566182" y="10019896"/>
                  </a:cubicBezTo>
                  <a:cubicBezTo>
                    <a:pt x="514350" y="9901569"/>
                    <a:pt x="513736" y="9833548"/>
                    <a:pt x="460825" y="9692724"/>
                  </a:cubicBezTo>
                  <a:cubicBezTo>
                    <a:pt x="428186" y="9545332"/>
                    <a:pt x="547918" y="9172668"/>
                    <a:pt x="511587" y="9032388"/>
                  </a:cubicBezTo>
                  <a:cubicBezTo>
                    <a:pt x="417570" y="8647125"/>
                    <a:pt x="441994" y="7931915"/>
                    <a:pt x="622935" y="7525502"/>
                  </a:cubicBezTo>
                  <a:cubicBezTo>
                    <a:pt x="660944" y="7463322"/>
                    <a:pt x="586275" y="7374687"/>
                    <a:pt x="669466" y="7311969"/>
                  </a:cubicBezTo>
                  <a:cubicBezTo>
                    <a:pt x="731364" y="7273515"/>
                    <a:pt x="604138" y="7146071"/>
                    <a:pt x="689870" y="7037851"/>
                  </a:cubicBezTo>
                  <a:cubicBezTo>
                    <a:pt x="719938" y="7010042"/>
                    <a:pt x="607537" y="6942878"/>
                    <a:pt x="677180" y="6796735"/>
                  </a:cubicBezTo>
                  <a:cubicBezTo>
                    <a:pt x="694258" y="6708282"/>
                    <a:pt x="529714" y="6543249"/>
                    <a:pt x="587421" y="6210025"/>
                  </a:cubicBezTo>
                  <a:cubicBezTo>
                    <a:pt x="599552" y="6134828"/>
                    <a:pt x="413486" y="6131917"/>
                    <a:pt x="503127" y="5850688"/>
                  </a:cubicBezTo>
                  <a:cubicBezTo>
                    <a:pt x="536354" y="5706433"/>
                    <a:pt x="319271" y="5761965"/>
                    <a:pt x="304621" y="5601332"/>
                  </a:cubicBezTo>
                  <a:cubicBezTo>
                    <a:pt x="320313" y="5340683"/>
                    <a:pt x="403834" y="4624329"/>
                    <a:pt x="461987" y="4201579"/>
                  </a:cubicBezTo>
                  <a:lnTo>
                    <a:pt x="480370" y="4073429"/>
                  </a:lnTo>
                  <a:lnTo>
                    <a:pt x="480370" y="4037882"/>
                  </a:lnTo>
                  <a:lnTo>
                    <a:pt x="430481" y="3966665"/>
                  </a:lnTo>
                  <a:lnTo>
                    <a:pt x="480370" y="3731366"/>
                  </a:lnTo>
                  <a:lnTo>
                    <a:pt x="357520" y="3489579"/>
                  </a:lnTo>
                  <a:cubicBezTo>
                    <a:pt x="337024" y="3429548"/>
                    <a:pt x="331188" y="3411010"/>
                    <a:pt x="296032" y="3332537"/>
                  </a:cubicBezTo>
                  <a:cubicBezTo>
                    <a:pt x="300019" y="3258660"/>
                    <a:pt x="289345" y="3260853"/>
                    <a:pt x="312879" y="3170839"/>
                  </a:cubicBezTo>
                  <a:lnTo>
                    <a:pt x="258721" y="3134915"/>
                  </a:lnTo>
                  <a:cubicBezTo>
                    <a:pt x="244061" y="3061294"/>
                    <a:pt x="263608" y="3033775"/>
                    <a:pt x="207412" y="2897913"/>
                  </a:cubicBezTo>
                  <a:cubicBezTo>
                    <a:pt x="161312" y="2801896"/>
                    <a:pt x="102996" y="2715099"/>
                    <a:pt x="54452" y="2538400"/>
                  </a:cubicBezTo>
                  <a:cubicBezTo>
                    <a:pt x="18227" y="2400985"/>
                    <a:pt x="52858" y="2339642"/>
                    <a:pt x="9303" y="2186090"/>
                  </a:cubicBezTo>
                  <a:cubicBezTo>
                    <a:pt x="8963" y="1985587"/>
                    <a:pt x="-37798" y="1978719"/>
                    <a:pt x="81583" y="1743638"/>
                  </a:cubicBezTo>
                  <a:cubicBezTo>
                    <a:pt x="192719" y="1639872"/>
                    <a:pt x="438234" y="1552243"/>
                    <a:pt x="649543" y="1494582"/>
                  </a:cubicBezTo>
                  <a:cubicBezTo>
                    <a:pt x="811283" y="1452620"/>
                    <a:pt x="910748" y="1222236"/>
                    <a:pt x="945925" y="1232699"/>
                  </a:cubicBezTo>
                  <a:cubicBezTo>
                    <a:pt x="948270" y="1233396"/>
                    <a:pt x="950329" y="1235164"/>
                    <a:pt x="952102" y="1238129"/>
                  </a:cubicBezTo>
                  <a:cubicBezTo>
                    <a:pt x="927905" y="1306516"/>
                    <a:pt x="1245770" y="1656136"/>
                    <a:pt x="1453685" y="1885887"/>
                  </a:cubicBezTo>
                  <a:cubicBezTo>
                    <a:pt x="1429491" y="1820348"/>
                    <a:pt x="1429728" y="1805525"/>
                    <a:pt x="1302916" y="1712325"/>
                  </a:cubicBezTo>
                  <a:lnTo>
                    <a:pt x="1505401" y="1530023"/>
                  </a:lnTo>
                  <a:lnTo>
                    <a:pt x="1518343" y="1530185"/>
                  </a:lnTo>
                  <a:cubicBezTo>
                    <a:pt x="1483021" y="1505424"/>
                    <a:pt x="1447382" y="1494945"/>
                    <a:pt x="1411743" y="1476618"/>
                  </a:cubicBezTo>
                  <a:cubicBezTo>
                    <a:pt x="1330996" y="1480364"/>
                    <a:pt x="1291785" y="1520994"/>
                    <a:pt x="1132853" y="1356460"/>
                  </a:cubicBezTo>
                  <a:cubicBezTo>
                    <a:pt x="1078609" y="1303057"/>
                    <a:pt x="1031695" y="1265790"/>
                    <a:pt x="987224" y="1196250"/>
                  </a:cubicBezTo>
                  <a:cubicBezTo>
                    <a:pt x="929773" y="1116465"/>
                    <a:pt x="921187" y="1018238"/>
                    <a:pt x="888169" y="929232"/>
                  </a:cubicBezTo>
                  <a:cubicBezTo>
                    <a:pt x="868097" y="943271"/>
                    <a:pt x="852911" y="966532"/>
                    <a:pt x="827953" y="971350"/>
                  </a:cubicBezTo>
                  <a:cubicBezTo>
                    <a:pt x="788114" y="976360"/>
                    <a:pt x="721398" y="813092"/>
                    <a:pt x="713322" y="695928"/>
                  </a:cubicBezTo>
                  <a:cubicBezTo>
                    <a:pt x="710811" y="610956"/>
                    <a:pt x="744950" y="629718"/>
                    <a:pt x="783974" y="630038"/>
                  </a:cubicBezTo>
                  <a:cubicBezTo>
                    <a:pt x="714289" y="279409"/>
                    <a:pt x="896262" y="16377"/>
                    <a:pt x="1290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1">
                <a:solidFill>
                  <a:srgbClr val="FFC000"/>
                </a:solidFill>
              </a:endParaRPr>
            </a:p>
          </p:txBody>
        </p:sp>
        <p:sp>
          <p:nvSpPr>
            <p:cNvPr id="11" name="Graphic 11">
              <a:extLst>
                <a:ext uri="{FF2B5EF4-FFF2-40B4-BE49-F238E27FC236}">
                  <a16:creationId xmlns="" xmlns:a16="http://schemas.microsoft.com/office/drawing/2014/main" id="{7D71E8A2-B40F-4009-B9EC-126096A0CB18}"/>
                </a:ext>
              </a:extLst>
            </p:cNvPr>
            <p:cNvSpPr/>
            <p:nvPr/>
          </p:nvSpPr>
          <p:spPr>
            <a:xfrm>
              <a:off x="4846834" y="3867894"/>
              <a:ext cx="338442" cy="1140240"/>
            </a:xfrm>
            <a:custGeom>
              <a:avLst/>
              <a:gdLst>
                <a:gd name="connsiteX0" fmla="*/ 1732970 w 1743075"/>
                <a:gd name="connsiteY0" fmla="*/ 1329937 h 4495800"/>
                <a:gd name="connsiteX1" fmla="*/ 1726302 w 1743075"/>
                <a:gd name="connsiteY1" fmla="*/ 1291837 h 4495800"/>
                <a:gd name="connsiteX2" fmla="*/ 1698680 w 1743075"/>
                <a:gd name="connsiteY2" fmla="*/ 1230877 h 4495800"/>
                <a:gd name="connsiteX3" fmla="*/ 1666295 w 1743075"/>
                <a:gd name="connsiteY3" fmla="*/ 1177537 h 4495800"/>
                <a:gd name="connsiteX4" fmla="*/ 1643435 w 1743075"/>
                <a:gd name="connsiteY4" fmla="*/ 1128959 h 4495800"/>
                <a:gd name="connsiteX5" fmla="*/ 1636767 w 1743075"/>
                <a:gd name="connsiteY5" fmla="*/ 1117529 h 4495800"/>
                <a:gd name="connsiteX6" fmla="*/ 1595810 w 1743075"/>
                <a:gd name="connsiteY6" fmla="*/ 1023232 h 4495800"/>
                <a:gd name="connsiteX7" fmla="*/ 1586285 w 1743075"/>
                <a:gd name="connsiteY7" fmla="*/ 1007039 h 4495800"/>
                <a:gd name="connsiteX8" fmla="*/ 1573902 w 1743075"/>
                <a:gd name="connsiteY8" fmla="*/ 972749 h 4495800"/>
                <a:gd name="connsiteX9" fmla="*/ 1560567 w 1743075"/>
                <a:gd name="connsiteY9" fmla="*/ 923219 h 4495800"/>
                <a:gd name="connsiteX10" fmla="*/ 1550090 w 1743075"/>
                <a:gd name="connsiteY10" fmla="*/ 880357 h 4495800"/>
                <a:gd name="connsiteX11" fmla="*/ 1547232 w 1743075"/>
                <a:gd name="connsiteY11" fmla="*/ 863212 h 4495800"/>
                <a:gd name="connsiteX12" fmla="*/ 1508180 w 1743075"/>
                <a:gd name="connsiteY12" fmla="*/ 747959 h 4495800"/>
                <a:gd name="connsiteX13" fmla="*/ 1468175 w 1743075"/>
                <a:gd name="connsiteY13" fmla="*/ 705097 h 4495800"/>
                <a:gd name="connsiteX14" fmla="*/ 1428170 w 1743075"/>
                <a:gd name="connsiteY14" fmla="*/ 685094 h 4495800"/>
                <a:gd name="connsiteX15" fmla="*/ 1380545 w 1743075"/>
                <a:gd name="connsiteY15" fmla="*/ 669854 h 4495800"/>
                <a:gd name="connsiteX16" fmla="*/ 1303392 w 1743075"/>
                <a:gd name="connsiteY16" fmla="*/ 650804 h 4495800"/>
                <a:gd name="connsiteX17" fmla="*/ 1301487 w 1743075"/>
                <a:gd name="connsiteY17" fmla="*/ 649852 h 4495800"/>
                <a:gd name="connsiteX18" fmla="*/ 1223382 w 1743075"/>
                <a:gd name="connsiteY18" fmla="*/ 629849 h 4495800"/>
                <a:gd name="connsiteX19" fmla="*/ 1160517 w 1743075"/>
                <a:gd name="connsiteY19" fmla="*/ 610799 h 4495800"/>
                <a:gd name="connsiteX20" fmla="*/ 1101462 w 1743075"/>
                <a:gd name="connsiteY20" fmla="*/ 511739 h 4495800"/>
                <a:gd name="connsiteX21" fmla="*/ 1106225 w 1743075"/>
                <a:gd name="connsiteY21" fmla="*/ 422204 h 4495800"/>
                <a:gd name="connsiteX22" fmla="*/ 1119560 w 1743075"/>
                <a:gd name="connsiteY22" fmla="*/ 398392 h 4495800"/>
                <a:gd name="connsiteX23" fmla="*/ 1150040 w 1743075"/>
                <a:gd name="connsiteY23" fmla="*/ 352672 h 4495800"/>
                <a:gd name="connsiteX24" fmla="*/ 1155755 w 1743075"/>
                <a:gd name="connsiteY24" fmla="*/ 326002 h 4495800"/>
                <a:gd name="connsiteX25" fmla="*/ 1153850 w 1743075"/>
                <a:gd name="connsiteY25" fmla="*/ 263137 h 4495800"/>
                <a:gd name="connsiteX26" fmla="*/ 1135752 w 1743075"/>
                <a:gd name="connsiteY26" fmla="*/ 252659 h 4495800"/>
                <a:gd name="connsiteX27" fmla="*/ 1124322 w 1743075"/>
                <a:gd name="connsiteY27" fmla="*/ 241229 h 4495800"/>
                <a:gd name="connsiteX28" fmla="*/ 1125275 w 1743075"/>
                <a:gd name="connsiteY28" fmla="*/ 203129 h 4495800"/>
                <a:gd name="connsiteX29" fmla="*/ 1124322 w 1743075"/>
                <a:gd name="connsiteY29" fmla="*/ 182174 h 4495800"/>
                <a:gd name="connsiteX30" fmla="*/ 1074792 w 1743075"/>
                <a:gd name="connsiteY30" fmla="*/ 56444 h 4495800"/>
                <a:gd name="connsiteX31" fmla="*/ 1048122 w 1743075"/>
                <a:gd name="connsiteY31" fmla="*/ 37394 h 4495800"/>
                <a:gd name="connsiteX32" fmla="*/ 1005260 w 1743075"/>
                <a:gd name="connsiteY32" fmla="*/ 20249 h 4495800"/>
                <a:gd name="connsiteX33" fmla="*/ 873815 w 1743075"/>
                <a:gd name="connsiteY33" fmla="*/ 24059 h 4495800"/>
                <a:gd name="connsiteX34" fmla="*/ 782375 w 1743075"/>
                <a:gd name="connsiteY34" fmla="*/ 104069 h 4495800"/>
                <a:gd name="connsiteX35" fmla="*/ 775707 w 1743075"/>
                <a:gd name="connsiteY35" fmla="*/ 117404 h 4495800"/>
                <a:gd name="connsiteX36" fmla="*/ 769040 w 1743075"/>
                <a:gd name="connsiteY36" fmla="*/ 159314 h 4495800"/>
                <a:gd name="connsiteX37" fmla="*/ 759515 w 1743075"/>
                <a:gd name="connsiteY37" fmla="*/ 293617 h 4495800"/>
                <a:gd name="connsiteX38" fmla="*/ 759515 w 1743075"/>
                <a:gd name="connsiteY38" fmla="*/ 297427 h 4495800"/>
                <a:gd name="connsiteX39" fmla="*/ 762372 w 1743075"/>
                <a:gd name="connsiteY39" fmla="*/ 370769 h 4495800"/>
                <a:gd name="connsiteX40" fmla="*/ 786185 w 1743075"/>
                <a:gd name="connsiteY40" fmla="*/ 424109 h 4495800"/>
                <a:gd name="connsiteX41" fmla="*/ 799520 w 1743075"/>
                <a:gd name="connsiteY41" fmla="*/ 446969 h 4495800"/>
                <a:gd name="connsiteX42" fmla="*/ 811902 w 1743075"/>
                <a:gd name="connsiteY42" fmla="*/ 517454 h 4495800"/>
                <a:gd name="connsiteX43" fmla="*/ 806187 w 1743075"/>
                <a:gd name="connsiteY43" fmla="*/ 540314 h 4495800"/>
                <a:gd name="connsiteX44" fmla="*/ 729035 w 1743075"/>
                <a:gd name="connsiteY44" fmla="*/ 576509 h 4495800"/>
                <a:gd name="connsiteX45" fmla="*/ 717605 w 1743075"/>
                <a:gd name="connsiteY45" fmla="*/ 579367 h 4495800"/>
                <a:gd name="connsiteX46" fmla="*/ 546155 w 1743075"/>
                <a:gd name="connsiteY46" fmla="*/ 617467 h 4495800"/>
                <a:gd name="connsiteX47" fmla="*/ 469955 w 1743075"/>
                <a:gd name="connsiteY47" fmla="*/ 627944 h 4495800"/>
                <a:gd name="connsiteX48" fmla="*/ 396612 w 1743075"/>
                <a:gd name="connsiteY48" fmla="*/ 646994 h 4495800"/>
                <a:gd name="connsiteX49" fmla="*/ 348035 w 1743075"/>
                <a:gd name="connsiteY49" fmla="*/ 688904 h 4495800"/>
                <a:gd name="connsiteX50" fmla="*/ 311840 w 1743075"/>
                <a:gd name="connsiteY50" fmla="*/ 807014 h 4495800"/>
                <a:gd name="connsiteX51" fmla="*/ 287075 w 1743075"/>
                <a:gd name="connsiteY51" fmla="*/ 848924 h 4495800"/>
                <a:gd name="connsiteX52" fmla="*/ 246117 w 1743075"/>
                <a:gd name="connsiteY52" fmla="*/ 896549 h 4495800"/>
                <a:gd name="connsiteX53" fmla="*/ 233735 w 1743075"/>
                <a:gd name="connsiteY53" fmla="*/ 922267 h 4495800"/>
                <a:gd name="connsiteX54" fmla="*/ 164202 w 1743075"/>
                <a:gd name="connsiteY54" fmla="*/ 1008944 h 4495800"/>
                <a:gd name="connsiteX55" fmla="*/ 152772 w 1743075"/>
                <a:gd name="connsiteY55" fmla="*/ 1024184 h 4495800"/>
                <a:gd name="connsiteX56" fmla="*/ 81335 w 1743075"/>
                <a:gd name="connsiteY56" fmla="*/ 1130864 h 4495800"/>
                <a:gd name="connsiteX57" fmla="*/ 10850 w 1743075"/>
                <a:gd name="connsiteY57" fmla="*/ 1280407 h 4495800"/>
                <a:gd name="connsiteX58" fmla="*/ 27042 w 1743075"/>
                <a:gd name="connsiteY58" fmla="*/ 1395659 h 4495800"/>
                <a:gd name="connsiteX59" fmla="*/ 61332 w 1743075"/>
                <a:gd name="connsiteY59" fmla="*/ 1453762 h 4495800"/>
                <a:gd name="connsiteX60" fmla="*/ 74667 w 1743075"/>
                <a:gd name="connsiteY60" fmla="*/ 1474717 h 4495800"/>
                <a:gd name="connsiteX61" fmla="*/ 97527 w 1743075"/>
                <a:gd name="connsiteY61" fmla="*/ 1509007 h 4495800"/>
                <a:gd name="connsiteX62" fmla="*/ 108005 w 1743075"/>
                <a:gd name="connsiteY62" fmla="*/ 1522342 h 4495800"/>
                <a:gd name="connsiteX63" fmla="*/ 162297 w 1743075"/>
                <a:gd name="connsiteY63" fmla="*/ 1602352 h 4495800"/>
                <a:gd name="connsiteX64" fmla="*/ 201350 w 1743075"/>
                <a:gd name="connsiteY64" fmla="*/ 1654739 h 4495800"/>
                <a:gd name="connsiteX65" fmla="*/ 288980 w 1743075"/>
                <a:gd name="connsiteY65" fmla="*/ 1768087 h 4495800"/>
                <a:gd name="connsiteX66" fmla="*/ 300410 w 1743075"/>
                <a:gd name="connsiteY66" fmla="*/ 1810949 h 4495800"/>
                <a:gd name="connsiteX67" fmla="*/ 288027 w 1743075"/>
                <a:gd name="connsiteY67" fmla="*/ 1909057 h 4495800"/>
                <a:gd name="connsiteX68" fmla="*/ 279455 w 1743075"/>
                <a:gd name="connsiteY68" fmla="*/ 2064314 h 4495800"/>
                <a:gd name="connsiteX69" fmla="*/ 277550 w 1743075"/>
                <a:gd name="connsiteY69" fmla="*/ 2079554 h 4495800"/>
                <a:gd name="connsiteX70" fmla="*/ 266120 w 1743075"/>
                <a:gd name="connsiteY70" fmla="*/ 2192902 h 4495800"/>
                <a:gd name="connsiteX71" fmla="*/ 265167 w 1743075"/>
                <a:gd name="connsiteY71" fmla="*/ 2338634 h 4495800"/>
                <a:gd name="connsiteX72" fmla="*/ 251832 w 1743075"/>
                <a:gd name="connsiteY72" fmla="*/ 2463412 h 4495800"/>
                <a:gd name="connsiteX73" fmla="*/ 268025 w 1743075"/>
                <a:gd name="connsiteY73" fmla="*/ 2496749 h 4495800"/>
                <a:gd name="connsiteX74" fmla="*/ 358512 w 1743075"/>
                <a:gd name="connsiteY74" fmla="*/ 2521514 h 4495800"/>
                <a:gd name="connsiteX75" fmla="*/ 377562 w 1743075"/>
                <a:gd name="connsiteY75" fmla="*/ 2525324 h 4495800"/>
                <a:gd name="connsiteX76" fmla="*/ 467097 w 1743075"/>
                <a:gd name="connsiteY76" fmla="*/ 2499607 h 4495800"/>
                <a:gd name="connsiteX77" fmla="*/ 496625 w 1743075"/>
                <a:gd name="connsiteY77" fmla="*/ 2472937 h 4495800"/>
                <a:gd name="connsiteX78" fmla="*/ 498530 w 1743075"/>
                <a:gd name="connsiteY78" fmla="*/ 2500559 h 4495800"/>
                <a:gd name="connsiteX79" fmla="*/ 497577 w 1743075"/>
                <a:gd name="connsiteY79" fmla="*/ 2653912 h 4495800"/>
                <a:gd name="connsiteX80" fmla="*/ 491862 w 1743075"/>
                <a:gd name="connsiteY80" fmla="*/ 2752972 h 4495800"/>
                <a:gd name="connsiteX81" fmla="*/ 489957 w 1743075"/>
                <a:gd name="connsiteY81" fmla="*/ 2915849 h 4495800"/>
                <a:gd name="connsiteX82" fmla="*/ 483290 w 1743075"/>
                <a:gd name="connsiteY82" fmla="*/ 3303517 h 4495800"/>
                <a:gd name="connsiteX83" fmla="*/ 483290 w 1743075"/>
                <a:gd name="connsiteY83" fmla="*/ 3423532 h 4495800"/>
                <a:gd name="connsiteX84" fmla="*/ 489005 w 1743075"/>
                <a:gd name="connsiteY84" fmla="*/ 3666419 h 4495800"/>
                <a:gd name="connsiteX85" fmla="*/ 497577 w 1743075"/>
                <a:gd name="connsiteY85" fmla="*/ 3953122 h 4495800"/>
                <a:gd name="connsiteX86" fmla="*/ 498530 w 1743075"/>
                <a:gd name="connsiteY86" fmla="*/ 3964552 h 4495800"/>
                <a:gd name="connsiteX87" fmla="*/ 505197 w 1743075"/>
                <a:gd name="connsiteY87" fmla="*/ 4019797 h 4495800"/>
                <a:gd name="connsiteX88" fmla="*/ 507102 w 1743075"/>
                <a:gd name="connsiteY88" fmla="*/ 4083614 h 4495800"/>
                <a:gd name="connsiteX89" fmla="*/ 513770 w 1743075"/>
                <a:gd name="connsiteY89" fmla="*/ 4111237 h 4495800"/>
                <a:gd name="connsiteX90" fmla="*/ 539487 w 1743075"/>
                <a:gd name="connsiteY90" fmla="*/ 4176959 h 4495800"/>
                <a:gd name="connsiteX91" fmla="*/ 562347 w 1743075"/>
                <a:gd name="connsiteY91" fmla="*/ 4278877 h 4495800"/>
                <a:gd name="connsiteX92" fmla="*/ 561395 w 1743075"/>
                <a:gd name="connsiteY92" fmla="*/ 4299832 h 4495800"/>
                <a:gd name="connsiteX93" fmla="*/ 551870 w 1743075"/>
                <a:gd name="connsiteY93" fmla="*/ 4354124 h 4495800"/>
                <a:gd name="connsiteX94" fmla="*/ 583302 w 1743075"/>
                <a:gd name="connsiteY94" fmla="*/ 4404607 h 4495800"/>
                <a:gd name="connsiteX95" fmla="*/ 600447 w 1743075"/>
                <a:gd name="connsiteY95" fmla="*/ 4423657 h 4495800"/>
                <a:gd name="connsiteX96" fmla="*/ 628070 w 1743075"/>
                <a:gd name="connsiteY96" fmla="*/ 4459852 h 4495800"/>
                <a:gd name="connsiteX97" fmla="*/ 690935 w 1743075"/>
                <a:gd name="connsiteY97" fmla="*/ 4483664 h 4495800"/>
                <a:gd name="connsiteX98" fmla="*/ 762372 w 1743075"/>
                <a:gd name="connsiteY98" fmla="*/ 4492237 h 4495800"/>
                <a:gd name="connsiteX99" fmla="*/ 898580 w 1743075"/>
                <a:gd name="connsiteY99" fmla="*/ 4493189 h 4495800"/>
                <a:gd name="connsiteX100" fmla="*/ 913820 w 1743075"/>
                <a:gd name="connsiteY100" fmla="*/ 4464614 h 4495800"/>
                <a:gd name="connsiteX101" fmla="*/ 901437 w 1743075"/>
                <a:gd name="connsiteY101" fmla="*/ 4434134 h 4495800"/>
                <a:gd name="connsiteX102" fmla="*/ 869052 w 1743075"/>
                <a:gd name="connsiteY102" fmla="*/ 4351267 h 4495800"/>
                <a:gd name="connsiteX103" fmla="*/ 859527 w 1743075"/>
                <a:gd name="connsiteY103" fmla="*/ 4338884 h 4495800"/>
                <a:gd name="connsiteX104" fmla="*/ 811902 w 1743075"/>
                <a:gd name="connsiteY104" fmla="*/ 4263637 h 4495800"/>
                <a:gd name="connsiteX105" fmla="*/ 812855 w 1743075"/>
                <a:gd name="connsiteY105" fmla="*/ 4206487 h 4495800"/>
                <a:gd name="connsiteX106" fmla="*/ 823332 w 1743075"/>
                <a:gd name="connsiteY106" fmla="*/ 4165529 h 4495800"/>
                <a:gd name="connsiteX107" fmla="*/ 841430 w 1743075"/>
                <a:gd name="connsiteY107" fmla="*/ 4050277 h 4495800"/>
                <a:gd name="connsiteX108" fmla="*/ 849050 w 1743075"/>
                <a:gd name="connsiteY108" fmla="*/ 3982649 h 4495800"/>
                <a:gd name="connsiteX109" fmla="*/ 837620 w 1743075"/>
                <a:gd name="connsiteY109" fmla="*/ 3734999 h 4495800"/>
                <a:gd name="connsiteX110" fmla="*/ 826190 w 1743075"/>
                <a:gd name="connsiteY110" fmla="*/ 3662609 h 4495800"/>
                <a:gd name="connsiteX111" fmla="*/ 807140 w 1743075"/>
                <a:gd name="connsiteY111" fmla="*/ 3601649 h 4495800"/>
                <a:gd name="connsiteX112" fmla="*/ 789995 w 1743075"/>
                <a:gd name="connsiteY112" fmla="*/ 3537832 h 4495800"/>
                <a:gd name="connsiteX113" fmla="*/ 786185 w 1743075"/>
                <a:gd name="connsiteY113" fmla="*/ 3494017 h 4495800"/>
                <a:gd name="connsiteX114" fmla="*/ 790947 w 1743075"/>
                <a:gd name="connsiteY114" fmla="*/ 3454012 h 4495800"/>
                <a:gd name="connsiteX115" fmla="*/ 798567 w 1743075"/>
                <a:gd name="connsiteY115" fmla="*/ 3393052 h 4495800"/>
                <a:gd name="connsiteX116" fmla="*/ 799520 w 1743075"/>
                <a:gd name="connsiteY116" fmla="*/ 3274942 h 4495800"/>
                <a:gd name="connsiteX117" fmla="*/ 803330 w 1743075"/>
                <a:gd name="connsiteY117" fmla="*/ 3260654 h 4495800"/>
                <a:gd name="connsiteX118" fmla="*/ 819522 w 1743075"/>
                <a:gd name="connsiteY118" fmla="*/ 3223507 h 4495800"/>
                <a:gd name="connsiteX119" fmla="*/ 825237 w 1743075"/>
                <a:gd name="connsiteY119" fmla="*/ 3178739 h 4495800"/>
                <a:gd name="connsiteX120" fmla="*/ 903342 w 1743075"/>
                <a:gd name="connsiteY120" fmla="*/ 2818694 h 4495800"/>
                <a:gd name="connsiteX121" fmla="*/ 921440 w 1743075"/>
                <a:gd name="connsiteY121" fmla="*/ 2752019 h 4495800"/>
                <a:gd name="connsiteX122" fmla="*/ 927155 w 1743075"/>
                <a:gd name="connsiteY122" fmla="*/ 2753924 h 4495800"/>
                <a:gd name="connsiteX123" fmla="*/ 917630 w 1743075"/>
                <a:gd name="connsiteY123" fmla="*/ 2838697 h 4495800"/>
                <a:gd name="connsiteX124" fmla="*/ 899532 w 1743075"/>
                <a:gd name="connsiteY124" fmla="*/ 3093967 h 4495800"/>
                <a:gd name="connsiteX125" fmla="*/ 902390 w 1743075"/>
                <a:gd name="connsiteY125" fmla="*/ 3124447 h 4495800"/>
                <a:gd name="connsiteX126" fmla="*/ 893817 w 1743075"/>
                <a:gd name="connsiteY126" fmla="*/ 3190169 h 4495800"/>
                <a:gd name="connsiteX127" fmla="*/ 894770 w 1743075"/>
                <a:gd name="connsiteY127" fmla="*/ 3224459 h 4495800"/>
                <a:gd name="connsiteX128" fmla="*/ 905247 w 1743075"/>
                <a:gd name="connsiteY128" fmla="*/ 3328282 h 4495800"/>
                <a:gd name="connsiteX129" fmla="*/ 905247 w 1743075"/>
                <a:gd name="connsiteY129" fmla="*/ 3412102 h 4495800"/>
                <a:gd name="connsiteX130" fmla="*/ 913820 w 1743075"/>
                <a:gd name="connsiteY130" fmla="*/ 3633082 h 4495800"/>
                <a:gd name="connsiteX131" fmla="*/ 919535 w 1743075"/>
                <a:gd name="connsiteY131" fmla="*/ 3730237 h 4495800"/>
                <a:gd name="connsiteX132" fmla="*/ 916677 w 1743075"/>
                <a:gd name="connsiteY132" fmla="*/ 3760717 h 4495800"/>
                <a:gd name="connsiteX133" fmla="*/ 896675 w 1743075"/>
                <a:gd name="connsiteY133" fmla="*/ 3862634 h 4495800"/>
                <a:gd name="connsiteX134" fmla="*/ 883340 w 1743075"/>
                <a:gd name="connsiteY134" fmla="*/ 4033132 h 4495800"/>
                <a:gd name="connsiteX135" fmla="*/ 855717 w 1743075"/>
                <a:gd name="connsiteY135" fmla="*/ 4201724 h 4495800"/>
                <a:gd name="connsiteX136" fmla="*/ 880482 w 1743075"/>
                <a:gd name="connsiteY136" fmla="*/ 4262684 h 4495800"/>
                <a:gd name="connsiteX137" fmla="*/ 936680 w 1743075"/>
                <a:gd name="connsiteY137" fmla="*/ 4289354 h 4495800"/>
                <a:gd name="connsiteX138" fmla="*/ 979542 w 1743075"/>
                <a:gd name="connsiteY138" fmla="*/ 4295069 h 4495800"/>
                <a:gd name="connsiteX139" fmla="*/ 1015737 w 1743075"/>
                <a:gd name="connsiteY139" fmla="*/ 4306499 h 4495800"/>
                <a:gd name="connsiteX140" fmla="*/ 1038597 w 1743075"/>
                <a:gd name="connsiteY140" fmla="*/ 4339837 h 4495800"/>
                <a:gd name="connsiteX141" fmla="*/ 1059552 w 1743075"/>
                <a:gd name="connsiteY141" fmla="*/ 4361744 h 4495800"/>
                <a:gd name="connsiteX142" fmla="*/ 1170995 w 1743075"/>
                <a:gd name="connsiteY142" fmla="*/ 4391272 h 4495800"/>
                <a:gd name="connsiteX143" fmla="*/ 1283390 w 1743075"/>
                <a:gd name="connsiteY143" fmla="*/ 4390319 h 4495800"/>
                <a:gd name="connsiteX144" fmla="*/ 1321490 w 1743075"/>
                <a:gd name="connsiteY144" fmla="*/ 4385557 h 4495800"/>
                <a:gd name="connsiteX145" fmla="*/ 1333872 w 1743075"/>
                <a:gd name="connsiteY145" fmla="*/ 4358887 h 4495800"/>
                <a:gd name="connsiteX146" fmla="*/ 1317680 w 1743075"/>
                <a:gd name="connsiteY146" fmla="*/ 4324597 h 4495800"/>
                <a:gd name="connsiteX147" fmla="*/ 1297677 w 1743075"/>
                <a:gd name="connsiteY147" fmla="*/ 4296974 h 4495800"/>
                <a:gd name="connsiteX148" fmla="*/ 1258625 w 1743075"/>
                <a:gd name="connsiteY148" fmla="*/ 4268399 h 4495800"/>
                <a:gd name="connsiteX149" fmla="*/ 1196712 w 1743075"/>
                <a:gd name="connsiteY149" fmla="*/ 4203629 h 4495800"/>
                <a:gd name="connsiteX150" fmla="*/ 1195760 w 1743075"/>
                <a:gd name="connsiteY150" fmla="*/ 4201724 h 4495800"/>
                <a:gd name="connsiteX151" fmla="*/ 1173852 w 1743075"/>
                <a:gd name="connsiteY151" fmla="*/ 4137907 h 4495800"/>
                <a:gd name="connsiteX152" fmla="*/ 1159565 w 1743075"/>
                <a:gd name="connsiteY152" fmla="*/ 4061707 h 4495800"/>
                <a:gd name="connsiteX153" fmla="*/ 1165280 w 1743075"/>
                <a:gd name="connsiteY153" fmla="*/ 4002652 h 4495800"/>
                <a:gd name="connsiteX154" fmla="*/ 1172900 w 1743075"/>
                <a:gd name="connsiteY154" fmla="*/ 3971219 h 4495800"/>
                <a:gd name="connsiteX155" fmla="*/ 1185282 w 1743075"/>
                <a:gd name="connsiteY155" fmla="*/ 3875017 h 4495800"/>
                <a:gd name="connsiteX156" fmla="*/ 1194807 w 1743075"/>
                <a:gd name="connsiteY156" fmla="*/ 3808342 h 4495800"/>
                <a:gd name="connsiteX157" fmla="*/ 1204332 w 1743075"/>
                <a:gd name="connsiteY157" fmla="*/ 3674992 h 4495800"/>
                <a:gd name="connsiteX158" fmla="*/ 1206237 w 1743075"/>
                <a:gd name="connsiteY158" fmla="*/ 3661657 h 4495800"/>
                <a:gd name="connsiteX159" fmla="*/ 1226240 w 1743075"/>
                <a:gd name="connsiteY159" fmla="*/ 3498779 h 4495800"/>
                <a:gd name="connsiteX160" fmla="*/ 1231002 w 1743075"/>
                <a:gd name="connsiteY160" fmla="*/ 3436867 h 4495800"/>
                <a:gd name="connsiteX161" fmla="*/ 1230050 w 1743075"/>
                <a:gd name="connsiteY161" fmla="*/ 3412102 h 4495800"/>
                <a:gd name="connsiteX162" fmla="*/ 1225287 w 1743075"/>
                <a:gd name="connsiteY162" fmla="*/ 3374002 h 4495800"/>
                <a:gd name="connsiteX163" fmla="*/ 1225287 w 1743075"/>
                <a:gd name="connsiteY163" fmla="*/ 3293992 h 4495800"/>
                <a:gd name="connsiteX164" fmla="*/ 1231955 w 1743075"/>
                <a:gd name="connsiteY164" fmla="*/ 3253987 h 4495800"/>
                <a:gd name="connsiteX165" fmla="*/ 1239575 w 1743075"/>
                <a:gd name="connsiteY165" fmla="*/ 3222554 h 4495800"/>
                <a:gd name="connsiteX166" fmla="*/ 1248147 w 1743075"/>
                <a:gd name="connsiteY166" fmla="*/ 3120637 h 4495800"/>
                <a:gd name="connsiteX167" fmla="*/ 1250052 w 1743075"/>
                <a:gd name="connsiteY167" fmla="*/ 3109207 h 4495800"/>
                <a:gd name="connsiteX168" fmla="*/ 1263387 w 1743075"/>
                <a:gd name="connsiteY168" fmla="*/ 3019672 h 4495800"/>
                <a:gd name="connsiteX169" fmla="*/ 1274817 w 1743075"/>
                <a:gd name="connsiteY169" fmla="*/ 2951092 h 4495800"/>
                <a:gd name="connsiteX170" fmla="*/ 1287200 w 1743075"/>
                <a:gd name="connsiteY170" fmla="*/ 2882512 h 4495800"/>
                <a:gd name="connsiteX171" fmla="*/ 1289105 w 1743075"/>
                <a:gd name="connsiteY171" fmla="*/ 2861557 h 4495800"/>
                <a:gd name="connsiteX172" fmla="*/ 1302440 w 1743075"/>
                <a:gd name="connsiteY172" fmla="*/ 2764402 h 4495800"/>
                <a:gd name="connsiteX173" fmla="*/ 1308155 w 1743075"/>
                <a:gd name="connsiteY173" fmla="*/ 2728207 h 4495800"/>
                <a:gd name="connsiteX174" fmla="*/ 1317680 w 1743075"/>
                <a:gd name="connsiteY174" fmla="*/ 2672962 h 4495800"/>
                <a:gd name="connsiteX175" fmla="*/ 1328157 w 1743075"/>
                <a:gd name="connsiteY175" fmla="*/ 2557709 h 4495800"/>
                <a:gd name="connsiteX176" fmla="*/ 1329110 w 1743075"/>
                <a:gd name="connsiteY176" fmla="*/ 2553899 h 4495800"/>
                <a:gd name="connsiteX177" fmla="*/ 1348160 w 1743075"/>
                <a:gd name="connsiteY177" fmla="*/ 2535802 h 4495800"/>
                <a:gd name="connsiteX178" fmla="*/ 1445315 w 1743075"/>
                <a:gd name="connsiteY178" fmla="*/ 2494844 h 4495800"/>
                <a:gd name="connsiteX179" fmla="*/ 1474842 w 1743075"/>
                <a:gd name="connsiteY179" fmla="*/ 2438647 h 4495800"/>
                <a:gd name="connsiteX180" fmla="*/ 1470080 w 1743075"/>
                <a:gd name="connsiteY180" fmla="*/ 2388164 h 4495800"/>
                <a:gd name="connsiteX181" fmla="*/ 1468175 w 1743075"/>
                <a:gd name="connsiteY181" fmla="*/ 2351017 h 4495800"/>
                <a:gd name="connsiteX182" fmla="*/ 1460555 w 1743075"/>
                <a:gd name="connsiteY182" fmla="*/ 1997639 h 4495800"/>
                <a:gd name="connsiteX183" fmla="*/ 1460555 w 1743075"/>
                <a:gd name="connsiteY183" fmla="*/ 1976684 h 4495800"/>
                <a:gd name="connsiteX184" fmla="*/ 1471985 w 1743075"/>
                <a:gd name="connsiteY184" fmla="*/ 1951919 h 4495800"/>
                <a:gd name="connsiteX185" fmla="*/ 1495797 w 1743075"/>
                <a:gd name="connsiteY185" fmla="*/ 1918582 h 4495800"/>
                <a:gd name="connsiteX186" fmla="*/ 1513895 w 1743075"/>
                <a:gd name="connsiteY186" fmla="*/ 1884292 h 4495800"/>
                <a:gd name="connsiteX187" fmla="*/ 1573902 w 1743075"/>
                <a:gd name="connsiteY187" fmla="*/ 1793804 h 4495800"/>
                <a:gd name="connsiteX188" fmla="*/ 1599620 w 1743075"/>
                <a:gd name="connsiteY188" fmla="*/ 1739512 h 4495800"/>
                <a:gd name="connsiteX189" fmla="*/ 1692965 w 1743075"/>
                <a:gd name="connsiteY189" fmla="*/ 1561394 h 4495800"/>
                <a:gd name="connsiteX190" fmla="*/ 1714872 w 1743075"/>
                <a:gd name="connsiteY190" fmla="*/ 1491862 h 4495800"/>
                <a:gd name="connsiteX191" fmla="*/ 1729160 w 1743075"/>
                <a:gd name="connsiteY191" fmla="*/ 1408042 h 4495800"/>
                <a:gd name="connsiteX192" fmla="*/ 1732970 w 1743075"/>
                <a:gd name="connsiteY192" fmla="*/ 1329937 h 4495800"/>
                <a:gd name="connsiteX193" fmla="*/ 373752 w 1743075"/>
                <a:gd name="connsiteY193" fmla="*/ 1452809 h 4495800"/>
                <a:gd name="connsiteX194" fmla="*/ 367085 w 1743075"/>
                <a:gd name="connsiteY194" fmla="*/ 1460429 h 4495800"/>
                <a:gd name="connsiteX195" fmla="*/ 361370 w 1743075"/>
                <a:gd name="connsiteY195" fmla="*/ 1453762 h 4495800"/>
                <a:gd name="connsiteX196" fmla="*/ 319460 w 1743075"/>
                <a:gd name="connsiteY196" fmla="*/ 1365179 h 4495800"/>
                <a:gd name="connsiteX197" fmla="*/ 310887 w 1743075"/>
                <a:gd name="connsiteY197" fmla="*/ 1351844 h 4495800"/>
                <a:gd name="connsiteX198" fmla="*/ 311840 w 1743075"/>
                <a:gd name="connsiteY198" fmla="*/ 1334699 h 4495800"/>
                <a:gd name="connsiteX199" fmla="*/ 343272 w 1743075"/>
                <a:gd name="connsiteY199" fmla="*/ 1297552 h 4495800"/>
                <a:gd name="connsiteX200" fmla="*/ 367085 w 1743075"/>
                <a:gd name="connsiteY200" fmla="*/ 1301362 h 4495800"/>
                <a:gd name="connsiteX201" fmla="*/ 377562 w 1743075"/>
                <a:gd name="connsiteY201" fmla="*/ 1348034 h 4495800"/>
                <a:gd name="connsiteX202" fmla="*/ 377562 w 1743075"/>
                <a:gd name="connsiteY202" fmla="*/ 1381372 h 4495800"/>
                <a:gd name="connsiteX203" fmla="*/ 381372 w 1743075"/>
                <a:gd name="connsiteY203" fmla="*/ 1381372 h 4495800"/>
                <a:gd name="connsiteX204" fmla="*/ 373752 w 1743075"/>
                <a:gd name="connsiteY204" fmla="*/ 1452809 h 4495800"/>
                <a:gd name="connsiteX205" fmla="*/ 575682 w 1743075"/>
                <a:gd name="connsiteY205" fmla="*/ 1686172 h 4495800"/>
                <a:gd name="connsiteX206" fmla="*/ 559490 w 1743075"/>
                <a:gd name="connsiteY206" fmla="*/ 1708079 h 4495800"/>
                <a:gd name="connsiteX207" fmla="*/ 480432 w 1743075"/>
                <a:gd name="connsiteY207" fmla="*/ 1817617 h 4495800"/>
                <a:gd name="connsiteX208" fmla="*/ 476622 w 1743075"/>
                <a:gd name="connsiteY208" fmla="*/ 1834762 h 4495800"/>
                <a:gd name="connsiteX209" fmla="*/ 437570 w 1743075"/>
                <a:gd name="connsiteY209" fmla="*/ 1828094 h 4495800"/>
                <a:gd name="connsiteX210" fmla="*/ 466145 w 1743075"/>
                <a:gd name="connsiteY210" fmla="*/ 1792852 h 4495800"/>
                <a:gd name="connsiteX211" fmla="*/ 557585 w 1743075"/>
                <a:gd name="connsiteY211" fmla="*/ 1688077 h 4495800"/>
                <a:gd name="connsiteX212" fmla="*/ 567110 w 1743075"/>
                <a:gd name="connsiteY212" fmla="*/ 1678552 h 4495800"/>
                <a:gd name="connsiteX213" fmla="*/ 573777 w 1743075"/>
                <a:gd name="connsiteY213" fmla="*/ 1678552 h 4495800"/>
                <a:gd name="connsiteX214" fmla="*/ 575682 w 1743075"/>
                <a:gd name="connsiteY214" fmla="*/ 1686172 h 4495800"/>
                <a:gd name="connsiteX215" fmla="*/ 889055 w 1743075"/>
                <a:gd name="connsiteY215" fmla="*/ 1877624 h 4495800"/>
                <a:gd name="connsiteX216" fmla="*/ 890007 w 1743075"/>
                <a:gd name="connsiteY216" fmla="*/ 1871909 h 4495800"/>
                <a:gd name="connsiteX217" fmla="*/ 887150 w 1743075"/>
                <a:gd name="connsiteY217" fmla="*/ 1834762 h 4495800"/>
                <a:gd name="connsiteX218" fmla="*/ 789995 w 1743075"/>
                <a:gd name="connsiteY218" fmla="*/ 1769992 h 4495800"/>
                <a:gd name="connsiteX219" fmla="*/ 689030 w 1743075"/>
                <a:gd name="connsiteY219" fmla="*/ 1727129 h 4495800"/>
                <a:gd name="connsiteX220" fmla="*/ 655692 w 1743075"/>
                <a:gd name="connsiteY220" fmla="*/ 1712842 h 4495800"/>
                <a:gd name="connsiteX221" fmla="*/ 604257 w 1743075"/>
                <a:gd name="connsiteY221" fmla="*/ 1685219 h 4495800"/>
                <a:gd name="connsiteX222" fmla="*/ 602352 w 1743075"/>
                <a:gd name="connsiteY222" fmla="*/ 1636642 h 4495800"/>
                <a:gd name="connsiteX223" fmla="*/ 618545 w 1743075"/>
                <a:gd name="connsiteY223" fmla="*/ 1626164 h 4495800"/>
                <a:gd name="connsiteX224" fmla="*/ 628070 w 1743075"/>
                <a:gd name="connsiteY224" fmla="*/ 1608067 h 4495800"/>
                <a:gd name="connsiteX225" fmla="*/ 637595 w 1743075"/>
                <a:gd name="connsiteY225" fmla="*/ 1581397 h 4495800"/>
                <a:gd name="connsiteX226" fmla="*/ 711890 w 1743075"/>
                <a:gd name="connsiteY226" fmla="*/ 1492814 h 4495800"/>
                <a:gd name="connsiteX227" fmla="*/ 788090 w 1743075"/>
                <a:gd name="connsiteY227" fmla="*/ 1357559 h 4495800"/>
                <a:gd name="connsiteX228" fmla="*/ 821427 w 1743075"/>
                <a:gd name="connsiteY228" fmla="*/ 1114672 h 4495800"/>
                <a:gd name="connsiteX229" fmla="*/ 819522 w 1743075"/>
                <a:gd name="connsiteY229" fmla="*/ 889882 h 4495800"/>
                <a:gd name="connsiteX230" fmla="*/ 813807 w 1743075"/>
                <a:gd name="connsiteY230" fmla="*/ 738434 h 4495800"/>
                <a:gd name="connsiteX231" fmla="*/ 813807 w 1743075"/>
                <a:gd name="connsiteY231" fmla="*/ 720337 h 4495800"/>
                <a:gd name="connsiteX232" fmla="*/ 818570 w 1743075"/>
                <a:gd name="connsiteY232" fmla="*/ 718432 h 4495800"/>
                <a:gd name="connsiteX233" fmla="*/ 863337 w 1743075"/>
                <a:gd name="connsiteY233" fmla="*/ 815587 h 4495800"/>
                <a:gd name="connsiteX234" fmla="*/ 866195 w 1743075"/>
                <a:gd name="connsiteY234" fmla="*/ 814634 h 4495800"/>
                <a:gd name="connsiteX235" fmla="*/ 848097 w 1743075"/>
                <a:gd name="connsiteY235" fmla="*/ 771772 h 4495800"/>
                <a:gd name="connsiteX236" fmla="*/ 828095 w 1743075"/>
                <a:gd name="connsiteY236" fmla="*/ 727004 h 4495800"/>
                <a:gd name="connsiteX237" fmla="*/ 810950 w 1743075"/>
                <a:gd name="connsiteY237" fmla="*/ 617467 h 4495800"/>
                <a:gd name="connsiteX238" fmla="*/ 812855 w 1743075"/>
                <a:gd name="connsiteY238" fmla="*/ 580319 h 4495800"/>
                <a:gd name="connsiteX239" fmla="*/ 816665 w 1743075"/>
                <a:gd name="connsiteY239" fmla="*/ 556507 h 4495800"/>
                <a:gd name="connsiteX240" fmla="*/ 821427 w 1743075"/>
                <a:gd name="connsiteY240" fmla="*/ 554602 h 4495800"/>
                <a:gd name="connsiteX241" fmla="*/ 856670 w 1743075"/>
                <a:gd name="connsiteY241" fmla="*/ 594607 h 4495800"/>
                <a:gd name="connsiteX242" fmla="*/ 913820 w 1743075"/>
                <a:gd name="connsiteY242" fmla="*/ 638422 h 4495800"/>
                <a:gd name="connsiteX243" fmla="*/ 974780 w 1743075"/>
                <a:gd name="connsiteY243" fmla="*/ 679379 h 4495800"/>
                <a:gd name="connsiteX244" fmla="*/ 973827 w 1743075"/>
                <a:gd name="connsiteY244" fmla="*/ 696524 h 4495800"/>
                <a:gd name="connsiteX245" fmla="*/ 950015 w 1743075"/>
                <a:gd name="connsiteY245" fmla="*/ 721289 h 4495800"/>
                <a:gd name="connsiteX246" fmla="*/ 899532 w 1743075"/>
                <a:gd name="connsiteY246" fmla="*/ 797489 h 4495800"/>
                <a:gd name="connsiteX247" fmla="*/ 930012 w 1743075"/>
                <a:gd name="connsiteY247" fmla="*/ 759389 h 4495800"/>
                <a:gd name="connsiteX248" fmla="*/ 945252 w 1743075"/>
                <a:gd name="connsiteY248" fmla="*/ 759389 h 4495800"/>
                <a:gd name="connsiteX249" fmla="*/ 954777 w 1743075"/>
                <a:gd name="connsiteY249" fmla="*/ 800347 h 4495800"/>
                <a:gd name="connsiteX250" fmla="*/ 910962 w 1743075"/>
                <a:gd name="connsiteY250" fmla="*/ 1142294 h 4495800"/>
                <a:gd name="connsiteX251" fmla="*/ 917630 w 1743075"/>
                <a:gd name="connsiteY251" fmla="*/ 1495672 h 4495800"/>
                <a:gd name="connsiteX252" fmla="*/ 929060 w 1743075"/>
                <a:gd name="connsiteY252" fmla="*/ 1776659 h 4495800"/>
                <a:gd name="connsiteX253" fmla="*/ 938585 w 1743075"/>
                <a:gd name="connsiteY253" fmla="*/ 1802377 h 4495800"/>
                <a:gd name="connsiteX254" fmla="*/ 1026215 w 1743075"/>
                <a:gd name="connsiteY254" fmla="*/ 1895722 h 4495800"/>
                <a:gd name="connsiteX255" fmla="*/ 1036692 w 1743075"/>
                <a:gd name="connsiteY255" fmla="*/ 1909057 h 4495800"/>
                <a:gd name="connsiteX256" fmla="*/ 889055 w 1743075"/>
                <a:gd name="connsiteY256" fmla="*/ 1877624 h 4495800"/>
                <a:gd name="connsiteX257" fmla="*/ 1279580 w 1743075"/>
                <a:gd name="connsiteY257" fmla="*/ 1673789 h 4495800"/>
                <a:gd name="connsiteX258" fmla="*/ 1275770 w 1743075"/>
                <a:gd name="connsiteY258" fmla="*/ 1747132 h 4495800"/>
                <a:gd name="connsiteX259" fmla="*/ 1250052 w 1743075"/>
                <a:gd name="connsiteY259" fmla="*/ 1809044 h 4495800"/>
                <a:gd name="connsiteX260" fmla="*/ 1188140 w 1743075"/>
                <a:gd name="connsiteY260" fmla="*/ 1870004 h 4495800"/>
                <a:gd name="connsiteX261" fmla="*/ 1170042 w 1743075"/>
                <a:gd name="connsiteY261" fmla="*/ 1907152 h 4495800"/>
                <a:gd name="connsiteX262" fmla="*/ 1160517 w 1743075"/>
                <a:gd name="connsiteY262" fmla="*/ 1919534 h 4495800"/>
                <a:gd name="connsiteX263" fmla="*/ 1142420 w 1743075"/>
                <a:gd name="connsiteY263" fmla="*/ 1924297 h 4495800"/>
                <a:gd name="connsiteX264" fmla="*/ 1045265 w 1743075"/>
                <a:gd name="connsiteY264" fmla="*/ 1916677 h 4495800"/>
                <a:gd name="connsiteX265" fmla="*/ 1053837 w 1743075"/>
                <a:gd name="connsiteY265" fmla="*/ 1901437 h 4495800"/>
                <a:gd name="connsiteX266" fmla="*/ 1132895 w 1743075"/>
                <a:gd name="connsiteY266" fmla="*/ 1803329 h 4495800"/>
                <a:gd name="connsiteX267" fmla="*/ 1143372 w 1743075"/>
                <a:gd name="connsiteY267" fmla="*/ 1770944 h 4495800"/>
                <a:gd name="connsiteX268" fmla="*/ 1137657 w 1743075"/>
                <a:gd name="connsiteY268" fmla="*/ 1666169 h 4495800"/>
                <a:gd name="connsiteX269" fmla="*/ 1130037 w 1743075"/>
                <a:gd name="connsiteY269" fmla="*/ 1505197 h 4495800"/>
                <a:gd name="connsiteX270" fmla="*/ 1115750 w 1743075"/>
                <a:gd name="connsiteY270" fmla="*/ 1296599 h 4495800"/>
                <a:gd name="connsiteX271" fmla="*/ 1094795 w 1743075"/>
                <a:gd name="connsiteY271" fmla="*/ 1091812 h 4495800"/>
                <a:gd name="connsiteX272" fmla="*/ 1037645 w 1743075"/>
                <a:gd name="connsiteY272" fmla="*/ 839399 h 4495800"/>
                <a:gd name="connsiteX273" fmla="*/ 1019547 w 1743075"/>
                <a:gd name="connsiteY273" fmla="*/ 780344 h 4495800"/>
                <a:gd name="connsiteX274" fmla="*/ 1024310 w 1743075"/>
                <a:gd name="connsiteY274" fmla="*/ 761294 h 4495800"/>
                <a:gd name="connsiteX275" fmla="*/ 1042407 w 1743075"/>
                <a:gd name="connsiteY275" fmla="*/ 744149 h 4495800"/>
                <a:gd name="connsiteX276" fmla="*/ 1069077 w 1743075"/>
                <a:gd name="connsiteY276" fmla="*/ 806062 h 4495800"/>
                <a:gd name="connsiteX277" fmla="*/ 1014785 w 1743075"/>
                <a:gd name="connsiteY277" fmla="*/ 699382 h 4495800"/>
                <a:gd name="connsiteX278" fmla="*/ 1015737 w 1743075"/>
                <a:gd name="connsiteY278" fmla="*/ 677474 h 4495800"/>
                <a:gd name="connsiteX279" fmla="*/ 1068125 w 1743075"/>
                <a:gd name="connsiteY279" fmla="*/ 631754 h 4495800"/>
                <a:gd name="connsiteX280" fmla="*/ 1096700 w 1743075"/>
                <a:gd name="connsiteY280" fmla="*/ 571747 h 4495800"/>
                <a:gd name="connsiteX281" fmla="*/ 1102415 w 1743075"/>
                <a:gd name="connsiteY281" fmla="*/ 552697 h 4495800"/>
                <a:gd name="connsiteX282" fmla="*/ 1120512 w 1743075"/>
                <a:gd name="connsiteY282" fmla="*/ 606989 h 4495800"/>
                <a:gd name="connsiteX283" fmla="*/ 1107177 w 1743075"/>
                <a:gd name="connsiteY283" fmla="*/ 742244 h 4495800"/>
                <a:gd name="connsiteX284" fmla="*/ 1108130 w 1743075"/>
                <a:gd name="connsiteY284" fmla="*/ 761294 h 4495800"/>
                <a:gd name="connsiteX285" fmla="*/ 1127180 w 1743075"/>
                <a:gd name="connsiteY285" fmla="*/ 621277 h 4495800"/>
                <a:gd name="connsiteX286" fmla="*/ 1187187 w 1743075"/>
                <a:gd name="connsiteY286" fmla="*/ 829874 h 4495800"/>
                <a:gd name="connsiteX287" fmla="*/ 1228145 w 1743075"/>
                <a:gd name="connsiteY287" fmla="*/ 993704 h 4495800"/>
                <a:gd name="connsiteX288" fmla="*/ 1246242 w 1743075"/>
                <a:gd name="connsiteY288" fmla="*/ 1128007 h 4495800"/>
                <a:gd name="connsiteX289" fmla="*/ 1270055 w 1743075"/>
                <a:gd name="connsiteY289" fmla="*/ 1363274 h 4495800"/>
                <a:gd name="connsiteX290" fmla="*/ 1276722 w 1743075"/>
                <a:gd name="connsiteY290" fmla="*/ 1427092 h 4495800"/>
                <a:gd name="connsiteX291" fmla="*/ 1284342 w 1743075"/>
                <a:gd name="connsiteY291" fmla="*/ 1534724 h 4495800"/>
                <a:gd name="connsiteX292" fmla="*/ 1279580 w 1743075"/>
                <a:gd name="connsiteY292" fmla="*/ 1673789 h 4495800"/>
                <a:gd name="connsiteX293" fmla="*/ 1437695 w 1743075"/>
                <a:gd name="connsiteY293" fmla="*/ 1289932 h 4495800"/>
                <a:gd name="connsiteX294" fmla="*/ 1442457 w 1743075"/>
                <a:gd name="connsiteY294" fmla="*/ 1288979 h 4495800"/>
                <a:gd name="connsiteX295" fmla="*/ 1447220 w 1743075"/>
                <a:gd name="connsiteY295" fmla="*/ 1300409 h 4495800"/>
                <a:gd name="connsiteX296" fmla="*/ 1448172 w 1743075"/>
                <a:gd name="connsiteY296" fmla="*/ 1327079 h 4495800"/>
                <a:gd name="connsiteX297" fmla="*/ 1470080 w 1743075"/>
                <a:gd name="connsiteY297" fmla="*/ 1394707 h 4495800"/>
                <a:gd name="connsiteX298" fmla="*/ 1476747 w 1743075"/>
                <a:gd name="connsiteY298" fmla="*/ 1433759 h 4495800"/>
                <a:gd name="connsiteX299" fmla="*/ 1439600 w 1743075"/>
                <a:gd name="connsiteY299" fmla="*/ 1497577 h 4495800"/>
                <a:gd name="connsiteX300" fmla="*/ 1437695 w 1743075"/>
                <a:gd name="connsiteY300" fmla="*/ 1289932 h 4495800"/>
                <a:gd name="connsiteX301" fmla="*/ 1475795 w 1743075"/>
                <a:gd name="connsiteY301" fmla="*/ 1882387 h 4495800"/>
                <a:gd name="connsiteX302" fmla="*/ 1462460 w 1743075"/>
                <a:gd name="connsiteY302" fmla="*/ 1874767 h 4495800"/>
                <a:gd name="connsiteX303" fmla="*/ 1371972 w 1743075"/>
                <a:gd name="connsiteY303" fmla="*/ 1769992 h 4495800"/>
                <a:gd name="connsiteX304" fmla="*/ 1336730 w 1743075"/>
                <a:gd name="connsiteY304" fmla="*/ 1750942 h 4495800"/>
                <a:gd name="connsiteX305" fmla="*/ 1319585 w 1743075"/>
                <a:gd name="connsiteY305" fmla="*/ 1744274 h 4495800"/>
                <a:gd name="connsiteX306" fmla="*/ 1320537 w 1743075"/>
                <a:gd name="connsiteY306" fmla="*/ 1738559 h 4495800"/>
                <a:gd name="connsiteX307" fmla="*/ 1337682 w 1743075"/>
                <a:gd name="connsiteY307" fmla="*/ 1740464 h 4495800"/>
                <a:gd name="connsiteX308" fmla="*/ 1416740 w 1743075"/>
                <a:gd name="connsiteY308" fmla="*/ 1788089 h 4495800"/>
                <a:gd name="connsiteX309" fmla="*/ 1473890 w 1743075"/>
                <a:gd name="connsiteY309" fmla="*/ 1853812 h 4495800"/>
                <a:gd name="connsiteX310" fmla="*/ 1480557 w 1743075"/>
                <a:gd name="connsiteY310" fmla="*/ 1865242 h 4495800"/>
                <a:gd name="connsiteX311" fmla="*/ 1475795 w 1743075"/>
                <a:gd name="connsiteY311" fmla="*/ 1882387 h 449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743075" h="449580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2">
              <a:extLst>
                <a:ext uri="{FF2B5EF4-FFF2-40B4-BE49-F238E27FC236}">
                  <a16:creationId xmlns="" xmlns:a16="http://schemas.microsoft.com/office/drawing/2014/main" id="{7B114F36-336D-413C-BA82-861652A357AB}"/>
                </a:ext>
              </a:extLst>
            </p:cNvPr>
            <p:cNvSpPr/>
            <p:nvPr/>
          </p:nvSpPr>
          <p:spPr>
            <a:xfrm>
              <a:off x="2977027" y="3867894"/>
              <a:ext cx="294305" cy="1140239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04">
              <a:extLst>
                <a:ext uri="{FF2B5EF4-FFF2-40B4-BE49-F238E27FC236}">
                  <a16:creationId xmlns="" xmlns:a16="http://schemas.microsoft.com/office/drawing/2014/main" id="{EDCB416D-E9FE-4D82-8477-57C240F51DDD}"/>
                </a:ext>
              </a:extLst>
            </p:cNvPr>
            <p:cNvSpPr/>
            <p:nvPr/>
          </p:nvSpPr>
          <p:spPr>
            <a:xfrm>
              <a:off x="2538705" y="3800632"/>
              <a:ext cx="248732" cy="1207502"/>
            </a:xfrm>
            <a:custGeom>
              <a:avLst/>
              <a:gdLst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290800 w 3195530"/>
                <a:gd name="connsiteY3" fmla="*/ 0 h 10612860"/>
                <a:gd name="connsiteX4" fmla="*/ 1852755 w 3195530"/>
                <a:gd name="connsiteY4" fmla="*/ 556368 h 10612860"/>
                <a:gd name="connsiteX5" fmla="*/ 1880139 w 3195530"/>
                <a:gd name="connsiteY5" fmla="*/ 826219 h 10612860"/>
                <a:gd name="connsiteX6" fmla="*/ 1800885 w 3195530"/>
                <a:gd name="connsiteY6" fmla="*/ 889179 h 10612860"/>
                <a:gd name="connsiteX7" fmla="*/ 1665029 w 3195530"/>
                <a:gd name="connsiteY7" fmla="*/ 1234718 h 10612860"/>
                <a:gd name="connsiteX8" fmla="*/ 1649096 w 3195530"/>
                <a:gd name="connsiteY8" fmla="*/ 1339123 h 10612860"/>
                <a:gd name="connsiteX9" fmla="*/ 1534696 w 3195530"/>
                <a:gd name="connsiteY9" fmla="*/ 1530388 h 10612860"/>
                <a:gd name="connsiteX10" fmla="*/ 1721540 w 3195530"/>
                <a:gd name="connsiteY10" fmla="*/ 1740863 h 10612860"/>
                <a:gd name="connsiteX11" fmla="*/ 1724957 w 3195530"/>
                <a:gd name="connsiteY11" fmla="*/ 1755132 h 10612860"/>
                <a:gd name="connsiteX12" fmla="*/ 1652304 w 3195530"/>
                <a:gd name="connsiteY12" fmla="*/ 1750313 h 10612860"/>
                <a:gd name="connsiteX13" fmla="*/ 1751358 w 3195530"/>
                <a:gd name="connsiteY13" fmla="*/ 1930550 h 10612860"/>
                <a:gd name="connsiteX14" fmla="*/ 1724957 w 3195530"/>
                <a:gd name="connsiteY14" fmla="*/ 1755132 h 10612860"/>
                <a:gd name="connsiteX15" fmla="*/ 1736291 w 3195530"/>
                <a:gd name="connsiteY15" fmla="*/ 1755884 h 10612860"/>
                <a:gd name="connsiteX16" fmla="*/ 1721540 w 3195530"/>
                <a:gd name="connsiteY16" fmla="*/ 1740863 h 10612860"/>
                <a:gd name="connsiteX17" fmla="*/ 1667880 w 3195530"/>
                <a:gd name="connsiteY17" fmla="*/ 1609649 h 10612860"/>
                <a:gd name="connsiteX18" fmla="*/ 1658106 w 3195530"/>
                <a:gd name="connsiteY18" fmla="*/ 1372022 h 10612860"/>
                <a:gd name="connsiteX19" fmla="*/ 1734509 w 3195530"/>
                <a:gd name="connsiteY19" fmla="*/ 1541309 h 10612860"/>
                <a:gd name="connsiteX20" fmla="*/ 2326647 w 3195530"/>
                <a:gd name="connsiteY20" fmla="*/ 1715111 h 10612860"/>
                <a:gd name="connsiteX21" fmla="*/ 2509435 w 3195530"/>
                <a:gd name="connsiteY21" fmla="*/ 1794736 h 10612860"/>
                <a:gd name="connsiteX22" fmla="*/ 2606453 w 3195530"/>
                <a:gd name="connsiteY22" fmla="*/ 2095611 h 10612860"/>
                <a:gd name="connsiteX23" fmla="*/ 2672829 w 3195530"/>
                <a:gd name="connsiteY23" fmla="*/ 2178119 h 10612860"/>
                <a:gd name="connsiteX24" fmla="*/ 2670233 w 3195530"/>
                <a:gd name="connsiteY24" fmla="*/ 2302646 h 10612860"/>
                <a:gd name="connsiteX25" fmla="*/ 2712685 w 3195530"/>
                <a:gd name="connsiteY25" fmla="*/ 2352064 h 10612860"/>
                <a:gd name="connsiteX26" fmla="*/ 2702149 w 3195530"/>
                <a:gd name="connsiteY26" fmla="*/ 2404747 h 10612860"/>
                <a:gd name="connsiteX27" fmla="*/ 2763128 w 3195530"/>
                <a:gd name="connsiteY27" fmla="*/ 2436539 h 10612860"/>
                <a:gd name="connsiteX28" fmla="*/ 2757987 w 3195530"/>
                <a:gd name="connsiteY28" fmla="*/ 2539216 h 10612860"/>
                <a:gd name="connsiteX29" fmla="*/ 3024915 w 3195530"/>
                <a:gd name="connsiteY29" fmla="*/ 2938542 h 10612860"/>
                <a:gd name="connsiteX30" fmla="*/ 3138120 w 3195530"/>
                <a:gd name="connsiteY30" fmla="*/ 3005297 h 10612860"/>
                <a:gd name="connsiteX31" fmla="*/ 3194723 w 3195530"/>
                <a:gd name="connsiteY31" fmla="*/ 3333739 h 10612860"/>
                <a:gd name="connsiteX32" fmla="*/ 2857806 w 3195530"/>
                <a:gd name="connsiteY32" fmla="*/ 3656225 h 10612860"/>
                <a:gd name="connsiteX33" fmla="*/ 2542420 w 3195530"/>
                <a:gd name="connsiteY33" fmla="*/ 3660305 h 10612860"/>
                <a:gd name="connsiteX34" fmla="*/ 2461079 w 3195530"/>
                <a:gd name="connsiteY34" fmla="*/ 3610217 h 10612860"/>
                <a:gd name="connsiteX35" fmla="*/ 2503020 w 3195530"/>
                <a:gd name="connsiteY35" fmla="*/ 3730889 h 10612860"/>
                <a:gd name="connsiteX36" fmla="*/ 2445357 w 3195530"/>
                <a:gd name="connsiteY36" fmla="*/ 3730903 h 10612860"/>
                <a:gd name="connsiteX37" fmla="*/ 2445357 w 3195530"/>
                <a:gd name="connsiteY37" fmla="*/ 3964866 h 10612860"/>
                <a:gd name="connsiteX38" fmla="*/ 2459686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372115 w 3195530"/>
                <a:gd name="connsiteY91" fmla="*/ 3976393 h 10612860"/>
                <a:gd name="connsiteX92" fmla="*/ 348560 w 3195530"/>
                <a:gd name="connsiteY92" fmla="*/ 3964866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25501 w 3195530"/>
                <a:gd name="connsiteY95" fmla="*/ 3731402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348560 w 3195530"/>
                <a:gd name="connsiteY93" fmla="*/ 3964866 h 10612860"/>
                <a:gd name="connsiteX94" fmla="*/ 480370 w 3195530"/>
                <a:gd name="connsiteY94" fmla="*/ 3964866 h 10612860"/>
                <a:gd name="connsiteX95" fmla="*/ 480370 w 3195530"/>
                <a:gd name="connsiteY95" fmla="*/ 3731366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45358 w 3195530"/>
                <a:gd name="connsiteY40" fmla="*/ 3916228 h 10612860"/>
                <a:gd name="connsiteX41" fmla="*/ 2469021 w 3195530"/>
                <a:gd name="connsiteY41" fmla="*/ 4013875 h 10612860"/>
                <a:gd name="connsiteX42" fmla="*/ 2974950 w 3195530"/>
                <a:gd name="connsiteY42" fmla="*/ 5593332 h 10612860"/>
                <a:gd name="connsiteX43" fmla="*/ 2708419 w 3195530"/>
                <a:gd name="connsiteY43" fmla="*/ 5730659 h 10612860"/>
                <a:gd name="connsiteX44" fmla="*/ 2736752 w 3195530"/>
                <a:gd name="connsiteY44" fmla="*/ 6385004 h 10612860"/>
                <a:gd name="connsiteX45" fmla="*/ 2718427 w 3195530"/>
                <a:gd name="connsiteY45" fmla="*/ 7009774 h 10612860"/>
                <a:gd name="connsiteX46" fmla="*/ 2690545 w 3195530"/>
                <a:gd name="connsiteY46" fmla="*/ 7429203 h 10612860"/>
                <a:gd name="connsiteX47" fmla="*/ 2595054 w 3195530"/>
                <a:gd name="connsiteY47" fmla="*/ 7760350 h 10612860"/>
                <a:gd name="connsiteX48" fmla="*/ 2500175 w 3195530"/>
                <a:gd name="connsiteY48" fmla="*/ 7873515 h 10612860"/>
                <a:gd name="connsiteX49" fmla="*/ 2483431 w 3195530"/>
                <a:gd name="connsiteY49" fmla="*/ 8113645 h 10612860"/>
                <a:gd name="connsiteX50" fmla="*/ 2412136 w 3195530"/>
                <a:gd name="connsiteY50" fmla="*/ 8776730 h 10612860"/>
                <a:gd name="connsiteX51" fmla="*/ 2380366 w 3195530"/>
                <a:gd name="connsiteY51" fmla="*/ 9173347 h 10612860"/>
                <a:gd name="connsiteX52" fmla="*/ 2396889 w 3195530"/>
                <a:gd name="connsiteY52" fmla="*/ 9467957 h 10612860"/>
                <a:gd name="connsiteX53" fmla="*/ 2454833 w 3195530"/>
                <a:gd name="connsiteY53" fmla="*/ 9613145 h 10612860"/>
                <a:gd name="connsiteX54" fmla="*/ 2424209 w 3195530"/>
                <a:gd name="connsiteY54" fmla="*/ 9804339 h 10612860"/>
                <a:gd name="connsiteX55" fmla="*/ 3134866 w 3195530"/>
                <a:gd name="connsiteY55" fmla="*/ 10341562 h 10612860"/>
                <a:gd name="connsiteX56" fmla="*/ 3160024 w 3195530"/>
                <a:gd name="connsiteY56" fmla="*/ 10564964 h 10612860"/>
                <a:gd name="connsiteX57" fmla="*/ 2531417 w 3195530"/>
                <a:gd name="connsiteY57" fmla="*/ 10550290 h 10612860"/>
                <a:gd name="connsiteX58" fmla="*/ 1876236 w 3195530"/>
                <a:gd name="connsiteY58" fmla="*/ 10303490 h 10612860"/>
                <a:gd name="connsiteX59" fmla="*/ 1861870 w 3195530"/>
                <a:gd name="connsiteY59" fmla="*/ 10020777 h 10612860"/>
                <a:gd name="connsiteX60" fmla="*/ 1835213 w 3195530"/>
                <a:gd name="connsiteY60" fmla="*/ 9894183 h 10612860"/>
                <a:gd name="connsiteX61" fmla="*/ 1882681 w 3195530"/>
                <a:gd name="connsiteY61" fmla="*/ 9589781 h 10612860"/>
                <a:gd name="connsiteX62" fmla="*/ 1802386 w 3195530"/>
                <a:gd name="connsiteY62" fmla="*/ 9334796 h 10612860"/>
                <a:gd name="connsiteX63" fmla="*/ 1800887 w 3195530"/>
                <a:gd name="connsiteY63" fmla="*/ 8152789 h 10612860"/>
                <a:gd name="connsiteX64" fmla="*/ 1935942 w 3195530"/>
                <a:gd name="connsiteY64" fmla="*/ 7506024 h 10612860"/>
                <a:gd name="connsiteX65" fmla="*/ 1876110 w 3195530"/>
                <a:gd name="connsiteY65" fmla="*/ 7319701 h 10612860"/>
                <a:gd name="connsiteX66" fmla="*/ 1916465 w 3195530"/>
                <a:gd name="connsiteY66" fmla="*/ 7164091 h 10612860"/>
                <a:gd name="connsiteX67" fmla="*/ 1910193 w 3195530"/>
                <a:gd name="connsiteY67" fmla="*/ 6839348 h 10612860"/>
                <a:gd name="connsiteX68" fmla="*/ 1707813 w 3195530"/>
                <a:gd name="connsiteY68" fmla="*/ 6238651 h 10612860"/>
                <a:gd name="connsiteX69" fmla="*/ 1377613 w 3195530"/>
                <a:gd name="connsiteY69" fmla="*/ 7441295 h 10612860"/>
                <a:gd name="connsiteX70" fmla="*/ 1374660 w 3195530"/>
                <a:gd name="connsiteY70" fmla="*/ 7650818 h 10612860"/>
                <a:gd name="connsiteX71" fmla="*/ 1267540 w 3195530"/>
                <a:gd name="connsiteY71" fmla="*/ 7793055 h 10612860"/>
                <a:gd name="connsiteX72" fmla="*/ 1278558 w 3195530"/>
                <a:gd name="connsiteY72" fmla="*/ 7897618 h 10612860"/>
                <a:gd name="connsiteX73" fmla="*/ 1205942 w 3195530"/>
                <a:gd name="connsiteY73" fmla="*/ 8057305 h 10612860"/>
                <a:gd name="connsiteX74" fmla="*/ 1033520 w 3195530"/>
                <a:gd name="connsiteY74" fmla="*/ 9173347 h 10612860"/>
                <a:gd name="connsiteX75" fmla="*/ 1054274 w 3195530"/>
                <a:gd name="connsiteY75" fmla="*/ 9656724 h 10612860"/>
                <a:gd name="connsiteX76" fmla="*/ 990267 w 3195530"/>
                <a:gd name="connsiteY76" fmla="*/ 10063276 h 10612860"/>
                <a:gd name="connsiteX77" fmla="*/ 1368683 w 3195530"/>
                <a:gd name="connsiteY77" fmla="*/ 10442252 h 10612860"/>
                <a:gd name="connsiteX78" fmla="*/ 918876 w 3195530"/>
                <a:gd name="connsiteY78" fmla="*/ 10600044 h 10612860"/>
                <a:gd name="connsiteX79" fmla="*/ 474779 w 3195530"/>
                <a:gd name="connsiteY79" fmla="*/ 10287718 h 10612860"/>
                <a:gd name="connsiteX80" fmla="*/ 566182 w 3195530"/>
                <a:gd name="connsiteY80" fmla="*/ 10019896 h 10612860"/>
                <a:gd name="connsiteX81" fmla="*/ 460825 w 3195530"/>
                <a:gd name="connsiteY81" fmla="*/ 9692724 h 10612860"/>
                <a:gd name="connsiteX82" fmla="*/ 511587 w 3195530"/>
                <a:gd name="connsiteY82" fmla="*/ 9032388 h 10612860"/>
                <a:gd name="connsiteX83" fmla="*/ 622935 w 3195530"/>
                <a:gd name="connsiteY83" fmla="*/ 7525502 h 10612860"/>
                <a:gd name="connsiteX84" fmla="*/ 669466 w 3195530"/>
                <a:gd name="connsiteY84" fmla="*/ 7311969 h 10612860"/>
                <a:gd name="connsiteX85" fmla="*/ 689870 w 3195530"/>
                <a:gd name="connsiteY85" fmla="*/ 7037851 h 10612860"/>
                <a:gd name="connsiteX86" fmla="*/ 677180 w 3195530"/>
                <a:gd name="connsiteY86" fmla="*/ 6796735 h 10612860"/>
                <a:gd name="connsiteX87" fmla="*/ 587421 w 3195530"/>
                <a:gd name="connsiteY87" fmla="*/ 6210025 h 10612860"/>
                <a:gd name="connsiteX88" fmla="*/ 503127 w 3195530"/>
                <a:gd name="connsiteY88" fmla="*/ 5850688 h 10612860"/>
                <a:gd name="connsiteX89" fmla="*/ 304621 w 3195530"/>
                <a:gd name="connsiteY89" fmla="*/ 5601332 h 10612860"/>
                <a:gd name="connsiteX90" fmla="*/ 461987 w 3195530"/>
                <a:gd name="connsiteY90" fmla="*/ 4201579 h 10612860"/>
                <a:gd name="connsiteX91" fmla="*/ 480370 w 3195530"/>
                <a:gd name="connsiteY91" fmla="*/ 4073429 h 10612860"/>
                <a:gd name="connsiteX92" fmla="*/ 480370 w 3195530"/>
                <a:gd name="connsiteY92" fmla="*/ 4037882 h 10612860"/>
                <a:gd name="connsiteX93" fmla="*/ 430481 w 3195530"/>
                <a:gd name="connsiteY93" fmla="*/ 3966665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430481 w 3195530"/>
                <a:gd name="connsiteY91" fmla="*/ 3966665 h 10612860"/>
                <a:gd name="connsiteX92" fmla="*/ 480370 w 3195530"/>
                <a:gd name="connsiteY92" fmla="*/ 3731366 h 10612860"/>
                <a:gd name="connsiteX93" fmla="*/ 357520 w 3195530"/>
                <a:gd name="connsiteY93" fmla="*/ 3489579 h 10612860"/>
                <a:gd name="connsiteX94" fmla="*/ 296032 w 3195530"/>
                <a:gd name="connsiteY94" fmla="*/ 3332537 h 10612860"/>
                <a:gd name="connsiteX95" fmla="*/ 312879 w 3195530"/>
                <a:gd name="connsiteY95" fmla="*/ 3170839 h 10612860"/>
                <a:gd name="connsiteX96" fmla="*/ 258721 w 3195530"/>
                <a:gd name="connsiteY96" fmla="*/ 3134915 h 10612860"/>
                <a:gd name="connsiteX97" fmla="*/ 207412 w 3195530"/>
                <a:gd name="connsiteY97" fmla="*/ 2897913 h 10612860"/>
                <a:gd name="connsiteX98" fmla="*/ 54452 w 3195530"/>
                <a:gd name="connsiteY98" fmla="*/ 2538400 h 10612860"/>
                <a:gd name="connsiteX99" fmla="*/ 9303 w 3195530"/>
                <a:gd name="connsiteY99" fmla="*/ 2186090 h 10612860"/>
                <a:gd name="connsiteX100" fmla="*/ 81583 w 3195530"/>
                <a:gd name="connsiteY100" fmla="*/ 1743638 h 10612860"/>
                <a:gd name="connsiteX101" fmla="*/ 649543 w 3195530"/>
                <a:gd name="connsiteY101" fmla="*/ 1494582 h 10612860"/>
                <a:gd name="connsiteX102" fmla="*/ 945925 w 3195530"/>
                <a:gd name="connsiteY102" fmla="*/ 1232699 h 10612860"/>
                <a:gd name="connsiteX103" fmla="*/ 952102 w 3195530"/>
                <a:gd name="connsiteY103" fmla="*/ 1238129 h 10612860"/>
                <a:gd name="connsiteX104" fmla="*/ 1453685 w 3195530"/>
                <a:gd name="connsiteY104" fmla="*/ 1885887 h 10612860"/>
                <a:gd name="connsiteX105" fmla="*/ 1302916 w 3195530"/>
                <a:gd name="connsiteY105" fmla="*/ 1712325 h 10612860"/>
                <a:gd name="connsiteX106" fmla="*/ 1505401 w 3195530"/>
                <a:gd name="connsiteY106" fmla="*/ 1530023 h 10612860"/>
                <a:gd name="connsiteX107" fmla="*/ 1518343 w 3195530"/>
                <a:gd name="connsiteY107" fmla="*/ 1530185 h 10612860"/>
                <a:gd name="connsiteX108" fmla="*/ 1411743 w 3195530"/>
                <a:gd name="connsiteY108" fmla="*/ 1476618 h 10612860"/>
                <a:gd name="connsiteX109" fmla="*/ 1132853 w 3195530"/>
                <a:gd name="connsiteY109" fmla="*/ 1356460 h 10612860"/>
                <a:gd name="connsiteX110" fmla="*/ 987224 w 3195530"/>
                <a:gd name="connsiteY110" fmla="*/ 1196250 h 10612860"/>
                <a:gd name="connsiteX111" fmla="*/ 888169 w 3195530"/>
                <a:gd name="connsiteY111" fmla="*/ 929232 h 10612860"/>
                <a:gd name="connsiteX112" fmla="*/ 827953 w 3195530"/>
                <a:gd name="connsiteY112" fmla="*/ 971350 h 10612860"/>
                <a:gd name="connsiteX113" fmla="*/ 713322 w 3195530"/>
                <a:gd name="connsiteY113" fmla="*/ 695928 h 10612860"/>
                <a:gd name="connsiteX114" fmla="*/ 783974 w 3195530"/>
                <a:gd name="connsiteY114" fmla="*/ 630038 h 10612860"/>
                <a:gd name="connsiteX115" fmla="*/ 1290800 w 3195530"/>
                <a:gd name="connsiteY115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69021 w 3195530"/>
                <a:gd name="connsiteY38" fmla="*/ 4013875 h 10612860"/>
                <a:gd name="connsiteX39" fmla="*/ 2974950 w 3195530"/>
                <a:gd name="connsiteY39" fmla="*/ 5593332 h 10612860"/>
                <a:gd name="connsiteX40" fmla="*/ 2708419 w 3195530"/>
                <a:gd name="connsiteY40" fmla="*/ 5730659 h 10612860"/>
                <a:gd name="connsiteX41" fmla="*/ 2736752 w 3195530"/>
                <a:gd name="connsiteY41" fmla="*/ 6385004 h 10612860"/>
                <a:gd name="connsiteX42" fmla="*/ 2718427 w 3195530"/>
                <a:gd name="connsiteY42" fmla="*/ 7009774 h 10612860"/>
                <a:gd name="connsiteX43" fmla="*/ 2690545 w 3195530"/>
                <a:gd name="connsiteY43" fmla="*/ 7429203 h 10612860"/>
                <a:gd name="connsiteX44" fmla="*/ 2595054 w 3195530"/>
                <a:gd name="connsiteY44" fmla="*/ 7760350 h 10612860"/>
                <a:gd name="connsiteX45" fmla="*/ 2500175 w 3195530"/>
                <a:gd name="connsiteY45" fmla="*/ 7873515 h 10612860"/>
                <a:gd name="connsiteX46" fmla="*/ 2483431 w 3195530"/>
                <a:gd name="connsiteY46" fmla="*/ 8113645 h 10612860"/>
                <a:gd name="connsiteX47" fmla="*/ 2412136 w 3195530"/>
                <a:gd name="connsiteY47" fmla="*/ 8776730 h 10612860"/>
                <a:gd name="connsiteX48" fmla="*/ 2380366 w 3195530"/>
                <a:gd name="connsiteY48" fmla="*/ 9173347 h 10612860"/>
                <a:gd name="connsiteX49" fmla="*/ 2396889 w 3195530"/>
                <a:gd name="connsiteY49" fmla="*/ 9467957 h 10612860"/>
                <a:gd name="connsiteX50" fmla="*/ 2454833 w 3195530"/>
                <a:gd name="connsiteY50" fmla="*/ 9613145 h 10612860"/>
                <a:gd name="connsiteX51" fmla="*/ 2424209 w 3195530"/>
                <a:gd name="connsiteY51" fmla="*/ 9804339 h 10612860"/>
                <a:gd name="connsiteX52" fmla="*/ 3134866 w 3195530"/>
                <a:gd name="connsiteY52" fmla="*/ 10341562 h 10612860"/>
                <a:gd name="connsiteX53" fmla="*/ 3160024 w 3195530"/>
                <a:gd name="connsiteY53" fmla="*/ 10564964 h 10612860"/>
                <a:gd name="connsiteX54" fmla="*/ 2531417 w 3195530"/>
                <a:gd name="connsiteY54" fmla="*/ 10550290 h 10612860"/>
                <a:gd name="connsiteX55" fmla="*/ 1876236 w 3195530"/>
                <a:gd name="connsiteY55" fmla="*/ 10303490 h 10612860"/>
                <a:gd name="connsiteX56" fmla="*/ 1861870 w 3195530"/>
                <a:gd name="connsiteY56" fmla="*/ 10020777 h 10612860"/>
                <a:gd name="connsiteX57" fmla="*/ 1835213 w 3195530"/>
                <a:gd name="connsiteY57" fmla="*/ 9894183 h 10612860"/>
                <a:gd name="connsiteX58" fmla="*/ 1882681 w 3195530"/>
                <a:gd name="connsiteY58" fmla="*/ 9589781 h 10612860"/>
                <a:gd name="connsiteX59" fmla="*/ 1802386 w 3195530"/>
                <a:gd name="connsiteY59" fmla="*/ 9334796 h 10612860"/>
                <a:gd name="connsiteX60" fmla="*/ 1800887 w 3195530"/>
                <a:gd name="connsiteY60" fmla="*/ 8152789 h 10612860"/>
                <a:gd name="connsiteX61" fmla="*/ 1935942 w 3195530"/>
                <a:gd name="connsiteY61" fmla="*/ 7506024 h 10612860"/>
                <a:gd name="connsiteX62" fmla="*/ 1876110 w 3195530"/>
                <a:gd name="connsiteY62" fmla="*/ 7319701 h 10612860"/>
                <a:gd name="connsiteX63" fmla="*/ 1916465 w 3195530"/>
                <a:gd name="connsiteY63" fmla="*/ 7164091 h 10612860"/>
                <a:gd name="connsiteX64" fmla="*/ 1910193 w 3195530"/>
                <a:gd name="connsiteY64" fmla="*/ 6839348 h 10612860"/>
                <a:gd name="connsiteX65" fmla="*/ 1707813 w 3195530"/>
                <a:gd name="connsiteY65" fmla="*/ 6238651 h 10612860"/>
                <a:gd name="connsiteX66" fmla="*/ 1377613 w 3195530"/>
                <a:gd name="connsiteY66" fmla="*/ 7441295 h 10612860"/>
                <a:gd name="connsiteX67" fmla="*/ 1374660 w 3195530"/>
                <a:gd name="connsiteY67" fmla="*/ 7650818 h 10612860"/>
                <a:gd name="connsiteX68" fmla="*/ 1267540 w 3195530"/>
                <a:gd name="connsiteY68" fmla="*/ 7793055 h 10612860"/>
                <a:gd name="connsiteX69" fmla="*/ 1278558 w 3195530"/>
                <a:gd name="connsiteY69" fmla="*/ 7897618 h 10612860"/>
                <a:gd name="connsiteX70" fmla="*/ 1205942 w 3195530"/>
                <a:gd name="connsiteY70" fmla="*/ 8057305 h 10612860"/>
                <a:gd name="connsiteX71" fmla="*/ 1033520 w 3195530"/>
                <a:gd name="connsiteY71" fmla="*/ 9173347 h 10612860"/>
                <a:gd name="connsiteX72" fmla="*/ 1054274 w 3195530"/>
                <a:gd name="connsiteY72" fmla="*/ 9656724 h 10612860"/>
                <a:gd name="connsiteX73" fmla="*/ 990267 w 3195530"/>
                <a:gd name="connsiteY73" fmla="*/ 10063276 h 10612860"/>
                <a:gd name="connsiteX74" fmla="*/ 1368683 w 3195530"/>
                <a:gd name="connsiteY74" fmla="*/ 10442252 h 10612860"/>
                <a:gd name="connsiteX75" fmla="*/ 918876 w 3195530"/>
                <a:gd name="connsiteY75" fmla="*/ 10600044 h 10612860"/>
                <a:gd name="connsiteX76" fmla="*/ 474779 w 3195530"/>
                <a:gd name="connsiteY76" fmla="*/ 10287718 h 10612860"/>
                <a:gd name="connsiteX77" fmla="*/ 566182 w 3195530"/>
                <a:gd name="connsiteY77" fmla="*/ 10019896 h 10612860"/>
                <a:gd name="connsiteX78" fmla="*/ 460825 w 3195530"/>
                <a:gd name="connsiteY78" fmla="*/ 9692724 h 10612860"/>
                <a:gd name="connsiteX79" fmla="*/ 511587 w 3195530"/>
                <a:gd name="connsiteY79" fmla="*/ 9032388 h 10612860"/>
                <a:gd name="connsiteX80" fmla="*/ 622935 w 3195530"/>
                <a:gd name="connsiteY80" fmla="*/ 7525502 h 10612860"/>
                <a:gd name="connsiteX81" fmla="*/ 669466 w 3195530"/>
                <a:gd name="connsiteY81" fmla="*/ 7311969 h 10612860"/>
                <a:gd name="connsiteX82" fmla="*/ 689870 w 3195530"/>
                <a:gd name="connsiteY82" fmla="*/ 7037851 h 10612860"/>
                <a:gd name="connsiteX83" fmla="*/ 677180 w 3195530"/>
                <a:gd name="connsiteY83" fmla="*/ 6796735 h 10612860"/>
                <a:gd name="connsiteX84" fmla="*/ 587421 w 3195530"/>
                <a:gd name="connsiteY84" fmla="*/ 6210025 h 10612860"/>
                <a:gd name="connsiteX85" fmla="*/ 503127 w 3195530"/>
                <a:gd name="connsiteY85" fmla="*/ 5850688 h 10612860"/>
                <a:gd name="connsiteX86" fmla="*/ 304621 w 3195530"/>
                <a:gd name="connsiteY86" fmla="*/ 5601332 h 10612860"/>
                <a:gd name="connsiteX87" fmla="*/ 461987 w 3195530"/>
                <a:gd name="connsiteY87" fmla="*/ 4201579 h 10612860"/>
                <a:gd name="connsiteX88" fmla="*/ 480370 w 3195530"/>
                <a:gd name="connsiteY88" fmla="*/ 4073429 h 10612860"/>
                <a:gd name="connsiteX89" fmla="*/ 480370 w 3195530"/>
                <a:gd name="connsiteY89" fmla="*/ 4037882 h 10612860"/>
                <a:gd name="connsiteX90" fmla="*/ 430481 w 3195530"/>
                <a:gd name="connsiteY90" fmla="*/ 3966665 h 10612860"/>
                <a:gd name="connsiteX91" fmla="*/ 480370 w 3195530"/>
                <a:gd name="connsiteY91" fmla="*/ 3731366 h 10612860"/>
                <a:gd name="connsiteX92" fmla="*/ 357520 w 3195530"/>
                <a:gd name="connsiteY92" fmla="*/ 3489579 h 10612860"/>
                <a:gd name="connsiteX93" fmla="*/ 296032 w 3195530"/>
                <a:gd name="connsiteY93" fmla="*/ 3332537 h 10612860"/>
                <a:gd name="connsiteX94" fmla="*/ 312879 w 3195530"/>
                <a:gd name="connsiteY94" fmla="*/ 3170839 h 10612860"/>
                <a:gd name="connsiteX95" fmla="*/ 258721 w 3195530"/>
                <a:gd name="connsiteY95" fmla="*/ 3134915 h 10612860"/>
                <a:gd name="connsiteX96" fmla="*/ 207412 w 3195530"/>
                <a:gd name="connsiteY96" fmla="*/ 2897913 h 10612860"/>
                <a:gd name="connsiteX97" fmla="*/ 54452 w 3195530"/>
                <a:gd name="connsiteY97" fmla="*/ 2538400 h 10612860"/>
                <a:gd name="connsiteX98" fmla="*/ 9303 w 3195530"/>
                <a:gd name="connsiteY98" fmla="*/ 2186090 h 10612860"/>
                <a:gd name="connsiteX99" fmla="*/ 81583 w 3195530"/>
                <a:gd name="connsiteY99" fmla="*/ 1743638 h 10612860"/>
                <a:gd name="connsiteX100" fmla="*/ 649543 w 3195530"/>
                <a:gd name="connsiteY100" fmla="*/ 1494582 h 10612860"/>
                <a:gd name="connsiteX101" fmla="*/ 945925 w 3195530"/>
                <a:gd name="connsiteY101" fmla="*/ 1232699 h 10612860"/>
                <a:gd name="connsiteX102" fmla="*/ 952102 w 3195530"/>
                <a:gd name="connsiteY102" fmla="*/ 1238129 h 10612860"/>
                <a:gd name="connsiteX103" fmla="*/ 1453685 w 3195530"/>
                <a:gd name="connsiteY103" fmla="*/ 1885887 h 10612860"/>
                <a:gd name="connsiteX104" fmla="*/ 1302916 w 3195530"/>
                <a:gd name="connsiteY104" fmla="*/ 1712325 h 10612860"/>
                <a:gd name="connsiteX105" fmla="*/ 1505401 w 3195530"/>
                <a:gd name="connsiteY105" fmla="*/ 1530023 h 10612860"/>
                <a:gd name="connsiteX106" fmla="*/ 1518343 w 3195530"/>
                <a:gd name="connsiteY106" fmla="*/ 1530185 h 10612860"/>
                <a:gd name="connsiteX107" fmla="*/ 1411743 w 3195530"/>
                <a:gd name="connsiteY107" fmla="*/ 1476618 h 10612860"/>
                <a:gd name="connsiteX108" fmla="*/ 1132853 w 3195530"/>
                <a:gd name="connsiteY108" fmla="*/ 1356460 h 10612860"/>
                <a:gd name="connsiteX109" fmla="*/ 987224 w 3195530"/>
                <a:gd name="connsiteY109" fmla="*/ 1196250 h 10612860"/>
                <a:gd name="connsiteX110" fmla="*/ 888169 w 3195530"/>
                <a:gd name="connsiteY110" fmla="*/ 929232 h 10612860"/>
                <a:gd name="connsiteX111" fmla="*/ 827953 w 3195530"/>
                <a:gd name="connsiteY111" fmla="*/ 971350 h 10612860"/>
                <a:gd name="connsiteX112" fmla="*/ 713322 w 3195530"/>
                <a:gd name="connsiteY112" fmla="*/ 695928 h 10612860"/>
                <a:gd name="connsiteX113" fmla="*/ 783974 w 3195530"/>
                <a:gd name="connsiteY113" fmla="*/ 630038 h 10612860"/>
                <a:gd name="connsiteX114" fmla="*/ 1290800 w 3195530"/>
                <a:gd name="connsiteY114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445357 w 3195530"/>
                <a:gd name="connsiteY36" fmla="*/ 3730903 h 10612860"/>
                <a:gd name="connsiteX37" fmla="*/ 2469021 w 3195530"/>
                <a:gd name="connsiteY37" fmla="*/ 4013875 h 10612860"/>
                <a:gd name="connsiteX38" fmla="*/ 2974950 w 3195530"/>
                <a:gd name="connsiteY38" fmla="*/ 5593332 h 10612860"/>
                <a:gd name="connsiteX39" fmla="*/ 2708419 w 3195530"/>
                <a:gd name="connsiteY39" fmla="*/ 5730659 h 10612860"/>
                <a:gd name="connsiteX40" fmla="*/ 2736752 w 3195530"/>
                <a:gd name="connsiteY40" fmla="*/ 6385004 h 10612860"/>
                <a:gd name="connsiteX41" fmla="*/ 2718427 w 3195530"/>
                <a:gd name="connsiteY41" fmla="*/ 7009774 h 10612860"/>
                <a:gd name="connsiteX42" fmla="*/ 2690545 w 3195530"/>
                <a:gd name="connsiteY42" fmla="*/ 7429203 h 10612860"/>
                <a:gd name="connsiteX43" fmla="*/ 2595054 w 3195530"/>
                <a:gd name="connsiteY43" fmla="*/ 7760350 h 10612860"/>
                <a:gd name="connsiteX44" fmla="*/ 2500175 w 3195530"/>
                <a:gd name="connsiteY44" fmla="*/ 7873515 h 10612860"/>
                <a:gd name="connsiteX45" fmla="*/ 2483431 w 3195530"/>
                <a:gd name="connsiteY45" fmla="*/ 8113645 h 10612860"/>
                <a:gd name="connsiteX46" fmla="*/ 2412136 w 3195530"/>
                <a:gd name="connsiteY46" fmla="*/ 8776730 h 10612860"/>
                <a:gd name="connsiteX47" fmla="*/ 2380366 w 3195530"/>
                <a:gd name="connsiteY47" fmla="*/ 9173347 h 10612860"/>
                <a:gd name="connsiteX48" fmla="*/ 2396889 w 3195530"/>
                <a:gd name="connsiteY48" fmla="*/ 9467957 h 10612860"/>
                <a:gd name="connsiteX49" fmla="*/ 2454833 w 3195530"/>
                <a:gd name="connsiteY49" fmla="*/ 9613145 h 10612860"/>
                <a:gd name="connsiteX50" fmla="*/ 2424209 w 3195530"/>
                <a:gd name="connsiteY50" fmla="*/ 9804339 h 10612860"/>
                <a:gd name="connsiteX51" fmla="*/ 3134866 w 3195530"/>
                <a:gd name="connsiteY51" fmla="*/ 10341562 h 10612860"/>
                <a:gd name="connsiteX52" fmla="*/ 3160024 w 3195530"/>
                <a:gd name="connsiteY52" fmla="*/ 10564964 h 10612860"/>
                <a:gd name="connsiteX53" fmla="*/ 2531417 w 3195530"/>
                <a:gd name="connsiteY53" fmla="*/ 10550290 h 10612860"/>
                <a:gd name="connsiteX54" fmla="*/ 1876236 w 3195530"/>
                <a:gd name="connsiteY54" fmla="*/ 10303490 h 10612860"/>
                <a:gd name="connsiteX55" fmla="*/ 1861870 w 3195530"/>
                <a:gd name="connsiteY55" fmla="*/ 10020777 h 10612860"/>
                <a:gd name="connsiteX56" fmla="*/ 1835213 w 3195530"/>
                <a:gd name="connsiteY56" fmla="*/ 9894183 h 10612860"/>
                <a:gd name="connsiteX57" fmla="*/ 1882681 w 3195530"/>
                <a:gd name="connsiteY57" fmla="*/ 9589781 h 10612860"/>
                <a:gd name="connsiteX58" fmla="*/ 1802386 w 3195530"/>
                <a:gd name="connsiteY58" fmla="*/ 9334796 h 10612860"/>
                <a:gd name="connsiteX59" fmla="*/ 1800887 w 3195530"/>
                <a:gd name="connsiteY59" fmla="*/ 8152789 h 10612860"/>
                <a:gd name="connsiteX60" fmla="*/ 1935942 w 3195530"/>
                <a:gd name="connsiteY60" fmla="*/ 7506024 h 10612860"/>
                <a:gd name="connsiteX61" fmla="*/ 1876110 w 3195530"/>
                <a:gd name="connsiteY61" fmla="*/ 7319701 h 10612860"/>
                <a:gd name="connsiteX62" fmla="*/ 1916465 w 3195530"/>
                <a:gd name="connsiteY62" fmla="*/ 7164091 h 10612860"/>
                <a:gd name="connsiteX63" fmla="*/ 1910193 w 3195530"/>
                <a:gd name="connsiteY63" fmla="*/ 6839348 h 10612860"/>
                <a:gd name="connsiteX64" fmla="*/ 1707813 w 3195530"/>
                <a:gd name="connsiteY64" fmla="*/ 6238651 h 10612860"/>
                <a:gd name="connsiteX65" fmla="*/ 1377613 w 3195530"/>
                <a:gd name="connsiteY65" fmla="*/ 7441295 h 10612860"/>
                <a:gd name="connsiteX66" fmla="*/ 1374660 w 3195530"/>
                <a:gd name="connsiteY66" fmla="*/ 7650818 h 10612860"/>
                <a:gd name="connsiteX67" fmla="*/ 1267540 w 3195530"/>
                <a:gd name="connsiteY67" fmla="*/ 7793055 h 10612860"/>
                <a:gd name="connsiteX68" fmla="*/ 1278558 w 3195530"/>
                <a:gd name="connsiteY68" fmla="*/ 7897618 h 10612860"/>
                <a:gd name="connsiteX69" fmla="*/ 1205942 w 3195530"/>
                <a:gd name="connsiteY69" fmla="*/ 8057305 h 10612860"/>
                <a:gd name="connsiteX70" fmla="*/ 1033520 w 3195530"/>
                <a:gd name="connsiteY70" fmla="*/ 9173347 h 10612860"/>
                <a:gd name="connsiteX71" fmla="*/ 1054274 w 3195530"/>
                <a:gd name="connsiteY71" fmla="*/ 9656724 h 10612860"/>
                <a:gd name="connsiteX72" fmla="*/ 990267 w 3195530"/>
                <a:gd name="connsiteY72" fmla="*/ 10063276 h 10612860"/>
                <a:gd name="connsiteX73" fmla="*/ 1368683 w 3195530"/>
                <a:gd name="connsiteY73" fmla="*/ 10442252 h 10612860"/>
                <a:gd name="connsiteX74" fmla="*/ 918876 w 3195530"/>
                <a:gd name="connsiteY74" fmla="*/ 10600044 h 10612860"/>
                <a:gd name="connsiteX75" fmla="*/ 474779 w 3195530"/>
                <a:gd name="connsiteY75" fmla="*/ 10287718 h 10612860"/>
                <a:gd name="connsiteX76" fmla="*/ 566182 w 3195530"/>
                <a:gd name="connsiteY76" fmla="*/ 10019896 h 10612860"/>
                <a:gd name="connsiteX77" fmla="*/ 460825 w 3195530"/>
                <a:gd name="connsiteY77" fmla="*/ 9692724 h 10612860"/>
                <a:gd name="connsiteX78" fmla="*/ 511587 w 3195530"/>
                <a:gd name="connsiteY78" fmla="*/ 9032388 h 10612860"/>
                <a:gd name="connsiteX79" fmla="*/ 622935 w 3195530"/>
                <a:gd name="connsiteY79" fmla="*/ 7525502 h 10612860"/>
                <a:gd name="connsiteX80" fmla="*/ 669466 w 3195530"/>
                <a:gd name="connsiteY80" fmla="*/ 7311969 h 10612860"/>
                <a:gd name="connsiteX81" fmla="*/ 689870 w 3195530"/>
                <a:gd name="connsiteY81" fmla="*/ 7037851 h 10612860"/>
                <a:gd name="connsiteX82" fmla="*/ 677180 w 3195530"/>
                <a:gd name="connsiteY82" fmla="*/ 6796735 h 10612860"/>
                <a:gd name="connsiteX83" fmla="*/ 587421 w 3195530"/>
                <a:gd name="connsiteY83" fmla="*/ 6210025 h 10612860"/>
                <a:gd name="connsiteX84" fmla="*/ 503127 w 3195530"/>
                <a:gd name="connsiteY84" fmla="*/ 5850688 h 10612860"/>
                <a:gd name="connsiteX85" fmla="*/ 304621 w 3195530"/>
                <a:gd name="connsiteY85" fmla="*/ 5601332 h 10612860"/>
                <a:gd name="connsiteX86" fmla="*/ 461987 w 3195530"/>
                <a:gd name="connsiteY86" fmla="*/ 4201579 h 10612860"/>
                <a:gd name="connsiteX87" fmla="*/ 480370 w 3195530"/>
                <a:gd name="connsiteY87" fmla="*/ 4073429 h 10612860"/>
                <a:gd name="connsiteX88" fmla="*/ 480370 w 3195530"/>
                <a:gd name="connsiteY88" fmla="*/ 4037882 h 10612860"/>
                <a:gd name="connsiteX89" fmla="*/ 430481 w 3195530"/>
                <a:gd name="connsiteY89" fmla="*/ 3966665 h 10612860"/>
                <a:gd name="connsiteX90" fmla="*/ 480370 w 3195530"/>
                <a:gd name="connsiteY90" fmla="*/ 3731366 h 10612860"/>
                <a:gd name="connsiteX91" fmla="*/ 357520 w 3195530"/>
                <a:gd name="connsiteY91" fmla="*/ 3489579 h 10612860"/>
                <a:gd name="connsiteX92" fmla="*/ 296032 w 3195530"/>
                <a:gd name="connsiteY92" fmla="*/ 3332537 h 10612860"/>
                <a:gd name="connsiteX93" fmla="*/ 312879 w 3195530"/>
                <a:gd name="connsiteY93" fmla="*/ 3170839 h 10612860"/>
                <a:gd name="connsiteX94" fmla="*/ 258721 w 3195530"/>
                <a:gd name="connsiteY94" fmla="*/ 3134915 h 10612860"/>
                <a:gd name="connsiteX95" fmla="*/ 207412 w 3195530"/>
                <a:gd name="connsiteY95" fmla="*/ 2897913 h 10612860"/>
                <a:gd name="connsiteX96" fmla="*/ 54452 w 3195530"/>
                <a:gd name="connsiteY96" fmla="*/ 2538400 h 10612860"/>
                <a:gd name="connsiteX97" fmla="*/ 9303 w 3195530"/>
                <a:gd name="connsiteY97" fmla="*/ 2186090 h 10612860"/>
                <a:gd name="connsiteX98" fmla="*/ 81583 w 3195530"/>
                <a:gd name="connsiteY98" fmla="*/ 1743638 h 10612860"/>
                <a:gd name="connsiteX99" fmla="*/ 649543 w 3195530"/>
                <a:gd name="connsiteY99" fmla="*/ 1494582 h 10612860"/>
                <a:gd name="connsiteX100" fmla="*/ 945925 w 3195530"/>
                <a:gd name="connsiteY100" fmla="*/ 1232699 h 10612860"/>
                <a:gd name="connsiteX101" fmla="*/ 952102 w 3195530"/>
                <a:gd name="connsiteY101" fmla="*/ 1238129 h 10612860"/>
                <a:gd name="connsiteX102" fmla="*/ 1453685 w 3195530"/>
                <a:gd name="connsiteY102" fmla="*/ 1885887 h 10612860"/>
                <a:gd name="connsiteX103" fmla="*/ 1302916 w 3195530"/>
                <a:gd name="connsiteY103" fmla="*/ 1712325 h 10612860"/>
                <a:gd name="connsiteX104" fmla="*/ 1505401 w 3195530"/>
                <a:gd name="connsiteY104" fmla="*/ 1530023 h 10612860"/>
                <a:gd name="connsiteX105" fmla="*/ 1518343 w 3195530"/>
                <a:gd name="connsiteY105" fmla="*/ 1530185 h 10612860"/>
                <a:gd name="connsiteX106" fmla="*/ 1411743 w 3195530"/>
                <a:gd name="connsiteY106" fmla="*/ 1476618 h 10612860"/>
                <a:gd name="connsiteX107" fmla="*/ 1132853 w 3195530"/>
                <a:gd name="connsiteY107" fmla="*/ 1356460 h 10612860"/>
                <a:gd name="connsiteX108" fmla="*/ 987224 w 3195530"/>
                <a:gd name="connsiteY108" fmla="*/ 1196250 h 10612860"/>
                <a:gd name="connsiteX109" fmla="*/ 888169 w 3195530"/>
                <a:gd name="connsiteY109" fmla="*/ 929232 h 10612860"/>
                <a:gd name="connsiteX110" fmla="*/ 827953 w 3195530"/>
                <a:gd name="connsiteY110" fmla="*/ 971350 h 10612860"/>
                <a:gd name="connsiteX111" fmla="*/ 713322 w 3195530"/>
                <a:gd name="connsiteY111" fmla="*/ 695928 h 10612860"/>
                <a:gd name="connsiteX112" fmla="*/ 783974 w 3195530"/>
                <a:gd name="connsiteY112" fmla="*/ 630038 h 10612860"/>
                <a:gd name="connsiteX113" fmla="*/ 1290800 w 3195530"/>
                <a:gd name="connsiteY113" fmla="*/ 0 h 1061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195530" h="10612860">
                  <a:moveTo>
                    <a:pt x="1763037" y="2903008"/>
                  </a:moveTo>
                  <a:cubicBezTo>
                    <a:pt x="1885202" y="3033635"/>
                    <a:pt x="1872984" y="3065139"/>
                    <a:pt x="1850995" y="3156579"/>
                  </a:cubicBezTo>
                  <a:cubicBezTo>
                    <a:pt x="1916962" y="3145053"/>
                    <a:pt x="1941396" y="3013657"/>
                    <a:pt x="1868097" y="2960638"/>
                  </a:cubicBezTo>
                  <a:lnTo>
                    <a:pt x="1763037" y="2903008"/>
                  </a:lnTo>
                  <a:close/>
                  <a:moveTo>
                    <a:pt x="1290800" y="0"/>
                  </a:moveTo>
                  <a:cubicBezTo>
                    <a:pt x="1801445" y="7956"/>
                    <a:pt x="1808775" y="336334"/>
                    <a:pt x="1852755" y="556368"/>
                  </a:cubicBezTo>
                  <a:cubicBezTo>
                    <a:pt x="1963687" y="508007"/>
                    <a:pt x="1888928" y="775456"/>
                    <a:pt x="1880139" y="826219"/>
                  </a:cubicBezTo>
                  <a:cubicBezTo>
                    <a:pt x="1853721" y="920973"/>
                    <a:pt x="1832190" y="902771"/>
                    <a:pt x="1800885" y="889179"/>
                  </a:cubicBezTo>
                  <a:cubicBezTo>
                    <a:pt x="1794692" y="1052768"/>
                    <a:pt x="1749407" y="1133370"/>
                    <a:pt x="1665029" y="1234718"/>
                  </a:cubicBezTo>
                  <a:cubicBezTo>
                    <a:pt x="1652388" y="1274130"/>
                    <a:pt x="1654407" y="1304321"/>
                    <a:pt x="1649096" y="1339123"/>
                  </a:cubicBezTo>
                  <a:cubicBezTo>
                    <a:pt x="1649324" y="1430088"/>
                    <a:pt x="1591182" y="1487163"/>
                    <a:pt x="1534696" y="1530388"/>
                  </a:cubicBezTo>
                  <a:cubicBezTo>
                    <a:pt x="1631138" y="1537326"/>
                    <a:pt x="1656218" y="1674523"/>
                    <a:pt x="1721540" y="1740863"/>
                  </a:cubicBezTo>
                  <a:cubicBezTo>
                    <a:pt x="1723080" y="1745641"/>
                    <a:pt x="1724169" y="1750405"/>
                    <a:pt x="1724957" y="1755132"/>
                  </a:cubicBezTo>
                  <a:lnTo>
                    <a:pt x="1652304" y="1750313"/>
                  </a:lnTo>
                  <a:lnTo>
                    <a:pt x="1751358" y="1930550"/>
                  </a:lnTo>
                  <a:cubicBezTo>
                    <a:pt x="1734495" y="1865727"/>
                    <a:pt x="1738270" y="1816989"/>
                    <a:pt x="1724957" y="1755132"/>
                  </a:cubicBezTo>
                  <a:lnTo>
                    <a:pt x="1736291" y="1755884"/>
                  </a:lnTo>
                  <a:lnTo>
                    <a:pt x="1721540" y="1740863"/>
                  </a:lnTo>
                  <a:cubicBezTo>
                    <a:pt x="1712755" y="1703995"/>
                    <a:pt x="1697127" y="1662129"/>
                    <a:pt x="1667880" y="1609649"/>
                  </a:cubicBezTo>
                  <a:lnTo>
                    <a:pt x="1658106" y="1372022"/>
                  </a:lnTo>
                  <a:cubicBezTo>
                    <a:pt x="1691718" y="1475323"/>
                    <a:pt x="1705784" y="1525605"/>
                    <a:pt x="1734509" y="1541309"/>
                  </a:cubicBezTo>
                  <a:cubicBezTo>
                    <a:pt x="1938405" y="1625368"/>
                    <a:pt x="2120309" y="1644883"/>
                    <a:pt x="2326647" y="1715111"/>
                  </a:cubicBezTo>
                  <a:cubicBezTo>
                    <a:pt x="2387577" y="1741653"/>
                    <a:pt x="2468052" y="1735922"/>
                    <a:pt x="2509435" y="1794736"/>
                  </a:cubicBezTo>
                  <a:cubicBezTo>
                    <a:pt x="2578423" y="1861987"/>
                    <a:pt x="2583886" y="2028360"/>
                    <a:pt x="2606453" y="2095611"/>
                  </a:cubicBezTo>
                  <a:cubicBezTo>
                    <a:pt x="2645682" y="2153081"/>
                    <a:pt x="2650703" y="2150616"/>
                    <a:pt x="2672829" y="2178119"/>
                  </a:cubicBezTo>
                  <a:cubicBezTo>
                    <a:pt x="2671964" y="2219628"/>
                    <a:pt x="2671098" y="2261137"/>
                    <a:pt x="2670233" y="2302646"/>
                  </a:cubicBezTo>
                  <a:cubicBezTo>
                    <a:pt x="2698229" y="2345244"/>
                    <a:pt x="2677359" y="2320992"/>
                    <a:pt x="2712685" y="2352064"/>
                  </a:cubicBezTo>
                  <a:lnTo>
                    <a:pt x="2702149" y="2404747"/>
                  </a:lnTo>
                  <a:cubicBezTo>
                    <a:pt x="2725733" y="2417650"/>
                    <a:pt x="2734657" y="2405196"/>
                    <a:pt x="2763128" y="2436539"/>
                  </a:cubicBezTo>
                  <a:cubicBezTo>
                    <a:pt x="2783404" y="2468460"/>
                    <a:pt x="2759701" y="2504990"/>
                    <a:pt x="2757987" y="2539216"/>
                  </a:cubicBezTo>
                  <a:cubicBezTo>
                    <a:pt x="2830675" y="2570897"/>
                    <a:pt x="2952228" y="2786992"/>
                    <a:pt x="3024915" y="2938542"/>
                  </a:cubicBezTo>
                  <a:lnTo>
                    <a:pt x="3138120" y="3005297"/>
                  </a:lnTo>
                  <a:cubicBezTo>
                    <a:pt x="3176534" y="3119388"/>
                    <a:pt x="3200288" y="3168933"/>
                    <a:pt x="3194723" y="3333739"/>
                  </a:cubicBezTo>
                  <a:cubicBezTo>
                    <a:pt x="3121510" y="3499632"/>
                    <a:pt x="3109378" y="3603286"/>
                    <a:pt x="2857806" y="3656225"/>
                  </a:cubicBezTo>
                  <a:lnTo>
                    <a:pt x="2542420" y="3660305"/>
                  </a:lnTo>
                  <a:cubicBezTo>
                    <a:pt x="2487616" y="3649756"/>
                    <a:pt x="2506110" y="3650733"/>
                    <a:pt x="2461079" y="3610217"/>
                  </a:cubicBezTo>
                  <a:lnTo>
                    <a:pt x="2445357" y="3730903"/>
                  </a:lnTo>
                  <a:lnTo>
                    <a:pt x="2469021" y="4013875"/>
                  </a:lnTo>
                  <a:cubicBezTo>
                    <a:pt x="2533134" y="4303569"/>
                    <a:pt x="2824378" y="5106399"/>
                    <a:pt x="2974950" y="5593332"/>
                  </a:cubicBezTo>
                  <a:cubicBezTo>
                    <a:pt x="3011367" y="5707926"/>
                    <a:pt x="2843607" y="5642497"/>
                    <a:pt x="2708419" y="5730659"/>
                  </a:cubicBezTo>
                  <a:cubicBezTo>
                    <a:pt x="2757344" y="5999535"/>
                    <a:pt x="2737509" y="6102898"/>
                    <a:pt x="2736752" y="6385004"/>
                  </a:cubicBezTo>
                  <a:cubicBezTo>
                    <a:pt x="2736620" y="6633185"/>
                    <a:pt x="2747845" y="6839701"/>
                    <a:pt x="2718427" y="7009774"/>
                  </a:cubicBezTo>
                  <a:cubicBezTo>
                    <a:pt x="2666595" y="7086786"/>
                    <a:pt x="2735962" y="7280136"/>
                    <a:pt x="2690545" y="7429203"/>
                  </a:cubicBezTo>
                  <a:cubicBezTo>
                    <a:pt x="2634529" y="7582454"/>
                    <a:pt x="2615963" y="7594947"/>
                    <a:pt x="2595054" y="7760350"/>
                  </a:cubicBezTo>
                  <a:cubicBezTo>
                    <a:pt x="2588928" y="7805572"/>
                    <a:pt x="2483805" y="7828293"/>
                    <a:pt x="2500175" y="7873515"/>
                  </a:cubicBezTo>
                  <a:cubicBezTo>
                    <a:pt x="2579762" y="8026219"/>
                    <a:pt x="2466379" y="8049122"/>
                    <a:pt x="2483431" y="8113645"/>
                  </a:cubicBezTo>
                  <a:cubicBezTo>
                    <a:pt x="2517403" y="8288153"/>
                    <a:pt x="2436363" y="8606939"/>
                    <a:pt x="2412136" y="8776730"/>
                  </a:cubicBezTo>
                  <a:cubicBezTo>
                    <a:pt x="2369240" y="8959967"/>
                    <a:pt x="2353609" y="9066251"/>
                    <a:pt x="2380366" y="9173347"/>
                  </a:cubicBezTo>
                  <a:cubicBezTo>
                    <a:pt x="2432405" y="9284240"/>
                    <a:pt x="2442141" y="9369753"/>
                    <a:pt x="2396889" y="9467957"/>
                  </a:cubicBezTo>
                  <a:cubicBezTo>
                    <a:pt x="2363285" y="9537774"/>
                    <a:pt x="2376298" y="9577438"/>
                    <a:pt x="2454833" y="9613145"/>
                  </a:cubicBezTo>
                  <a:cubicBezTo>
                    <a:pt x="2491303" y="9642018"/>
                    <a:pt x="2530300" y="9658824"/>
                    <a:pt x="2424209" y="9804339"/>
                  </a:cubicBezTo>
                  <a:cubicBezTo>
                    <a:pt x="2356358" y="9899657"/>
                    <a:pt x="2771113" y="10115384"/>
                    <a:pt x="3134866" y="10341562"/>
                  </a:cubicBezTo>
                  <a:cubicBezTo>
                    <a:pt x="3198279" y="10390076"/>
                    <a:pt x="3220414" y="10515372"/>
                    <a:pt x="3160024" y="10564964"/>
                  </a:cubicBezTo>
                  <a:cubicBezTo>
                    <a:pt x="3063292" y="10600964"/>
                    <a:pt x="2776202" y="10577739"/>
                    <a:pt x="2531417" y="10550290"/>
                  </a:cubicBezTo>
                  <a:cubicBezTo>
                    <a:pt x="2270722" y="10510324"/>
                    <a:pt x="2132699" y="10411138"/>
                    <a:pt x="1876236" y="10303490"/>
                  </a:cubicBezTo>
                  <a:cubicBezTo>
                    <a:pt x="1796716" y="10260760"/>
                    <a:pt x="1856789" y="10099505"/>
                    <a:pt x="1861870" y="10020777"/>
                  </a:cubicBezTo>
                  <a:cubicBezTo>
                    <a:pt x="1875485" y="9978580"/>
                    <a:pt x="1808100" y="9931880"/>
                    <a:pt x="1835213" y="9894183"/>
                  </a:cubicBezTo>
                  <a:cubicBezTo>
                    <a:pt x="1921808" y="9780870"/>
                    <a:pt x="1753517" y="9679787"/>
                    <a:pt x="1882681" y="9589781"/>
                  </a:cubicBezTo>
                  <a:cubicBezTo>
                    <a:pt x="1923556" y="9549469"/>
                    <a:pt x="1807828" y="9495425"/>
                    <a:pt x="1802386" y="9334796"/>
                  </a:cubicBezTo>
                  <a:cubicBezTo>
                    <a:pt x="1822325" y="9064188"/>
                    <a:pt x="1759591" y="8373565"/>
                    <a:pt x="1800887" y="8152789"/>
                  </a:cubicBezTo>
                  <a:cubicBezTo>
                    <a:pt x="1845905" y="7937201"/>
                    <a:pt x="1869773" y="7666622"/>
                    <a:pt x="1935942" y="7506024"/>
                  </a:cubicBezTo>
                  <a:cubicBezTo>
                    <a:pt x="1956496" y="7425915"/>
                    <a:pt x="1882555" y="7399809"/>
                    <a:pt x="1876110" y="7319701"/>
                  </a:cubicBezTo>
                  <a:cubicBezTo>
                    <a:pt x="1873064" y="7251333"/>
                    <a:pt x="1978010" y="7223460"/>
                    <a:pt x="1916465" y="7164091"/>
                  </a:cubicBezTo>
                  <a:cubicBezTo>
                    <a:pt x="1851017" y="7064316"/>
                    <a:pt x="1962768" y="6911047"/>
                    <a:pt x="1910193" y="6839348"/>
                  </a:cubicBezTo>
                  <a:cubicBezTo>
                    <a:pt x="1788088" y="6651715"/>
                    <a:pt x="1879283" y="6224771"/>
                    <a:pt x="1707813" y="6238651"/>
                  </a:cubicBezTo>
                  <a:cubicBezTo>
                    <a:pt x="1596229" y="6246332"/>
                    <a:pt x="1573799" y="6862550"/>
                    <a:pt x="1377613" y="7441295"/>
                  </a:cubicBezTo>
                  <a:cubicBezTo>
                    <a:pt x="1339968" y="7523826"/>
                    <a:pt x="1391155" y="7574319"/>
                    <a:pt x="1374660" y="7650818"/>
                  </a:cubicBezTo>
                  <a:cubicBezTo>
                    <a:pt x="1338208" y="7728919"/>
                    <a:pt x="1281496" y="7732414"/>
                    <a:pt x="1267540" y="7793055"/>
                  </a:cubicBezTo>
                  <a:cubicBezTo>
                    <a:pt x="1244423" y="7826500"/>
                    <a:pt x="1255144" y="7847253"/>
                    <a:pt x="1278558" y="7897618"/>
                  </a:cubicBezTo>
                  <a:cubicBezTo>
                    <a:pt x="1292967" y="7951528"/>
                    <a:pt x="1192496" y="7984277"/>
                    <a:pt x="1205942" y="8057305"/>
                  </a:cubicBezTo>
                  <a:cubicBezTo>
                    <a:pt x="1236310" y="8316457"/>
                    <a:pt x="1126150" y="8888629"/>
                    <a:pt x="1033520" y="9173347"/>
                  </a:cubicBezTo>
                  <a:cubicBezTo>
                    <a:pt x="1002075" y="9250656"/>
                    <a:pt x="1090137" y="9496528"/>
                    <a:pt x="1054274" y="9656724"/>
                  </a:cubicBezTo>
                  <a:cubicBezTo>
                    <a:pt x="981217" y="9804572"/>
                    <a:pt x="969453" y="9963578"/>
                    <a:pt x="990267" y="10063276"/>
                  </a:cubicBezTo>
                  <a:cubicBezTo>
                    <a:pt x="1143347" y="10247861"/>
                    <a:pt x="1168717" y="10274048"/>
                    <a:pt x="1368683" y="10442252"/>
                  </a:cubicBezTo>
                  <a:cubicBezTo>
                    <a:pt x="1524599" y="10561929"/>
                    <a:pt x="1338067" y="10646149"/>
                    <a:pt x="918876" y="10600044"/>
                  </a:cubicBezTo>
                  <a:cubicBezTo>
                    <a:pt x="716747" y="10529872"/>
                    <a:pt x="523630" y="10469407"/>
                    <a:pt x="474779" y="10287718"/>
                  </a:cubicBezTo>
                  <a:cubicBezTo>
                    <a:pt x="460994" y="10214163"/>
                    <a:pt x="590583" y="10089490"/>
                    <a:pt x="566182" y="10019896"/>
                  </a:cubicBezTo>
                  <a:cubicBezTo>
                    <a:pt x="514350" y="9901569"/>
                    <a:pt x="513736" y="9833548"/>
                    <a:pt x="460825" y="9692724"/>
                  </a:cubicBezTo>
                  <a:cubicBezTo>
                    <a:pt x="428186" y="9545332"/>
                    <a:pt x="547918" y="9172668"/>
                    <a:pt x="511587" y="9032388"/>
                  </a:cubicBezTo>
                  <a:cubicBezTo>
                    <a:pt x="417570" y="8647125"/>
                    <a:pt x="441994" y="7931915"/>
                    <a:pt x="622935" y="7525502"/>
                  </a:cubicBezTo>
                  <a:cubicBezTo>
                    <a:pt x="660944" y="7463322"/>
                    <a:pt x="586275" y="7374687"/>
                    <a:pt x="669466" y="7311969"/>
                  </a:cubicBezTo>
                  <a:cubicBezTo>
                    <a:pt x="731364" y="7273515"/>
                    <a:pt x="604138" y="7146071"/>
                    <a:pt x="689870" y="7037851"/>
                  </a:cubicBezTo>
                  <a:cubicBezTo>
                    <a:pt x="719938" y="7010042"/>
                    <a:pt x="607537" y="6942878"/>
                    <a:pt x="677180" y="6796735"/>
                  </a:cubicBezTo>
                  <a:cubicBezTo>
                    <a:pt x="694258" y="6708282"/>
                    <a:pt x="529714" y="6543249"/>
                    <a:pt x="587421" y="6210025"/>
                  </a:cubicBezTo>
                  <a:cubicBezTo>
                    <a:pt x="599552" y="6134828"/>
                    <a:pt x="413486" y="6131917"/>
                    <a:pt x="503127" y="5850688"/>
                  </a:cubicBezTo>
                  <a:cubicBezTo>
                    <a:pt x="536354" y="5706433"/>
                    <a:pt x="319271" y="5761965"/>
                    <a:pt x="304621" y="5601332"/>
                  </a:cubicBezTo>
                  <a:cubicBezTo>
                    <a:pt x="320313" y="5340683"/>
                    <a:pt x="403834" y="4624329"/>
                    <a:pt x="461987" y="4201579"/>
                  </a:cubicBezTo>
                  <a:lnTo>
                    <a:pt x="480370" y="4073429"/>
                  </a:lnTo>
                  <a:lnTo>
                    <a:pt x="480370" y="4037882"/>
                  </a:lnTo>
                  <a:lnTo>
                    <a:pt x="430481" y="3966665"/>
                  </a:lnTo>
                  <a:lnTo>
                    <a:pt x="480370" y="3731366"/>
                  </a:lnTo>
                  <a:lnTo>
                    <a:pt x="357520" y="3489579"/>
                  </a:lnTo>
                  <a:cubicBezTo>
                    <a:pt x="337024" y="3429548"/>
                    <a:pt x="331188" y="3411010"/>
                    <a:pt x="296032" y="3332537"/>
                  </a:cubicBezTo>
                  <a:cubicBezTo>
                    <a:pt x="300019" y="3258660"/>
                    <a:pt x="289345" y="3260853"/>
                    <a:pt x="312879" y="3170839"/>
                  </a:cubicBezTo>
                  <a:lnTo>
                    <a:pt x="258721" y="3134915"/>
                  </a:lnTo>
                  <a:cubicBezTo>
                    <a:pt x="244061" y="3061294"/>
                    <a:pt x="263608" y="3033775"/>
                    <a:pt x="207412" y="2897913"/>
                  </a:cubicBezTo>
                  <a:cubicBezTo>
                    <a:pt x="161312" y="2801896"/>
                    <a:pt x="102996" y="2715099"/>
                    <a:pt x="54452" y="2538400"/>
                  </a:cubicBezTo>
                  <a:cubicBezTo>
                    <a:pt x="18227" y="2400985"/>
                    <a:pt x="52858" y="2339642"/>
                    <a:pt x="9303" y="2186090"/>
                  </a:cubicBezTo>
                  <a:cubicBezTo>
                    <a:pt x="8963" y="1985587"/>
                    <a:pt x="-37798" y="1978719"/>
                    <a:pt x="81583" y="1743638"/>
                  </a:cubicBezTo>
                  <a:cubicBezTo>
                    <a:pt x="192719" y="1639872"/>
                    <a:pt x="438234" y="1552243"/>
                    <a:pt x="649543" y="1494582"/>
                  </a:cubicBezTo>
                  <a:cubicBezTo>
                    <a:pt x="811283" y="1452620"/>
                    <a:pt x="910748" y="1222236"/>
                    <a:pt x="945925" y="1232699"/>
                  </a:cubicBezTo>
                  <a:cubicBezTo>
                    <a:pt x="948270" y="1233396"/>
                    <a:pt x="950329" y="1235164"/>
                    <a:pt x="952102" y="1238129"/>
                  </a:cubicBezTo>
                  <a:cubicBezTo>
                    <a:pt x="927905" y="1306516"/>
                    <a:pt x="1245770" y="1656136"/>
                    <a:pt x="1453685" y="1885887"/>
                  </a:cubicBezTo>
                  <a:cubicBezTo>
                    <a:pt x="1429491" y="1820348"/>
                    <a:pt x="1429728" y="1805525"/>
                    <a:pt x="1302916" y="1712325"/>
                  </a:cubicBezTo>
                  <a:lnTo>
                    <a:pt x="1505401" y="1530023"/>
                  </a:lnTo>
                  <a:lnTo>
                    <a:pt x="1518343" y="1530185"/>
                  </a:lnTo>
                  <a:cubicBezTo>
                    <a:pt x="1483021" y="1505424"/>
                    <a:pt x="1447382" y="1494945"/>
                    <a:pt x="1411743" y="1476618"/>
                  </a:cubicBezTo>
                  <a:cubicBezTo>
                    <a:pt x="1330996" y="1480364"/>
                    <a:pt x="1291785" y="1520994"/>
                    <a:pt x="1132853" y="1356460"/>
                  </a:cubicBezTo>
                  <a:cubicBezTo>
                    <a:pt x="1078609" y="1303057"/>
                    <a:pt x="1031695" y="1265790"/>
                    <a:pt x="987224" y="1196250"/>
                  </a:cubicBezTo>
                  <a:cubicBezTo>
                    <a:pt x="929773" y="1116465"/>
                    <a:pt x="921187" y="1018238"/>
                    <a:pt x="888169" y="929232"/>
                  </a:cubicBezTo>
                  <a:cubicBezTo>
                    <a:pt x="868097" y="943271"/>
                    <a:pt x="852911" y="966532"/>
                    <a:pt x="827953" y="971350"/>
                  </a:cubicBezTo>
                  <a:cubicBezTo>
                    <a:pt x="788114" y="976360"/>
                    <a:pt x="721398" y="813092"/>
                    <a:pt x="713322" y="695928"/>
                  </a:cubicBezTo>
                  <a:cubicBezTo>
                    <a:pt x="710811" y="610956"/>
                    <a:pt x="744950" y="629718"/>
                    <a:pt x="783974" y="630038"/>
                  </a:cubicBezTo>
                  <a:cubicBezTo>
                    <a:pt x="714289" y="279409"/>
                    <a:pt x="896262" y="16377"/>
                    <a:pt x="1290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1">
                <a:solidFill>
                  <a:srgbClr val="FFC000"/>
                </a:solidFill>
              </a:endParaRPr>
            </a:p>
          </p:txBody>
        </p:sp>
        <p:sp>
          <p:nvSpPr>
            <p:cNvPr id="15" name="Graphic 11">
              <a:extLst>
                <a:ext uri="{FF2B5EF4-FFF2-40B4-BE49-F238E27FC236}">
                  <a16:creationId xmlns="" xmlns:a16="http://schemas.microsoft.com/office/drawing/2014/main" id="{7D71E8A2-B40F-4009-B9EC-126096A0CB18}"/>
                </a:ext>
              </a:extLst>
            </p:cNvPr>
            <p:cNvSpPr/>
            <p:nvPr/>
          </p:nvSpPr>
          <p:spPr>
            <a:xfrm>
              <a:off x="3436946" y="3867895"/>
              <a:ext cx="338442" cy="1155050"/>
            </a:xfrm>
            <a:custGeom>
              <a:avLst/>
              <a:gdLst>
                <a:gd name="connsiteX0" fmla="*/ 1732970 w 1743075"/>
                <a:gd name="connsiteY0" fmla="*/ 1329937 h 4495800"/>
                <a:gd name="connsiteX1" fmla="*/ 1726302 w 1743075"/>
                <a:gd name="connsiteY1" fmla="*/ 1291837 h 4495800"/>
                <a:gd name="connsiteX2" fmla="*/ 1698680 w 1743075"/>
                <a:gd name="connsiteY2" fmla="*/ 1230877 h 4495800"/>
                <a:gd name="connsiteX3" fmla="*/ 1666295 w 1743075"/>
                <a:gd name="connsiteY3" fmla="*/ 1177537 h 4495800"/>
                <a:gd name="connsiteX4" fmla="*/ 1643435 w 1743075"/>
                <a:gd name="connsiteY4" fmla="*/ 1128959 h 4495800"/>
                <a:gd name="connsiteX5" fmla="*/ 1636767 w 1743075"/>
                <a:gd name="connsiteY5" fmla="*/ 1117529 h 4495800"/>
                <a:gd name="connsiteX6" fmla="*/ 1595810 w 1743075"/>
                <a:gd name="connsiteY6" fmla="*/ 1023232 h 4495800"/>
                <a:gd name="connsiteX7" fmla="*/ 1586285 w 1743075"/>
                <a:gd name="connsiteY7" fmla="*/ 1007039 h 4495800"/>
                <a:gd name="connsiteX8" fmla="*/ 1573902 w 1743075"/>
                <a:gd name="connsiteY8" fmla="*/ 972749 h 4495800"/>
                <a:gd name="connsiteX9" fmla="*/ 1560567 w 1743075"/>
                <a:gd name="connsiteY9" fmla="*/ 923219 h 4495800"/>
                <a:gd name="connsiteX10" fmla="*/ 1550090 w 1743075"/>
                <a:gd name="connsiteY10" fmla="*/ 880357 h 4495800"/>
                <a:gd name="connsiteX11" fmla="*/ 1547232 w 1743075"/>
                <a:gd name="connsiteY11" fmla="*/ 863212 h 4495800"/>
                <a:gd name="connsiteX12" fmla="*/ 1508180 w 1743075"/>
                <a:gd name="connsiteY12" fmla="*/ 747959 h 4495800"/>
                <a:gd name="connsiteX13" fmla="*/ 1468175 w 1743075"/>
                <a:gd name="connsiteY13" fmla="*/ 705097 h 4495800"/>
                <a:gd name="connsiteX14" fmla="*/ 1428170 w 1743075"/>
                <a:gd name="connsiteY14" fmla="*/ 685094 h 4495800"/>
                <a:gd name="connsiteX15" fmla="*/ 1380545 w 1743075"/>
                <a:gd name="connsiteY15" fmla="*/ 669854 h 4495800"/>
                <a:gd name="connsiteX16" fmla="*/ 1303392 w 1743075"/>
                <a:gd name="connsiteY16" fmla="*/ 650804 h 4495800"/>
                <a:gd name="connsiteX17" fmla="*/ 1301487 w 1743075"/>
                <a:gd name="connsiteY17" fmla="*/ 649852 h 4495800"/>
                <a:gd name="connsiteX18" fmla="*/ 1223382 w 1743075"/>
                <a:gd name="connsiteY18" fmla="*/ 629849 h 4495800"/>
                <a:gd name="connsiteX19" fmla="*/ 1160517 w 1743075"/>
                <a:gd name="connsiteY19" fmla="*/ 610799 h 4495800"/>
                <a:gd name="connsiteX20" fmla="*/ 1101462 w 1743075"/>
                <a:gd name="connsiteY20" fmla="*/ 511739 h 4495800"/>
                <a:gd name="connsiteX21" fmla="*/ 1106225 w 1743075"/>
                <a:gd name="connsiteY21" fmla="*/ 422204 h 4495800"/>
                <a:gd name="connsiteX22" fmla="*/ 1119560 w 1743075"/>
                <a:gd name="connsiteY22" fmla="*/ 398392 h 4495800"/>
                <a:gd name="connsiteX23" fmla="*/ 1150040 w 1743075"/>
                <a:gd name="connsiteY23" fmla="*/ 352672 h 4495800"/>
                <a:gd name="connsiteX24" fmla="*/ 1155755 w 1743075"/>
                <a:gd name="connsiteY24" fmla="*/ 326002 h 4495800"/>
                <a:gd name="connsiteX25" fmla="*/ 1153850 w 1743075"/>
                <a:gd name="connsiteY25" fmla="*/ 263137 h 4495800"/>
                <a:gd name="connsiteX26" fmla="*/ 1135752 w 1743075"/>
                <a:gd name="connsiteY26" fmla="*/ 252659 h 4495800"/>
                <a:gd name="connsiteX27" fmla="*/ 1124322 w 1743075"/>
                <a:gd name="connsiteY27" fmla="*/ 241229 h 4495800"/>
                <a:gd name="connsiteX28" fmla="*/ 1125275 w 1743075"/>
                <a:gd name="connsiteY28" fmla="*/ 203129 h 4495800"/>
                <a:gd name="connsiteX29" fmla="*/ 1124322 w 1743075"/>
                <a:gd name="connsiteY29" fmla="*/ 182174 h 4495800"/>
                <a:gd name="connsiteX30" fmla="*/ 1074792 w 1743075"/>
                <a:gd name="connsiteY30" fmla="*/ 56444 h 4495800"/>
                <a:gd name="connsiteX31" fmla="*/ 1048122 w 1743075"/>
                <a:gd name="connsiteY31" fmla="*/ 37394 h 4495800"/>
                <a:gd name="connsiteX32" fmla="*/ 1005260 w 1743075"/>
                <a:gd name="connsiteY32" fmla="*/ 20249 h 4495800"/>
                <a:gd name="connsiteX33" fmla="*/ 873815 w 1743075"/>
                <a:gd name="connsiteY33" fmla="*/ 24059 h 4495800"/>
                <a:gd name="connsiteX34" fmla="*/ 782375 w 1743075"/>
                <a:gd name="connsiteY34" fmla="*/ 104069 h 4495800"/>
                <a:gd name="connsiteX35" fmla="*/ 775707 w 1743075"/>
                <a:gd name="connsiteY35" fmla="*/ 117404 h 4495800"/>
                <a:gd name="connsiteX36" fmla="*/ 769040 w 1743075"/>
                <a:gd name="connsiteY36" fmla="*/ 159314 h 4495800"/>
                <a:gd name="connsiteX37" fmla="*/ 759515 w 1743075"/>
                <a:gd name="connsiteY37" fmla="*/ 293617 h 4495800"/>
                <a:gd name="connsiteX38" fmla="*/ 759515 w 1743075"/>
                <a:gd name="connsiteY38" fmla="*/ 297427 h 4495800"/>
                <a:gd name="connsiteX39" fmla="*/ 762372 w 1743075"/>
                <a:gd name="connsiteY39" fmla="*/ 370769 h 4495800"/>
                <a:gd name="connsiteX40" fmla="*/ 786185 w 1743075"/>
                <a:gd name="connsiteY40" fmla="*/ 424109 h 4495800"/>
                <a:gd name="connsiteX41" fmla="*/ 799520 w 1743075"/>
                <a:gd name="connsiteY41" fmla="*/ 446969 h 4495800"/>
                <a:gd name="connsiteX42" fmla="*/ 811902 w 1743075"/>
                <a:gd name="connsiteY42" fmla="*/ 517454 h 4495800"/>
                <a:gd name="connsiteX43" fmla="*/ 806187 w 1743075"/>
                <a:gd name="connsiteY43" fmla="*/ 540314 h 4495800"/>
                <a:gd name="connsiteX44" fmla="*/ 729035 w 1743075"/>
                <a:gd name="connsiteY44" fmla="*/ 576509 h 4495800"/>
                <a:gd name="connsiteX45" fmla="*/ 717605 w 1743075"/>
                <a:gd name="connsiteY45" fmla="*/ 579367 h 4495800"/>
                <a:gd name="connsiteX46" fmla="*/ 546155 w 1743075"/>
                <a:gd name="connsiteY46" fmla="*/ 617467 h 4495800"/>
                <a:gd name="connsiteX47" fmla="*/ 469955 w 1743075"/>
                <a:gd name="connsiteY47" fmla="*/ 627944 h 4495800"/>
                <a:gd name="connsiteX48" fmla="*/ 396612 w 1743075"/>
                <a:gd name="connsiteY48" fmla="*/ 646994 h 4495800"/>
                <a:gd name="connsiteX49" fmla="*/ 348035 w 1743075"/>
                <a:gd name="connsiteY49" fmla="*/ 688904 h 4495800"/>
                <a:gd name="connsiteX50" fmla="*/ 311840 w 1743075"/>
                <a:gd name="connsiteY50" fmla="*/ 807014 h 4495800"/>
                <a:gd name="connsiteX51" fmla="*/ 287075 w 1743075"/>
                <a:gd name="connsiteY51" fmla="*/ 848924 h 4495800"/>
                <a:gd name="connsiteX52" fmla="*/ 246117 w 1743075"/>
                <a:gd name="connsiteY52" fmla="*/ 896549 h 4495800"/>
                <a:gd name="connsiteX53" fmla="*/ 233735 w 1743075"/>
                <a:gd name="connsiteY53" fmla="*/ 922267 h 4495800"/>
                <a:gd name="connsiteX54" fmla="*/ 164202 w 1743075"/>
                <a:gd name="connsiteY54" fmla="*/ 1008944 h 4495800"/>
                <a:gd name="connsiteX55" fmla="*/ 152772 w 1743075"/>
                <a:gd name="connsiteY55" fmla="*/ 1024184 h 4495800"/>
                <a:gd name="connsiteX56" fmla="*/ 81335 w 1743075"/>
                <a:gd name="connsiteY56" fmla="*/ 1130864 h 4495800"/>
                <a:gd name="connsiteX57" fmla="*/ 10850 w 1743075"/>
                <a:gd name="connsiteY57" fmla="*/ 1280407 h 4495800"/>
                <a:gd name="connsiteX58" fmla="*/ 27042 w 1743075"/>
                <a:gd name="connsiteY58" fmla="*/ 1395659 h 4495800"/>
                <a:gd name="connsiteX59" fmla="*/ 61332 w 1743075"/>
                <a:gd name="connsiteY59" fmla="*/ 1453762 h 4495800"/>
                <a:gd name="connsiteX60" fmla="*/ 74667 w 1743075"/>
                <a:gd name="connsiteY60" fmla="*/ 1474717 h 4495800"/>
                <a:gd name="connsiteX61" fmla="*/ 97527 w 1743075"/>
                <a:gd name="connsiteY61" fmla="*/ 1509007 h 4495800"/>
                <a:gd name="connsiteX62" fmla="*/ 108005 w 1743075"/>
                <a:gd name="connsiteY62" fmla="*/ 1522342 h 4495800"/>
                <a:gd name="connsiteX63" fmla="*/ 162297 w 1743075"/>
                <a:gd name="connsiteY63" fmla="*/ 1602352 h 4495800"/>
                <a:gd name="connsiteX64" fmla="*/ 201350 w 1743075"/>
                <a:gd name="connsiteY64" fmla="*/ 1654739 h 4495800"/>
                <a:gd name="connsiteX65" fmla="*/ 288980 w 1743075"/>
                <a:gd name="connsiteY65" fmla="*/ 1768087 h 4495800"/>
                <a:gd name="connsiteX66" fmla="*/ 300410 w 1743075"/>
                <a:gd name="connsiteY66" fmla="*/ 1810949 h 4495800"/>
                <a:gd name="connsiteX67" fmla="*/ 288027 w 1743075"/>
                <a:gd name="connsiteY67" fmla="*/ 1909057 h 4495800"/>
                <a:gd name="connsiteX68" fmla="*/ 279455 w 1743075"/>
                <a:gd name="connsiteY68" fmla="*/ 2064314 h 4495800"/>
                <a:gd name="connsiteX69" fmla="*/ 277550 w 1743075"/>
                <a:gd name="connsiteY69" fmla="*/ 2079554 h 4495800"/>
                <a:gd name="connsiteX70" fmla="*/ 266120 w 1743075"/>
                <a:gd name="connsiteY70" fmla="*/ 2192902 h 4495800"/>
                <a:gd name="connsiteX71" fmla="*/ 265167 w 1743075"/>
                <a:gd name="connsiteY71" fmla="*/ 2338634 h 4495800"/>
                <a:gd name="connsiteX72" fmla="*/ 251832 w 1743075"/>
                <a:gd name="connsiteY72" fmla="*/ 2463412 h 4495800"/>
                <a:gd name="connsiteX73" fmla="*/ 268025 w 1743075"/>
                <a:gd name="connsiteY73" fmla="*/ 2496749 h 4495800"/>
                <a:gd name="connsiteX74" fmla="*/ 358512 w 1743075"/>
                <a:gd name="connsiteY74" fmla="*/ 2521514 h 4495800"/>
                <a:gd name="connsiteX75" fmla="*/ 377562 w 1743075"/>
                <a:gd name="connsiteY75" fmla="*/ 2525324 h 4495800"/>
                <a:gd name="connsiteX76" fmla="*/ 467097 w 1743075"/>
                <a:gd name="connsiteY76" fmla="*/ 2499607 h 4495800"/>
                <a:gd name="connsiteX77" fmla="*/ 496625 w 1743075"/>
                <a:gd name="connsiteY77" fmla="*/ 2472937 h 4495800"/>
                <a:gd name="connsiteX78" fmla="*/ 498530 w 1743075"/>
                <a:gd name="connsiteY78" fmla="*/ 2500559 h 4495800"/>
                <a:gd name="connsiteX79" fmla="*/ 497577 w 1743075"/>
                <a:gd name="connsiteY79" fmla="*/ 2653912 h 4495800"/>
                <a:gd name="connsiteX80" fmla="*/ 491862 w 1743075"/>
                <a:gd name="connsiteY80" fmla="*/ 2752972 h 4495800"/>
                <a:gd name="connsiteX81" fmla="*/ 489957 w 1743075"/>
                <a:gd name="connsiteY81" fmla="*/ 2915849 h 4495800"/>
                <a:gd name="connsiteX82" fmla="*/ 483290 w 1743075"/>
                <a:gd name="connsiteY82" fmla="*/ 3303517 h 4495800"/>
                <a:gd name="connsiteX83" fmla="*/ 483290 w 1743075"/>
                <a:gd name="connsiteY83" fmla="*/ 3423532 h 4495800"/>
                <a:gd name="connsiteX84" fmla="*/ 489005 w 1743075"/>
                <a:gd name="connsiteY84" fmla="*/ 3666419 h 4495800"/>
                <a:gd name="connsiteX85" fmla="*/ 497577 w 1743075"/>
                <a:gd name="connsiteY85" fmla="*/ 3953122 h 4495800"/>
                <a:gd name="connsiteX86" fmla="*/ 498530 w 1743075"/>
                <a:gd name="connsiteY86" fmla="*/ 3964552 h 4495800"/>
                <a:gd name="connsiteX87" fmla="*/ 505197 w 1743075"/>
                <a:gd name="connsiteY87" fmla="*/ 4019797 h 4495800"/>
                <a:gd name="connsiteX88" fmla="*/ 507102 w 1743075"/>
                <a:gd name="connsiteY88" fmla="*/ 4083614 h 4495800"/>
                <a:gd name="connsiteX89" fmla="*/ 513770 w 1743075"/>
                <a:gd name="connsiteY89" fmla="*/ 4111237 h 4495800"/>
                <a:gd name="connsiteX90" fmla="*/ 539487 w 1743075"/>
                <a:gd name="connsiteY90" fmla="*/ 4176959 h 4495800"/>
                <a:gd name="connsiteX91" fmla="*/ 562347 w 1743075"/>
                <a:gd name="connsiteY91" fmla="*/ 4278877 h 4495800"/>
                <a:gd name="connsiteX92" fmla="*/ 561395 w 1743075"/>
                <a:gd name="connsiteY92" fmla="*/ 4299832 h 4495800"/>
                <a:gd name="connsiteX93" fmla="*/ 551870 w 1743075"/>
                <a:gd name="connsiteY93" fmla="*/ 4354124 h 4495800"/>
                <a:gd name="connsiteX94" fmla="*/ 583302 w 1743075"/>
                <a:gd name="connsiteY94" fmla="*/ 4404607 h 4495800"/>
                <a:gd name="connsiteX95" fmla="*/ 600447 w 1743075"/>
                <a:gd name="connsiteY95" fmla="*/ 4423657 h 4495800"/>
                <a:gd name="connsiteX96" fmla="*/ 628070 w 1743075"/>
                <a:gd name="connsiteY96" fmla="*/ 4459852 h 4495800"/>
                <a:gd name="connsiteX97" fmla="*/ 690935 w 1743075"/>
                <a:gd name="connsiteY97" fmla="*/ 4483664 h 4495800"/>
                <a:gd name="connsiteX98" fmla="*/ 762372 w 1743075"/>
                <a:gd name="connsiteY98" fmla="*/ 4492237 h 4495800"/>
                <a:gd name="connsiteX99" fmla="*/ 898580 w 1743075"/>
                <a:gd name="connsiteY99" fmla="*/ 4493189 h 4495800"/>
                <a:gd name="connsiteX100" fmla="*/ 913820 w 1743075"/>
                <a:gd name="connsiteY100" fmla="*/ 4464614 h 4495800"/>
                <a:gd name="connsiteX101" fmla="*/ 901437 w 1743075"/>
                <a:gd name="connsiteY101" fmla="*/ 4434134 h 4495800"/>
                <a:gd name="connsiteX102" fmla="*/ 869052 w 1743075"/>
                <a:gd name="connsiteY102" fmla="*/ 4351267 h 4495800"/>
                <a:gd name="connsiteX103" fmla="*/ 859527 w 1743075"/>
                <a:gd name="connsiteY103" fmla="*/ 4338884 h 4495800"/>
                <a:gd name="connsiteX104" fmla="*/ 811902 w 1743075"/>
                <a:gd name="connsiteY104" fmla="*/ 4263637 h 4495800"/>
                <a:gd name="connsiteX105" fmla="*/ 812855 w 1743075"/>
                <a:gd name="connsiteY105" fmla="*/ 4206487 h 4495800"/>
                <a:gd name="connsiteX106" fmla="*/ 823332 w 1743075"/>
                <a:gd name="connsiteY106" fmla="*/ 4165529 h 4495800"/>
                <a:gd name="connsiteX107" fmla="*/ 841430 w 1743075"/>
                <a:gd name="connsiteY107" fmla="*/ 4050277 h 4495800"/>
                <a:gd name="connsiteX108" fmla="*/ 849050 w 1743075"/>
                <a:gd name="connsiteY108" fmla="*/ 3982649 h 4495800"/>
                <a:gd name="connsiteX109" fmla="*/ 837620 w 1743075"/>
                <a:gd name="connsiteY109" fmla="*/ 3734999 h 4495800"/>
                <a:gd name="connsiteX110" fmla="*/ 826190 w 1743075"/>
                <a:gd name="connsiteY110" fmla="*/ 3662609 h 4495800"/>
                <a:gd name="connsiteX111" fmla="*/ 807140 w 1743075"/>
                <a:gd name="connsiteY111" fmla="*/ 3601649 h 4495800"/>
                <a:gd name="connsiteX112" fmla="*/ 789995 w 1743075"/>
                <a:gd name="connsiteY112" fmla="*/ 3537832 h 4495800"/>
                <a:gd name="connsiteX113" fmla="*/ 786185 w 1743075"/>
                <a:gd name="connsiteY113" fmla="*/ 3494017 h 4495800"/>
                <a:gd name="connsiteX114" fmla="*/ 790947 w 1743075"/>
                <a:gd name="connsiteY114" fmla="*/ 3454012 h 4495800"/>
                <a:gd name="connsiteX115" fmla="*/ 798567 w 1743075"/>
                <a:gd name="connsiteY115" fmla="*/ 3393052 h 4495800"/>
                <a:gd name="connsiteX116" fmla="*/ 799520 w 1743075"/>
                <a:gd name="connsiteY116" fmla="*/ 3274942 h 4495800"/>
                <a:gd name="connsiteX117" fmla="*/ 803330 w 1743075"/>
                <a:gd name="connsiteY117" fmla="*/ 3260654 h 4495800"/>
                <a:gd name="connsiteX118" fmla="*/ 819522 w 1743075"/>
                <a:gd name="connsiteY118" fmla="*/ 3223507 h 4495800"/>
                <a:gd name="connsiteX119" fmla="*/ 825237 w 1743075"/>
                <a:gd name="connsiteY119" fmla="*/ 3178739 h 4495800"/>
                <a:gd name="connsiteX120" fmla="*/ 903342 w 1743075"/>
                <a:gd name="connsiteY120" fmla="*/ 2818694 h 4495800"/>
                <a:gd name="connsiteX121" fmla="*/ 921440 w 1743075"/>
                <a:gd name="connsiteY121" fmla="*/ 2752019 h 4495800"/>
                <a:gd name="connsiteX122" fmla="*/ 927155 w 1743075"/>
                <a:gd name="connsiteY122" fmla="*/ 2753924 h 4495800"/>
                <a:gd name="connsiteX123" fmla="*/ 917630 w 1743075"/>
                <a:gd name="connsiteY123" fmla="*/ 2838697 h 4495800"/>
                <a:gd name="connsiteX124" fmla="*/ 899532 w 1743075"/>
                <a:gd name="connsiteY124" fmla="*/ 3093967 h 4495800"/>
                <a:gd name="connsiteX125" fmla="*/ 902390 w 1743075"/>
                <a:gd name="connsiteY125" fmla="*/ 3124447 h 4495800"/>
                <a:gd name="connsiteX126" fmla="*/ 893817 w 1743075"/>
                <a:gd name="connsiteY126" fmla="*/ 3190169 h 4495800"/>
                <a:gd name="connsiteX127" fmla="*/ 894770 w 1743075"/>
                <a:gd name="connsiteY127" fmla="*/ 3224459 h 4495800"/>
                <a:gd name="connsiteX128" fmla="*/ 905247 w 1743075"/>
                <a:gd name="connsiteY128" fmla="*/ 3328282 h 4495800"/>
                <a:gd name="connsiteX129" fmla="*/ 905247 w 1743075"/>
                <a:gd name="connsiteY129" fmla="*/ 3412102 h 4495800"/>
                <a:gd name="connsiteX130" fmla="*/ 913820 w 1743075"/>
                <a:gd name="connsiteY130" fmla="*/ 3633082 h 4495800"/>
                <a:gd name="connsiteX131" fmla="*/ 919535 w 1743075"/>
                <a:gd name="connsiteY131" fmla="*/ 3730237 h 4495800"/>
                <a:gd name="connsiteX132" fmla="*/ 916677 w 1743075"/>
                <a:gd name="connsiteY132" fmla="*/ 3760717 h 4495800"/>
                <a:gd name="connsiteX133" fmla="*/ 896675 w 1743075"/>
                <a:gd name="connsiteY133" fmla="*/ 3862634 h 4495800"/>
                <a:gd name="connsiteX134" fmla="*/ 883340 w 1743075"/>
                <a:gd name="connsiteY134" fmla="*/ 4033132 h 4495800"/>
                <a:gd name="connsiteX135" fmla="*/ 855717 w 1743075"/>
                <a:gd name="connsiteY135" fmla="*/ 4201724 h 4495800"/>
                <a:gd name="connsiteX136" fmla="*/ 880482 w 1743075"/>
                <a:gd name="connsiteY136" fmla="*/ 4262684 h 4495800"/>
                <a:gd name="connsiteX137" fmla="*/ 936680 w 1743075"/>
                <a:gd name="connsiteY137" fmla="*/ 4289354 h 4495800"/>
                <a:gd name="connsiteX138" fmla="*/ 979542 w 1743075"/>
                <a:gd name="connsiteY138" fmla="*/ 4295069 h 4495800"/>
                <a:gd name="connsiteX139" fmla="*/ 1015737 w 1743075"/>
                <a:gd name="connsiteY139" fmla="*/ 4306499 h 4495800"/>
                <a:gd name="connsiteX140" fmla="*/ 1038597 w 1743075"/>
                <a:gd name="connsiteY140" fmla="*/ 4339837 h 4495800"/>
                <a:gd name="connsiteX141" fmla="*/ 1059552 w 1743075"/>
                <a:gd name="connsiteY141" fmla="*/ 4361744 h 4495800"/>
                <a:gd name="connsiteX142" fmla="*/ 1170995 w 1743075"/>
                <a:gd name="connsiteY142" fmla="*/ 4391272 h 4495800"/>
                <a:gd name="connsiteX143" fmla="*/ 1283390 w 1743075"/>
                <a:gd name="connsiteY143" fmla="*/ 4390319 h 4495800"/>
                <a:gd name="connsiteX144" fmla="*/ 1321490 w 1743075"/>
                <a:gd name="connsiteY144" fmla="*/ 4385557 h 4495800"/>
                <a:gd name="connsiteX145" fmla="*/ 1333872 w 1743075"/>
                <a:gd name="connsiteY145" fmla="*/ 4358887 h 4495800"/>
                <a:gd name="connsiteX146" fmla="*/ 1317680 w 1743075"/>
                <a:gd name="connsiteY146" fmla="*/ 4324597 h 4495800"/>
                <a:gd name="connsiteX147" fmla="*/ 1297677 w 1743075"/>
                <a:gd name="connsiteY147" fmla="*/ 4296974 h 4495800"/>
                <a:gd name="connsiteX148" fmla="*/ 1258625 w 1743075"/>
                <a:gd name="connsiteY148" fmla="*/ 4268399 h 4495800"/>
                <a:gd name="connsiteX149" fmla="*/ 1196712 w 1743075"/>
                <a:gd name="connsiteY149" fmla="*/ 4203629 h 4495800"/>
                <a:gd name="connsiteX150" fmla="*/ 1195760 w 1743075"/>
                <a:gd name="connsiteY150" fmla="*/ 4201724 h 4495800"/>
                <a:gd name="connsiteX151" fmla="*/ 1173852 w 1743075"/>
                <a:gd name="connsiteY151" fmla="*/ 4137907 h 4495800"/>
                <a:gd name="connsiteX152" fmla="*/ 1159565 w 1743075"/>
                <a:gd name="connsiteY152" fmla="*/ 4061707 h 4495800"/>
                <a:gd name="connsiteX153" fmla="*/ 1165280 w 1743075"/>
                <a:gd name="connsiteY153" fmla="*/ 4002652 h 4495800"/>
                <a:gd name="connsiteX154" fmla="*/ 1172900 w 1743075"/>
                <a:gd name="connsiteY154" fmla="*/ 3971219 h 4495800"/>
                <a:gd name="connsiteX155" fmla="*/ 1185282 w 1743075"/>
                <a:gd name="connsiteY155" fmla="*/ 3875017 h 4495800"/>
                <a:gd name="connsiteX156" fmla="*/ 1194807 w 1743075"/>
                <a:gd name="connsiteY156" fmla="*/ 3808342 h 4495800"/>
                <a:gd name="connsiteX157" fmla="*/ 1204332 w 1743075"/>
                <a:gd name="connsiteY157" fmla="*/ 3674992 h 4495800"/>
                <a:gd name="connsiteX158" fmla="*/ 1206237 w 1743075"/>
                <a:gd name="connsiteY158" fmla="*/ 3661657 h 4495800"/>
                <a:gd name="connsiteX159" fmla="*/ 1226240 w 1743075"/>
                <a:gd name="connsiteY159" fmla="*/ 3498779 h 4495800"/>
                <a:gd name="connsiteX160" fmla="*/ 1231002 w 1743075"/>
                <a:gd name="connsiteY160" fmla="*/ 3436867 h 4495800"/>
                <a:gd name="connsiteX161" fmla="*/ 1230050 w 1743075"/>
                <a:gd name="connsiteY161" fmla="*/ 3412102 h 4495800"/>
                <a:gd name="connsiteX162" fmla="*/ 1225287 w 1743075"/>
                <a:gd name="connsiteY162" fmla="*/ 3374002 h 4495800"/>
                <a:gd name="connsiteX163" fmla="*/ 1225287 w 1743075"/>
                <a:gd name="connsiteY163" fmla="*/ 3293992 h 4495800"/>
                <a:gd name="connsiteX164" fmla="*/ 1231955 w 1743075"/>
                <a:gd name="connsiteY164" fmla="*/ 3253987 h 4495800"/>
                <a:gd name="connsiteX165" fmla="*/ 1239575 w 1743075"/>
                <a:gd name="connsiteY165" fmla="*/ 3222554 h 4495800"/>
                <a:gd name="connsiteX166" fmla="*/ 1248147 w 1743075"/>
                <a:gd name="connsiteY166" fmla="*/ 3120637 h 4495800"/>
                <a:gd name="connsiteX167" fmla="*/ 1250052 w 1743075"/>
                <a:gd name="connsiteY167" fmla="*/ 3109207 h 4495800"/>
                <a:gd name="connsiteX168" fmla="*/ 1263387 w 1743075"/>
                <a:gd name="connsiteY168" fmla="*/ 3019672 h 4495800"/>
                <a:gd name="connsiteX169" fmla="*/ 1274817 w 1743075"/>
                <a:gd name="connsiteY169" fmla="*/ 2951092 h 4495800"/>
                <a:gd name="connsiteX170" fmla="*/ 1287200 w 1743075"/>
                <a:gd name="connsiteY170" fmla="*/ 2882512 h 4495800"/>
                <a:gd name="connsiteX171" fmla="*/ 1289105 w 1743075"/>
                <a:gd name="connsiteY171" fmla="*/ 2861557 h 4495800"/>
                <a:gd name="connsiteX172" fmla="*/ 1302440 w 1743075"/>
                <a:gd name="connsiteY172" fmla="*/ 2764402 h 4495800"/>
                <a:gd name="connsiteX173" fmla="*/ 1308155 w 1743075"/>
                <a:gd name="connsiteY173" fmla="*/ 2728207 h 4495800"/>
                <a:gd name="connsiteX174" fmla="*/ 1317680 w 1743075"/>
                <a:gd name="connsiteY174" fmla="*/ 2672962 h 4495800"/>
                <a:gd name="connsiteX175" fmla="*/ 1328157 w 1743075"/>
                <a:gd name="connsiteY175" fmla="*/ 2557709 h 4495800"/>
                <a:gd name="connsiteX176" fmla="*/ 1329110 w 1743075"/>
                <a:gd name="connsiteY176" fmla="*/ 2553899 h 4495800"/>
                <a:gd name="connsiteX177" fmla="*/ 1348160 w 1743075"/>
                <a:gd name="connsiteY177" fmla="*/ 2535802 h 4495800"/>
                <a:gd name="connsiteX178" fmla="*/ 1445315 w 1743075"/>
                <a:gd name="connsiteY178" fmla="*/ 2494844 h 4495800"/>
                <a:gd name="connsiteX179" fmla="*/ 1474842 w 1743075"/>
                <a:gd name="connsiteY179" fmla="*/ 2438647 h 4495800"/>
                <a:gd name="connsiteX180" fmla="*/ 1470080 w 1743075"/>
                <a:gd name="connsiteY180" fmla="*/ 2388164 h 4495800"/>
                <a:gd name="connsiteX181" fmla="*/ 1468175 w 1743075"/>
                <a:gd name="connsiteY181" fmla="*/ 2351017 h 4495800"/>
                <a:gd name="connsiteX182" fmla="*/ 1460555 w 1743075"/>
                <a:gd name="connsiteY182" fmla="*/ 1997639 h 4495800"/>
                <a:gd name="connsiteX183" fmla="*/ 1460555 w 1743075"/>
                <a:gd name="connsiteY183" fmla="*/ 1976684 h 4495800"/>
                <a:gd name="connsiteX184" fmla="*/ 1471985 w 1743075"/>
                <a:gd name="connsiteY184" fmla="*/ 1951919 h 4495800"/>
                <a:gd name="connsiteX185" fmla="*/ 1495797 w 1743075"/>
                <a:gd name="connsiteY185" fmla="*/ 1918582 h 4495800"/>
                <a:gd name="connsiteX186" fmla="*/ 1513895 w 1743075"/>
                <a:gd name="connsiteY186" fmla="*/ 1884292 h 4495800"/>
                <a:gd name="connsiteX187" fmla="*/ 1573902 w 1743075"/>
                <a:gd name="connsiteY187" fmla="*/ 1793804 h 4495800"/>
                <a:gd name="connsiteX188" fmla="*/ 1599620 w 1743075"/>
                <a:gd name="connsiteY188" fmla="*/ 1739512 h 4495800"/>
                <a:gd name="connsiteX189" fmla="*/ 1692965 w 1743075"/>
                <a:gd name="connsiteY189" fmla="*/ 1561394 h 4495800"/>
                <a:gd name="connsiteX190" fmla="*/ 1714872 w 1743075"/>
                <a:gd name="connsiteY190" fmla="*/ 1491862 h 4495800"/>
                <a:gd name="connsiteX191" fmla="*/ 1729160 w 1743075"/>
                <a:gd name="connsiteY191" fmla="*/ 1408042 h 4495800"/>
                <a:gd name="connsiteX192" fmla="*/ 1732970 w 1743075"/>
                <a:gd name="connsiteY192" fmla="*/ 1329937 h 4495800"/>
                <a:gd name="connsiteX193" fmla="*/ 373752 w 1743075"/>
                <a:gd name="connsiteY193" fmla="*/ 1452809 h 4495800"/>
                <a:gd name="connsiteX194" fmla="*/ 367085 w 1743075"/>
                <a:gd name="connsiteY194" fmla="*/ 1460429 h 4495800"/>
                <a:gd name="connsiteX195" fmla="*/ 361370 w 1743075"/>
                <a:gd name="connsiteY195" fmla="*/ 1453762 h 4495800"/>
                <a:gd name="connsiteX196" fmla="*/ 319460 w 1743075"/>
                <a:gd name="connsiteY196" fmla="*/ 1365179 h 4495800"/>
                <a:gd name="connsiteX197" fmla="*/ 310887 w 1743075"/>
                <a:gd name="connsiteY197" fmla="*/ 1351844 h 4495800"/>
                <a:gd name="connsiteX198" fmla="*/ 311840 w 1743075"/>
                <a:gd name="connsiteY198" fmla="*/ 1334699 h 4495800"/>
                <a:gd name="connsiteX199" fmla="*/ 343272 w 1743075"/>
                <a:gd name="connsiteY199" fmla="*/ 1297552 h 4495800"/>
                <a:gd name="connsiteX200" fmla="*/ 367085 w 1743075"/>
                <a:gd name="connsiteY200" fmla="*/ 1301362 h 4495800"/>
                <a:gd name="connsiteX201" fmla="*/ 377562 w 1743075"/>
                <a:gd name="connsiteY201" fmla="*/ 1348034 h 4495800"/>
                <a:gd name="connsiteX202" fmla="*/ 377562 w 1743075"/>
                <a:gd name="connsiteY202" fmla="*/ 1381372 h 4495800"/>
                <a:gd name="connsiteX203" fmla="*/ 381372 w 1743075"/>
                <a:gd name="connsiteY203" fmla="*/ 1381372 h 4495800"/>
                <a:gd name="connsiteX204" fmla="*/ 373752 w 1743075"/>
                <a:gd name="connsiteY204" fmla="*/ 1452809 h 4495800"/>
                <a:gd name="connsiteX205" fmla="*/ 575682 w 1743075"/>
                <a:gd name="connsiteY205" fmla="*/ 1686172 h 4495800"/>
                <a:gd name="connsiteX206" fmla="*/ 559490 w 1743075"/>
                <a:gd name="connsiteY206" fmla="*/ 1708079 h 4495800"/>
                <a:gd name="connsiteX207" fmla="*/ 480432 w 1743075"/>
                <a:gd name="connsiteY207" fmla="*/ 1817617 h 4495800"/>
                <a:gd name="connsiteX208" fmla="*/ 476622 w 1743075"/>
                <a:gd name="connsiteY208" fmla="*/ 1834762 h 4495800"/>
                <a:gd name="connsiteX209" fmla="*/ 437570 w 1743075"/>
                <a:gd name="connsiteY209" fmla="*/ 1828094 h 4495800"/>
                <a:gd name="connsiteX210" fmla="*/ 466145 w 1743075"/>
                <a:gd name="connsiteY210" fmla="*/ 1792852 h 4495800"/>
                <a:gd name="connsiteX211" fmla="*/ 557585 w 1743075"/>
                <a:gd name="connsiteY211" fmla="*/ 1688077 h 4495800"/>
                <a:gd name="connsiteX212" fmla="*/ 567110 w 1743075"/>
                <a:gd name="connsiteY212" fmla="*/ 1678552 h 4495800"/>
                <a:gd name="connsiteX213" fmla="*/ 573777 w 1743075"/>
                <a:gd name="connsiteY213" fmla="*/ 1678552 h 4495800"/>
                <a:gd name="connsiteX214" fmla="*/ 575682 w 1743075"/>
                <a:gd name="connsiteY214" fmla="*/ 1686172 h 4495800"/>
                <a:gd name="connsiteX215" fmla="*/ 889055 w 1743075"/>
                <a:gd name="connsiteY215" fmla="*/ 1877624 h 4495800"/>
                <a:gd name="connsiteX216" fmla="*/ 890007 w 1743075"/>
                <a:gd name="connsiteY216" fmla="*/ 1871909 h 4495800"/>
                <a:gd name="connsiteX217" fmla="*/ 887150 w 1743075"/>
                <a:gd name="connsiteY217" fmla="*/ 1834762 h 4495800"/>
                <a:gd name="connsiteX218" fmla="*/ 789995 w 1743075"/>
                <a:gd name="connsiteY218" fmla="*/ 1769992 h 4495800"/>
                <a:gd name="connsiteX219" fmla="*/ 689030 w 1743075"/>
                <a:gd name="connsiteY219" fmla="*/ 1727129 h 4495800"/>
                <a:gd name="connsiteX220" fmla="*/ 655692 w 1743075"/>
                <a:gd name="connsiteY220" fmla="*/ 1712842 h 4495800"/>
                <a:gd name="connsiteX221" fmla="*/ 604257 w 1743075"/>
                <a:gd name="connsiteY221" fmla="*/ 1685219 h 4495800"/>
                <a:gd name="connsiteX222" fmla="*/ 602352 w 1743075"/>
                <a:gd name="connsiteY222" fmla="*/ 1636642 h 4495800"/>
                <a:gd name="connsiteX223" fmla="*/ 618545 w 1743075"/>
                <a:gd name="connsiteY223" fmla="*/ 1626164 h 4495800"/>
                <a:gd name="connsiteX224" fmla="*/ 628070 w 1743075"/>
                <a:gd name="connsiteY224" fmla="*/ 1608067 h 4495800"/>
                <a:gd name="connsiteX225" fmla="*/ 637595 w 1743075"/>
                <a:gd name="connsiteY225" fmla="*/ 1581397 h 4495800"/>
                <a:gd name="connsiteX226" fmla="*/ 711890 w 1743075"/>
                <a:gd name="connsiteY226" fmla="*/ 1492814 h 4495800"/>
                <a:gd name="connsiteX227" fmla="*/ 788090 w 1743075"/>
                <a:gd name="connsiteY227" fmla="*/ 1357559 h 4495800"/>
                <a:gd name="connsiteX228" fmla="*/ 821427 w 1743075"/>
                <a:gd name="connsiteY228" fmla="*/ 1114672 h 4495800"/>
                <a:gd name="connsiteX229" fmla="*/ 819522 w 1743075"/>
                <a:gd name="connsiteY229" fmla="*/ 889882 h 4495800"/>
                <a:gd name="connsiteX230" fmla="*/ 813807 w 1743075"/>
                <a:gd name="connsiteY230" fmla="*/ 738434 h 4495800"/>
                <a:gd name="connsiteX231" fmla="*/ 813807 w 1743075"/>
                <a:gd name="connsiteY231" fmla="*/ 720337 h 4495800"/>
                <a:gd name="connsiteX232" fmla="*/ 818570 w 1743075"/>
                <a:gd name="connsiteY232" fmla="*/ 718432 h 4495800"/>
                <a:gd name="connsiteX233" fmla="*/ 863337 w 1743075"/>
                <a:gd name="connsiteY233" fmla="*/ 815587 h 4495800"/>
                <a:gd name="connsiteX234" fmla="*/ 866195 w 1743075"/>
                <a:gd name="connsiteY234" fmla="*/ 814634 h 4495800"/>
                <a:gd name="connsiteX235" fmla="*/ 848097 w 1743075"/>
                <a:gd name="connsiteY235" fmla="*/ 771772 h 4495800"/>
                <a:gd name="connsiteX236" fmla="*/ 828095 w 1743075"/>
                <a:gd name="connsiteY236" fmla="*/ 727004 h 4495800"/>
                <a:gd name="connsiteX237" fmla="*/ 810950 w 1743075"/>
                <a:gd name="connsiteY237" fmla="*/ 617467 h 4495800"/>
                <a:gd name="connsiteX238" fmla="*/ 812855 w 1743075"/>
                <a:gd name="connsiteY238" fmla="*/ 580319 h 4495800"/>
                <a:gd name="connsiteX239" fmla="*/ 816665 w 1743075"/>
                <a:gd name="connsiteY239" fmla="*/ 556507 h 4495800"/>
                <a:gd name="connsiteX240" fmla="*/ 821427 w 1743075"/>
                <a:gd name="connsiteY240" fmla="*/ 554602 h 4495800"/>
                <a:gd name="connsiteX241" fmla="*/ 856670 w 1743075"/>
                <a:gd name="connsiteY241" fmla="*/ 594607 h 4495800"/>
                <a:gd name="connsiteX242" fmla="*/ 913820 w 1743075"/>
                <a:gd name="connsiteY242" fmla="*/ 638422 h 4495800"/>
                <a:gd name="connsiteX243" fmla="*/ 974780 w 1743075"/>
                <a:gd name="connsiteY243" fmla="*/ 679379 h 4495800"/>
                <a:gd name="connsiteX244" fmla="*/ 973827 w 1743075"/>
                <a:gd name="connsiteY244" fmla="*/ 696524 h 4495800"/>
                <a:gd name="connsiteX245" fmla="*/ 950015 w 1743075"/>
                <a:gd name="connsiteY245" fmla="*/ 721289 h 4495800"/>
                <a:gd name="connsiteX246" fmla="*/ 899532 w 1743075"/>
                <a:gd name="connsiteY246" fmla="*/ 797489 h 4495800"/>
                <a:gd name="connsiteX247" fmla="*/ 930012 w 1743075"/>
                <a:gd name="connsiteY247" fmla="*/ 759389 h 4495800"/>
                <a:gd name="connsiteX248" fmla="*/ 945252 w 1743075"/>
                <a:gd name="connsiteY248" fmla="*/ 759389 h 4495800"/>
                <a:gd name="connsiteX249" fmla="*/ 954777 w 1743075"/>
                <a:gd name="connsiteY249" fmla="*/ 800347 h 4495800"/>
                <a:gd name="connsiteX250" fmla="*/ 910962 w 1743075"/>
                <a:gd name="connsiteY250" fmla="*/ 1142294 h 4495800"/>
                <a:gd name="connsiteX251" fmla="*/ 917630 w 1743075"/>
                <a:gd name="connsiteY251" fmla="*/ 1495672 h 4495800"/>
                <a:gd name="connsiteX252" fmla="*/ 929060 w 1743075"/>
                <a:gd name="connsiteY252" fmla="*/ 1776659 h 4495800"/>
                <a:gd name="connsiteX253" fmla="*/ 938585 w 1743075"/>
                <a:gd name="connsiteY253" fmla="*/ 1802377 h 4495800"/>
                <a:gd name="connsiteX254" fmla="*/ 1026215 w 1743075"/>
                <a:gd name="connsiteY254" fmla="*/ 1895722 h 4495800"/>
                <a:gd name="connsiteX255" fmla="*/ 1036692 w 1743075"/>
                <a:gd name="connsiteY255" fmla="*/ 1909057 h 4495800"/>
                <a:gd name="connsiteX256" fmla="*/ 889055 w 1743075"/>
                <a:gd name="connsiteY256" fmla="*/ 1877624 h 4495800"/>
                <a:gd name="connsiteX257" fmla="*/ 1279580 w 1743075"/>
                <a:gd name="connsiteY257" fmla="*/ 1673789 h 4495800"/>
                <a:gd name="connsiteX258" fmla="*/ 1275770 w 1743075"/>
                <a:gd name="connsiteY258" fmla="*/ 1747132 h 4495800"/>
                <a:gd name="connsiteX259" fmla="*/ 1250052 w 1743075"/>
                <a:gd name="connsiteY259" fmla="*/ 1809044 h 4495800"/>
                <a:gd name="connsiteX260" fmla="*/ 1188140 w 1743075"/>
                <a:gd name="connsiteY260" fmla="*/ 1870004 h 4495800"/>
                <a:gd name="connsiteX261" fmla="*/ 1170042 w 1743075"/>
                <a:gd name="connsiteY261" fmla="*/ 1907152 h 4495800"/>
                <a:gd name="connsiteX262" fmla="*/ 1160517 w 1743075"/>
                <a:gd name="connsiteY262" fmla="*/ 1919534 h 4495800"/>
                <a:gd name="connsiteX263" fmla="*/ 1142420 w 1743075"/>
                <a:gd name="connsiteY263" fmla="*/ 1924297 h 4495800"/>
                <a:gd name="connsiteX264" fmla="*/ 1045265 w 1743075"/>
                <a:gd name="connsiteY264" fmla="*/ 1916677 h 4495800"/>
                <a:gd name="connsiteX265" fmla="*/ 1053837 w 1743075"/>
                <a:gd name="connsiteY265" fmla="*/ 1901437 h 4495800"/>
                <a:gd name="connsiteX266" fmla="*/ 1132895 w 1743075"/>
                <a:gd name="connsiteY266" fmla="*/ 1803329 h 4495800"/>
                <a:gd name="connsiteX267" fmla="*/ 1143372 w 1743075"/>
                <a:gd name="connsiteY267" fmla="*/ 1770944 h 4495800"/>
                <a:gd name="connsiteX268" fmla="*/ 1137657 w 1743075"/>
                <a:gd name="connsiteY268" fmla="*/ 1666169 h 4495800"/>
                <a:gd name="connsiteX269" fmla="*/ 1130037 w 1743075"/>
                <a:gd name="connsiteY269" fmla="*/ 1505197 h 4495800"/>
                <a:gd name="connsiteX270" fmla="*/ 1115750 w 1743075"/>
                <a:gd name="connsiteY270" fmla="*/ 1296599 h 4495800"/>
                <a:gd name="connsiteX271" fmla="*/ 1094795 w 1743075"/>
                <a:gd name="connsiteY271" fmla="*/ 1091812 h 4495800"/>
                <a:gd name="connsiteX272" fmla="*/ 1037645 w 1743075"/>
                <a:gd name="connsiteY272" fmla="*/ 839399 h 4495800"/>
                <a:gd name="connsiteX273" fmla="*/ 1019547 w 1743075"/>
                <a:gd name="connsiteY273" fmla="*/ 780344 h 4495800"/>
                <a:gd name="connsiteX274" fmla="*/ 1024310 w 1743075"/>
                <a:gd name="connsiteY274" fmla="*/ 761294 h 4495800"/>
                <a:gd name="connsiteX275" fmla="*/ 1042407 w 1743075"/>
                <a:gd name="connsiteY275" fmla="*/ 744149 h 4495800"/>
                <a:gd name="connsiteX276" fmla="*/ 1069077 w 1743075"/>
                <a:gd name="connsiteY276" fmla="*/ 806062 h 4495800"/>
                <a:gd name="connsiteX277" fmla="*/ 1014785 w 1743075"/>
                <a:gd name="connsiteY277" fmla="*/ 699382 h 4495800"/>
                <a:gd name="connsiteX278" fmla="*/ 1015737 w 1743075"/>
                <a:gd name="connsiteY278" fmla="*/ 677474 h 4495800"/>
                <a:gd name="connsiteX279" fmla="*/ 1068125 w 1743075"/>
                <a:gd name="connsiteY279" fmla="*/ 631754 h 4495800"/>
                <a:gd name="connsiteX280" fmla="*/ 1096700 w 1743075"/>
                <a:gd name="connsiteY280" fmla="*/ 571747 h 4495800"/>
                <a:gd name="connsiteX281" fmla="*/ 1102415 w 1743075"/>
                <a:gd name="connsiteY281" fmla="*/ 552697 h 4495800"/>
                <a:gd name="connsiteX282" fmla="*/ 1120512 w 1743075"/>
                <a:gd name="connsiteY282" fmla="*/ 606989 h 4495800"/>
                <a:gd name="connsiteX283" fmla="*/ 1107177 w 1743075"/>
                <a:gd name="connsiteY283" fmla="*/ 742244 h 4495800"/>
                <a:gd name="connsiteX284" fmla="*/ 1108130 w 1743075"/>
                <a:gd name="connsiteY284" fmla="*/ 761294 h 4495800"/>
                <a:gd name="connsiteX285" fmla="*/ 1127180 w 1743075"/>
                <a:gd name="connsiteY285" fmla="*/ 621277 h 4495800"/>
                <a:gd name="connsiteX286" fmla="*/ 1187187 w 1743075"/>
                <a:gd name="connsiteY286" fmla="*/ 829874 h 4495800"/>
                <a:gd name="connsiteX287" fmla="*/ 1228145 w 1743075"/>
                <a:gd name="connsiteY287" fmla="*/ 993704 h 4495800"/>
                <a:gd name="connsiteX288" fmla="*/ 1246242 w 1743075"/>
                <a:gd name="connsiteY288" fmla="*/ 1128007 h 4495800"/>
                <a:gd name="connsiteX289" fmla="*/ 1270055 w 1743075"/>
                <a:gd name="connsiteY289" fmla="*/ 1363274 h 4495800"/>
                <a:gd name="connsiteX290" fmla="*/ 1276722 w 1743075"/>
                <a:gd name="connsiteY290" fmla="*/ 1427092 h 4495800"/>
                <a:gd name="connsiteX291" fmla="*/ 1284342 w 1743075"/>
                <a:gd name="connsiteY291" fmla="*/ 1534724 h 4495800"/>
                <a:gd name="connsiteX292" fmla="*/ 1279580 w 1743075"/>
                <a:gd name="connsiteY292" fmla="*/ 1673789 h 4495800"/>
                <a:gd name="connsiteX293" fmla="*/ 1437695 w 1743075"/>
                <a:gd name="connsiteY293" fmla="*/ 1289932 h 4495800"/>
                <a:gd name="connsiteX294" fmla="*/ 1442457 w 1743075"/>
                <a:gd name="connsiteY294" fmla="*/ 1288979 h 4495800"/>
                <a:gd name="connsiteX295" fmla="*/ 1447220 w 1743075"/>
                <a:gd name="connsiteY295" fmla="*/ 1300409 h 4495800"/>
                <a:gd name="connsiteX296" fmla="*/ 1448172 w 1743075"/>
                <a:gd name="connsiteY296" fmla="*/ 1327079 h 4495800"/>
                <a:gd name="connsiteX297" fmla="*/ 1470080 w 1743075"/>
                <a:gd name="connsiteY297" fmla="*/ 1394707 h 4495800"/>
                <a:gd name="connsiteX298" fmla="*/ 1476747 w 1743075"/>
                <a:gd name="connsiteY298" fmla="*/ 1433759 h 4495800"/>
                <a:gd name="connsiteX299" fmla="*/ 1439600 w 1743075"/>
                <a:gd name="connsiteY299" fmla="*/ 1497577 h 4495800"/>
                <a:gd name="connsiteX300" fmla="*/ 1437695 w 1743075"/>
                <a:gd name="connsiteY300" fmla="*/ 1289932 h 4495800"/>
                <a:gd name="connsiteX301" fmla="*/ 1475795 w 1743075"/>
                <a:gd name="connsiteY301" fmla="*/ 1882387 h 4495800"/>
                <a:gd name="connsiteX302" fmla="*/ 1462460 w 1743075"/>
                <a:gd name="connsiteY302" fmla="*/ 1874767 h 4495800"/>
                <a:gd name="connsiteX303" fmla="*/ 1371972 w 1743075"/>
                <a:gd name="connsiteY303" fmla="*/ 1769992 h 4495800"/>
                <a:gd name="connsiteX304" fmla="*/ 1336730 w 1743075"/>
                <a:gd name="connsiteY304" fmla="*/ 1750942 h 4495800"/>
                <a:gd name="connsiteX305" fmla="*/ 1319585 w 1743075"/>
                <a:gd name="connsiteY305" fmla="*/ 1744274 h 4495800"/>
                <a:gd name="connsiteX306" fmla="*/ 1320537 w 1743075"/>
                <a:gd name="connsiteY306" fmla="*/ 1738559 h 4495800"/>
                <a:gd name="connsiteX307" fmla="*/ 1337682 w 1743075"/>
                <a:gd name="connsiteY307" fmla="*/ 1740464 h 4495800"/>
                <a:gd name="connsiteX308" fmla="*/ 1416740 w 1743075"/>
                <a:gd name="connsiteY308" fmla="*/ 1788089 h 4495800"/>
                <a:gd name="connsiteX309" fmla="*/ 1473890 w 1743075"/>
                <a:gd name="connsiteY309" fmla="*/ 1853812 h 4495800"/>
                <a:gd name="connsiteX310" fmla="*/ 1480557 w 1743075"/>
                <a:gd name="connsiteY310" fmla="*/ 1865242 h 4495800"/>
                <a:gd name="connsiteX311" fmla="*/ 1475795 w 1743075"/>
                <a:gd name="connsiteY311" fmla="*/ 1882387 h 449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743075" h="449580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="" xmlns:a16="http://schemas.microsoft.com/office/drawing/2014/main" id="{7B114F36-336D-413C-BA82-861652A357AB}"/>
                </a:ext>
              </a:extLst>
            </p:cNvPr>
            <p:cNvSpPr/>
            <p:nvPr/>
          </p:nvSpPr>
          <p:spPr>
            <a:xfrm>
              <a:off x="5866053" y="3792083"/>
              <a:ext cx="294305" cy="1207502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04">
              <a:extLst>
                <a:ext uri="{FF2B5EF4-FFF2-40B4-BE49-F238E27FC236}">
                  <a16:creationId xmlns="" xmlns:a16="http://schemas.microsoft.com/office/drawing/2014/main" id="{EDCB416D-E9FE-4D82-8477-57C240F51DDD}"/>
                </a:ext>
              </a:extLst>
            </p:cNvPr>
            <p:cNvSpPr/>
            <p:nvPr/>
          </p:nvSpPr>
          <p:spPr>
            <a:xfrm>
              <a:off x="5427731" y="3867895"/>
              <a:ext cx="248732" cy="1131690"/>
            </a:xfrm>
            <a:custGeom>
              <a:avLst/>
              <a:gdLst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290800 w 3195530"/>
                <a:gd name="connsiteY3" fmla="*/ 0 h 10612860"/>
                <a:gd name="connsiteX4" fmla="*/ 1852755 w 3195530"/>
                <a:gd name="connsiteY4" fmla="*/ 556368 h 10612860"/>
                <a:gd name="connsiteX5" fmla="*/ 1880139 w 3195530"/>
                <a:gd name="connsiteY5" fmla="*/ 826219 h 10612860"/>
                <a:gd name="connsiteX6" fmla="*/ 1800885 w 3195530"/>
                <a:gd name="connsiteY6" fmla="*/ 889179 h 10612860"/>
                <a:gd name="connsiteX7" fmla="*/ 1665029 w 3195530"/>
                <a:gd name="connsiteY7" fmla="*/ 1234718 h 10612860"/>
                <a:gd name="connsiteX8" fmla="*/ 1649096 w 3195530"/>
                <a:gd name="connsiteY8" fmla="*/ 1339123 h 10612860"/>
                <a:gd name="connsiteX9" fmla="*/ 1534696 w 3195530"/>
                <a:gd name="connsiteY9" fmla="*/ 1530388 h 10612860"/>
                <a:gd name="connsiteX10" fmla="*/ 1721540 w 3195530"/>
                <a:gd name="connsiteY10" fmla="*/ 1740863 h 10612860"/>
                <a:gd name="connsiteX11" fmla="*/ 1724957 w 3195530"/>
                <a:gd name="connsiteY11" fmla="*/ 1755132 h 10612860"/>
                <a:gd name="connsiteX12" fmla="*/ 1652304 w 3195530"/>
                <a:gd name="connsiteY12" fmla="*/ 1750313 h 10612860"/>
                <a:gd name="connsiteX13" fmla="*/ 1751358 w 3195530"/>
                <a:gd name="connsiteY13" fmla="*/ 1930550 h 10612860"/>
                <a:gd name="connsiteX14" fmla="*/ 1724957 w 3195530"/>
                <a:gd name="connsiteY14" fmla="*/ 1755132 h 10612860"/>
                <a:gd name="connsiteX15" fmla="*/ 1736291 w 3195530"/>
                <a:gd name="connsiteY15" fmla="*/ 1755884 h 10612860"/>
                <a:gd name="connsiteX16" fmla="*/ 1721540 w 3195530"/>
                <a:gd name="connsiteY16" fmla="*/ 1740863 h 10612860"/>
                <a:gd name="connsiteX17" fmla="*/ 1667880 w 3195530"/>
                <a:gd name="connsiteY17" fmla="*/ 1609649 h 10612860"/>
                <a:gd name="connsiteX18" fmla="*/ 1658106 w 3195530"/>
                <a:gd name="connsiteY18" fmla="*/ 1372022 h 10612860"/>
                <a:gd name="connsiteX19" fmla="*/ 1734509 w 3195530"/>
                <a:gd name="connsiteY19" fmla="*/ 1541309 h 10612860"/>
                <a:gd name="connsiteX20" fmla="*/ 2326647 w 3195530"/>
                <a:gd name="connsiteY20" fmla="*/ 1715111 h 10612860"/>
                <a:gd name="connsiteX21" fmla="*/ 2509435 w 3195530"/>
                <a:gd name="connsiteY21" fmla="*/ 1794736 h 10612860"/>
                <a:gd name="connsiteX22" fmla="*/ 2606453 w 3195530"/>
                <a:gd name="connsiteY22" fmla="*/ 2095611 h 10612860"/>
                <a:gd name="connsiteX23" fmla="*/ 2672829 w 3195530"/>
                <a:gd name="connsiteY23" fmla="*/ 2178119 h 10612860"/>
                <a:gd name="connsiteX24" fmla="*/ 2670233 w 3195530"/>
                <a:gd name="connsiteY24" fmla="*/ 2302646 h 10612860"/>
                <a:gd name="connsiteX25" fmla="*/ 2712685 w 3195530"/>
                <a:gd name="connsiteY25" fmla="*/ 2352064 h 10612860"/>
                <a:gd name="connsiteX26" fmla="*/ 2702149 w 3195530"/>
                <a:gd name="connsiteY26" fmla="*/ 2404747 h 10612860"/>
                <a:gd name="connsiteX27" fmla="*/ 2763128 w 3195530"/>
                <a:gd name="connsiteY27" fmla="*/ 2436539 h 10612860"/>
                <a:gd name="connsiteX28" fmla="*/ 2757987 w 3195530"/>
                <a:gd name="connsiteY28" fmla="*/ 2539216 h 10612860"/>
                <a:gd name="connsiteX29" fmla="*/ 3024915 w 3195530"/>
                <a:gd name="connsiteY29" fmla="*/ 2938542 h 10612860"/>
                <a:gd name="connsiteX30" fmla="*/ 3138120 w 3195530"/>
                <a:gd name="connsiteY30" fmla="*/ 3005297 h 10612860"/>
                <a:gd name="connsiteX31" fmla="*/ 3194723 w 3195530"/>
                <a:gd name="connsiteY31" fmla="*/ 3333739 h 10612860"/>
                <a:gd name="connsiteX32" fmla="*/ 2857806 w 3195530"/>
                <a:gd name="connsiteY32" fmla="*/ 3656225 h 10612860"/>
                <a:gd name="connsiteX33" fmla="*/ 2542420 w 3195530"/>
                <a:gd name="connsiteY33" fmla="*/ 3660305 h 10612860"/>
                <a:gd name="connsiteX34" fmla="*/ 2461079 w 3195530"/>
                <a:gd name="connsiteY34" fmla="*/ 3610217 h 10612860"/>
                <a:gd name="connsiteX35" fmla="*/ 2503020 w 3195530"/>
                <a:gd name="connsiteY35" fmla="*/ 3730889 h 10612860"/>
                <a:gd name="connsiteX36" fmla="*/ 2445357 w 3195530"/>
                <a:gd name="connsiteY36" fmla="*/ 3730903 h 10612860"/>
                <a:gd name="connsiteX37" fmla="*/ 2445357 w 3195530"/>
                <a:gd name="connsiteY37" fmla="*/ 3964866 h 10612860"/>
                <a:gd name="connsiteX38" fmla="*/ 2459686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372115 w 3195530"/>
                <a:gd name="connsiteY91" fmla="*/ 3976393 h 10612860"/>
                <a:gd name="connsiteX92" fmla="*/ 348560 w 3195530"/>
                <a:gd name="connsiteY92" fmla="*/ 3964866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25501 w 3195530"/>
                <a:gd name="connsiteY95" fmla="*/ 3731402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348560 w 3195530"/>
                <a:gd name="connsiteY93" fmla="*/ 3964866 h 10612860"/>
                <a:gd name="connsiteX94" fmla="*/ 480370 w 3195530"/>
                <a:gd name="connsiteY94" fmla="*/ 3964866 h 10612860"/>
                <a:gd name="connsiteX95" fmla="*/ 480370 w 3195530"/>
                <a:gd name="connsiteY95" fmla="*/ 3731366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45358 w 3195530"/>
                <a:gd name="connsiteY40" fmla="*/ 3916228 h 10612860"/>
                <a:gd name="connsiteX41" fmla="*/ 2469021 w 3195530"/>
                <a:gd name="connsiteY41" fmla="*/ 4013875 h 10612860"/>
                <a:gd name="connsiteX42" fmla="*/ 2974950 w 3195530"/>
                <a:gd name="connsiteY42" fmla="*/ 5593332 h 10612860"/>
                <a:gd name="connsiteX43" fmla="*/ 2708419 w 3195530"/>
                <a:gd name="connsiteY43" fmla="*/ 5730659 h 10612860"/>
                <a:gd name="connsiteX44" fmla="*/ 2736752 w 3195530"/>
                <a:gd name="connsiteY44" fmla="*/ 6385004 h 10612860"/>
                <a:gd name="connsiteX45" fmla="*/ 2718427 w 3195530"/>
                <a:gd name="connsiteY45" fmla="*/ 7009774 h 10612860"/>
                <a:gd name="connsiteX46" fmla="*/ 2690545 w 3195530"/>
                <a:gd name="connsiteY46" fmla="*/ 7429203 h 10612860"/>
                <a:gd name="connsiteX47" fmla="*/ 2595054 w 3195530"/>
                <a:gd name="connsiteY47" fmla="*/ 7760350 h 10612860"/>
                <a:gd name="connsiteX48" fmla="*/ 2500175 w 3195530"/>
                <a:gd name="connsiteY48" fmla="*/ 7873515 h 10612860"/>
                <a:gd name="connsiteX49" fmla="*/ 2483431 w 3195530"/>
                <a:gd name="connsiteY49" fmla="*/ 8113645 h 10612860"/>
                <a:gd name="connsiteX50" fmla="*/ 2412136 w 3195530"/>
                <a:gd name="connsiteY50" fmla="*/ 8776730 h 10612860"/>
                <a:gd name="connsiteX51" fmla="*/ 2380366 w 3195530"/>
                <a:gd name="connsiteY51" fmla="*/ 9173347 h 10612860"/>
                <a:gd name="connsiteX52" fmla="*/ 2396889 w 3195530"/>
                <a:gd name="connsiteY52" fmla="*/ 9467957 h 10612860"/>
                <a:gd name="connsiteX53" fmla="*/ 2454833 w 3195530"/>
                <a:gd name="connsiteY53" fmla="*/ 9613145 h 10612860"/>
                <a:gd name="connsiteX54" fmla="*/ 2424209 w 3195530"/>
                <a:gd name="connsiteY54" fmla="*/ 9804339 h 10612860"/>
                <a:gd name="connsiteX55" fmla="*/ 3134866 w 3195530"/>
                <a:gd name="connsiteY55" fmla="*/ 10341562 h 10612860"/>
                <a:gd name="connsiteX56" fmla="*/ 3160024 w 3195530"/>
                <a:gd name="connsiteY56" fmla="*/ 10564964 h 10612860"/>
                <a:gd name="connsiteX57" fmla="*/ 2531417 w 3195530"/>
                <a:gd name="connsiteY57" fmla="*/ 10550290 h 10612860"/>
                <a:gd name="connsiteX58" fmla="*/ 1876236 w 3195530"/>
                <a:gd name="connsiteY58" fmla="*/ 10303490 h 10612860"/>
                <a:gd name="connsiteX59" fmla="*/ 1861870 w 3195530"/>
                <a:gd name="connsiteY59" fmla="*/ 10020777 h 10612860"/>
                <a:gd name="connsiteX60" fmla="*/ 1835213 w 3195530"/>
                <a:gd name="connsiteY60" fmla="*/ 9894183 h 10612860"/>
                <a:gd name="connsiteX61" fmla="*/ 1882681 w 3195530"/>
                <a:gd name="connsiteY61" fmla="*/ 9589781 h 10612860"/>
                <a:gd name="connsiteX62" fmla="*/ 1802386 w 3195530"/>
                <a:gd name="connsiteY62" fmla="*/ 9334796 h 10612860"/>
                <a:gd name="connsiteX63" fmla="*/ 1800887 w 3195530"/>
                <a:gd name="connsiteY63" fmla="*/ 8152789 h 10612860"/>
                <a:gd name="connsiteX64" fmla="*/ 1935942 w 3195530"/>
                <a:gd name="connsiteY64" fmla="*/ 7506024 h 10612860"/>
                <a:gd name="connsiteX65" fmla="*/ 1876110 w 3195530"/>
                <a:gd name="connsiteY65" fmla="*/ 7319701 h 10612860"/>
                <a:gd name="connsiteX66" fmla="*/ 1916465 w 3195530"/>
                <a:gd name="connsiteY66" fmla="*/ 7164091 h 10612860"/>
                <a:gd name="connsiteX67" fmla="*/ 1910193 w 3195530"/>
                <a:gd name="connsiteY67" fmla="*/ 6839348 h 10612860"/>
                <a:gd name="connsiteX68" fmla="*/ 1707813 w 3195530"/>
                <a:gd name="connsiteY68" fmla="*/ 6238651 h 10612860"/>
                <a:gd name="connsiteX69" fmla="*/ 1377613 w 3195530"/>
                <a:gd name="connsiteY69" fmla="*/ 7441295 h 10612860"/>
                <a:gd name="connsiteX70" fmla="*/ 1374660 w 3195530"/>
                <a:gd name="connsiteY70" fmla="*/ 7650818 h 10612860"/>
                <a:gd name="connsiteX71" fmla="*/ 1267540 w 3195530"/>
                <a:gd name="connsiteY71" fmla="*/ 7793055 h 10612860"/>
                <a:gd name="connsiteX72" fmla="*/ 1278558 w 3195530"/>
                <a:gd name="connsiteY72" fmla="*/ 7897618 h 10612860"/>
                <a:gd name="connsiteX73" fmla="*/ 1205942 w 3195530"/>
                <a:gd name="connsiteY73" fmla="*/ 8057305 h 10612860"/>
                <a:gd name="connsiteX74" fmla="*/ 1033520 w 3195530"/>
                <a:gd name="connsiteY74" fmla="*/ 9173347 h 10612860"/>
                <a:gd name="connsiteX75" fmla="*/ 1054274 w 3195530"/>
                <a:gd name="connsiteY75" fmla="*/ 9656724 h 10612860"/>
                <a:gd name="connsiteX76" fmla="*/ 990267 w 3195530"/>
                <a:gd name="connsiteY76" fmla="*/ 10063276 h 10612860"/>
                <a:gd name="connsiteX77" fmla="*/ 1368683 w 3195530"/>
                <a:gd name="connsiteY77" fmla="*/ 10442252 h 10612860"/>
                <a:gd name="connsiteX78" fmla="*/ 918876 w 3195530"/>
                <a:gd name="connsiteY78" fmla="*/ 10600044 h 10612860"/>
                <a:gd name="connsiteX79" fmla="*/ 474779 w 3195530"/>
                <a:gd name="connsiteY79" fmla="*/ 10287718 h 10612860"/>
                <a:gd name="connsiteX80" fmla="*/ 566182 w 3195530"/>
                <a:gd name="connsiteY80" fmla="*/ 10019896 h 10612860"/>
                <a:gd name="connsiteX81" fmla="*/ 460825 w 3195530"/>
                <a:gd name="connsiteY81" fmla="*/ 9692724 h 10612860"/>
                <a:gd name="connsiteX82" fmla="*/ 511587 w 3195530"/>
                <a:gd name="connsiteY82" fmla="*/ 9032388 h 10612860"/>
                <a:gd name="connsiteX83" fmla="*/ 622935 w 3195530"/>
                <a:gd name="connsiteY83" fmla="*/ 7525502 h 10612860"/>
                <a:gd name="connsiteX84" fmla="*/ 669466 w 3195530"/>
                <a:gd name="connsiteY84" fmla="*/ 7311969 h 10612860"/>
                <a:gd name="connsiteX85" fmla="*/ 689870 w 3195530"/>
                <a:gd name="connsiteY85" fmla="*/ 7037851 h 10612860"/>
                <a:gd name="connsiteX86" fmla="*/ 677180 w 3195530"/>
                <a:gd name="connsiteY86" fmla="*/ 6796735 h 10612860"/>
                <a:gd name="connsiteX87" fmla="*/ 587421 w 3195530"/>
                <a:gd name="connsiteY87" fmla="*/ 6210025 h 10612860"/>
                <a:gd name="connsiteX88" fmla="*/ 503127 w 3195530"/>
                <a:gd name="connsiteY88" fmla="*/ 5850688 h 10612860"/>
                <a:gd name="connsiteX89" fmla="*/ 304621 w 3195530"/>
                <a:gd name="connsiteY89" fmla="*/ 5601332 h 10612860"/>
                <a:gd name="connsiteX90" fmla="*/ 461987 w 3195530"/>
                <a:gd name="connsiteY90" fmla="*/ 4201579 h 10612860"/>
                <a:gd name="connsiteX91" fmla="*/ 480370 w 3195530"/>
                <a:gd name="connsiteY91" fmla="*/ 4073429 h 10612860"/>
                <a:gd name="connsiteX92" fmla="*/ 480370 w 3195530"/>
                <a:gd name="connsiteY92" fmla="*/ 4037882 h 10612860"/>
                <a:gd name="connsiteX93" fmla="*/ 430481 w 3195530"/>
                <a:gd name="connsiteY93" fmla="*/ 3966665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430481 w 3195530"/>
                <a:gd name="connsiteY91" fmla="*/ 3966665 h 10612860"/>
                <a:gd name="connsiteX92" fmla="*/ 480370 w 3195530"/>
                <a:gd name="connsiteY92" fmla="*/ 3731366 h 10612860"/>
                <a:gd name="connsiteX93" fmla="*/ 357520 w 3195530"/>
                <a:gd name="connsiteY93" fmla="*/ 3489579 h 10612860"/>
                <a:gd name="connsiteX94" fmla="*/ 296032 w 3195530"/>
                <a:gd name="connsiteY94" fmla="*/ 3332537 h 10612860"/>
                <a:gd name="connsiteX95" fmla="*/ 312879 w 3195530"/>
                <a:gd name="connsiteY95" fmla="*/ 3170839 h 10612860"/>
                <a:gd name="connsiteX96" fmla="*/ 258721 w 3195530"/>
                <a:gd name="connsiteY96" fmla="*/ 3134915 h 10612860"/>
                <a:gd name="connsiteX97" fmla="*/ 207412 w 3195530"/>
                <a:gd name="connsiteY97" fmla="*/ 2897913 h 10612860"/>
                <a:gd name="connsiteX98" fmla="*/ 54452 w 3195530"/>
                <a:gd name="connsiteY98" fmla="*/ 2538400 h 10612860"/>
                <a:gd name="connsiteX99" fmla="*/ 9303 w 3195530"/>
                <a:gd name="connsiteY99" fmla="*/ 2186090 h 10612860"/>
                <a:gd name="connsiteX100" fmla="*/ 81583 w 3195530"/>
                <a:gd name="connsiteY100" fmla="*/ 1743638 h 10612860"/>
                <a:gd name="connsiteX101" fmla="*/ 649543 w 3195530"/>
                <a:gd name="connsiteY101" fmla="*/ 1494582 h 10612860"/>
                <a:gd name="connsiteX102" fmla="*/ 945925 w 3195530"/>
                <a:gd name="connsiteY102" fmla="*/ 1232699 h 10612860"/>
                <a:gd name="connsiteX103" fmla="*/ 952102 w 3195530"/>
                <a:gd name="connsiteY103" fmla="*/ 1238129 h 10612860"/>
                <a:gd name="connsiteX104" fmla="*/ 1453685 w 3195530"/>
                <a:gd name="connsiteY104" fmla="*/ 1885887 h 10612860"/>
                <a:gd name="connsiteX105" fmla="*/ 1302916 w 3195530"/>
                <a:gd name="connsiteY105" fmla="*/ 1712325 h 10612860"/>
                <a:gd name="connsiteX106" fmla="*/ 1505401 w 3195530"/>
                <a:gd name="connsiteY106" fmla="*/ 1530023 h 10612860"/>
                <a:gd name="connsiteX107" fmla="*/ 1518343 w 3195530"/>
                <a:gd name="connsiteY107" fmla="*/ 1530185 h 10612860"/>
                <a:gd name="connsiteX108" fmla="*/ 1411743 w 3195530"/>
                <a:gd name="connsiteY108" fmla="*/ 1476618 h 10612860"/>
                <a:gd name="connsiteX109" fmla="*/ 1132853 w 3195530"/>
                <a:gd name="connsiteY109" fmla="*/ 1356460 h 10612860"/>
                <a:gd name="connsiteX110" fmla="*/ 987224 w 3195530"/>
                <a:gd name="connsiteY110" fmla="*/ 1196250 h 10612860"/>
                <a:gd name="connsiteX111" fmla="*/ 888169 w 3195530"/>
                <a:gd name="connsiteY111" fmla="*/ 929232 h 10612860"/>
                <a:gd name="connsiteX112" fmla="*/ 827953 w 3195530"/>
                <a:gd name="connsiteY112" fmla="*/ 971350 h 10612860"/>
                <a:gd name="connsiteX113" fmla="*/ 713322 w 3195530"/>
                <a:gd name="connsiteY113" fmla="*/ 695928 h 10612860"/>
                <a:gd name="connsiteX114" fmla="*/ 783974 w 3195530"/>
                <a:gd name="connsiteY114" fmla="*/ 630038 h 10612860"/>
                <a:gd name="connsiteX115" fmla="*/ 1290800 w 3195530"/>
                <a:gd name="connsiteY115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69021 w 3195530"/>
                <a:gd name="connsiteY38" fmla="*/ 4013875 h 10612860"/>
                <a:gd name="connsiteX39" fmla="*/ 2974950 w 3195530"/>
                <a:gd name="connsiteY39" fmla="*/ 5593332 h 10612860"/>
                <a:gd name="connsiteX40" fmla="*/ 2708419 w 3195530"/>
                <a:gd name="connsiteY40" fmla="*/ 5730659 h 10612860"/>
                <a:gd name="connsiteX41" fmla="*/ 2736752 w 3195530"/>
                <a:gd name="connsiteY41" fmla="*/ 6385004 h 10612860"/>
                <a:gd name="connsiteX42" fmla="*/ 2718427 w 3195530"/>
                <a:gd name="connsiteY42" fmla="*/ 7009774 h 10612860"/>
                <a:gd name="connsiteX43" fmla="*/ 2690545 w 3195530"/>
                <a:gd name="connsiteY43" fmla="*/ 7429203 h 10612860"/>
                <a:gd name="connsiteX44" fmla="*/ 2595054 w 3195530"/>
                <a:gd name="connsiteY44" fmla="*/ 7760350 h 10612860"/>
                <a:gd name="connsiteX45" fmla="*/ 2500175 w 3195530"/>
                <a:gd name="connsiteY45" fmla="*/ 7873515 h 10612860"/>
                <a:gd name="connsiteX46" fmla="*/ 2483431 w 3195530"/>
                <a:gd name="connsiteY46" fmla="*/ 8113645 h 10612860"/>
                <a:gd name="connsiteX47" fmla="*/ 2412136 w 3195530"/>
                <a:gd name="connsiteY47" fmla="*/ 8776730 h 10612860"/>
                <a:gd name="connsiteX48" fmla="*/ 2380366 w 3195530"/>
                <a:gd name="connsiteY48" fmla="*/ 9173347 h 10612860"/>
                <a:gd name="connsiteX49" fmla="*/ 2396889 w 3195530"/>
                <a:gd name="connsiteY49" fmla="*/ 9467957 h 10612860"/>
                <a:gd name="connsiteX50" fmla="*/ 2454833 w 3195530"/>
                <a:gd name="connsiteY50" fmla="*/ 9613145 h 10612860"/>
                <a:gd name="connsiteX51" fmla="*/ 2424209 w 3195530"/>
                <a:gd name="connsiteY51" fmla="*/ 9804339 h 10612860"/>
                <a:gd name="connsiteX52" fmla="*/ 3134866 w 3195530"/>
                <a:gd name="connsiteY52" fmla="*/ 10341562 h 10612860"/>
                <a:gd name="connsiteX53" fmla="*/ 3160024 w 3195530"/>
                <a:gd name="connsiteY53" fmla="*/ 10564964 h 10612860"/>
                <a:gd name="connsiteX54" fmla="*/ 2531417 w 3195530"/>
                <a:gd name="connsiteY54" fmla="*/ 10550290 h 10612860"/>
                <a:gd name="connsiteX55" fmla="*/ 1876236 w 3195530"/>
                <a:gd name="connsiteY55" fmla="*/ 10303490 h 10612860"/>
                <a:gd name="connsiteX56" fmla="*/ 1861870 w 3195530"/>
                <a:gd name="connsiteY56" fmla="*/ 10020777 h 10612860"/>
                <a:gd name="connsiteX57" fmla="*/ 1835213 w 3195530"/>
                <a:gd name="connsiteY57" fmla="*/ 9894183 h 10612860"/>
                <a:gd name="connsiteX58" fmla="*/ 1882681 w 3195530"/>
                <a:gd name="connsiteY58" fmla="*/ 9589781 h 10612860"/>
                <a:gd name="connsiteX59" fmla="*/ 1802386 w 3195530"/>
                <a:gd name="connsiteY59" fmla="*/ 9334796 h 10612860"/>
                <a:gd name="connsiteX60" fmla="*/ 1800887 w 3195530"/>
                <a:gd name="connsiteY60" fmla="*/ 8152789 h 10612860"/>
                <a:gd name="connsiteX61" fmla="*/ 1935942 w 3195530"/>
                <a:gd name="connsiteY61" fmla="*/ 7506024 h 10612860"/>
                <a:gd name="connsiteX62" fmla="*/ 1876110 w 3195530"/>
                <a:gd name="connsiteY62" fmla="*/ 7319701 h 10612860"/>
                <a:gd name="connsiteX63" fmla="*/ 1916465 w 3195530"/>
                <a:gd name="connsiteY63" fmla="*/ 7164091 h 10612860"/>
                <a:gd name="connsiteX64" fmla="*/ 1910193 w 3195530"/>
                <a:gd name="connsiteY64" fmla="*/ 6839348 h 10612860"/>
                <a:gd name="connsiteX65" fmla="*/ 1707813 w 3195530"/>
                <a:gd name="connsiteY65" fmla="*/ 6238651 h 10612860"/>
                <a:gd name="connsiteX66" fmla="*/ 1377613 w 3195530"/>
                <a:gd name="connsiteY66" fmla="*/ 7441295 h 10612860"/>
                <a:gd name="connsiteX67" fmla="*/ 1374660 w 3195530"/>
                <a:gd name="connsiteY67" fmla="*/ 7650818 h 10612860"/>
                <a:gd name="connsiteX68" fmla="*/ 1267540 w 3195530"/>
                <a:gd name="connsiteY68" fmla="*/ 7793055 h 10612860"/>
                <a:gd name="connsiteX69" fmla="*/ 1278558 w 3195530"/>
                <a:gd name="connsiteY69" fmla="*/ 7897618 h 10612860"/>
                <a:gd name="connsiteX70" fmla="*/ 1205942 w 3195530"/>
                <a:gd name="connsiteY70" fmla="*/ 8057305 h 10612860"/>
                <a:gd name="connsiteX71" fmla="*/ 1033520 w 3195530"/>
                <a:gd name="connsiteY71" fmla="*/ 9173347 h 10612860"/>
                <a:gd name="connsiteX72" fmla="*/ 1054274 w 3195530"/>
                <a:gd name="connsiteY72" fmla="*/ 9656724 h 10612860"/>
                <a:gd name="connsiteX73" fmla="*/ 990267 w 3195530"/>
                <a:gd name="connsiteY73" fmla="*/ 10063276 h 10612860"/>
                <a:gd name="connsiteX74" fmla="*/ 1368683 w 3195530"/>
                <a:gd name="connsiteY74" fmla="*/ 10442252 h 10612860"/>
                <a:gd name="connsiteX75" fmla="*/ 918876 w 3195530"/>
                <a:gd name="connsiteY75" fmla="*/ 10600044 h 10612860"/>
                <a:gd name="connsiteX76" fmla="*/ 474779 w 3195530"/>
                <a:gd name="connsiteY76" fmla="*/ 10287718 h 10612860"/>
                <a:gd name="connsiteX77" fmla="*/ 566182 w 3195530"/>
                <a:gd name="connsiteY77" fmla="*/ 10019896 h 10612860"/>
                <a:gd name="connsiteX78" fmla="*/ 460825 w 3195530"/>
                <a:gd name="connsiteY78" fmla="*/ 9692724 h 10612860"/>
                <a:gd name="connsiteX79" fmla="*/ 511587 w 3195530"/>
                <a:gd name="connsiteY79" fmla="*/ 9032388 h 10612860"/>
                <a:gd name="connsiteX80" fmla="*/ 622935 w 3195530"/>
                <a:gd name="connsiteY80" fmla="*/ 7525502 h 10612860"/>
                <a:gd name="connsiteX81" fmla="*/ 669466 w 3195530"/>
                <a:gd name="connsiteY81" fmla="*/ 7311969 h 10612860"/>
                <a:gd name="connsiteX82" fmla="*/ 689870 w 3195530"/>
                <a:gd name="connsiteY82" fmla="*/ 7037851 h 10612860"/>
                <a:gd name="connsiteX83" fmla="*/ 677180 w 3195530"/>
                <a:gd name="connsiteY83" fmla="*/ 6796735 h 10612860"/>
                <a:gd name="connsiteX84" fmla="*/ 587421 w 3195530"/>
                <a:gd name="connsiteY84" fmla="*/ 6210025 h 10612860"/>
                <a:gd name="connsiteX85" fmla="*/ 503127 w 3195530"/>
                <a:gd name="connsiteY85" fmla="*/ 5850688 h 10612860"/>
                <a:gd name="connsiteX86" fmla="*/ 304621 w 3195530"/>
                <a:gd name="connsiteY86" fmla="*/ 5601332 h 10612860"/>
                <a:gd name="connsiteX87" fmla="*/ 461987 w 3195530"/>
                <a:gd name="connsiteY87" fmla="*/ 4201579 h 10612860"/>
                <a:gd name="connsiteX88" fmla="*/ 480370 w 3195530"/>
                <a:gd name="connsiteY88" fmla="*/ 4073429 h 10612860"/>
                <a:gd name="connsiteX89" fmla="*/ 480370 w 3195530"/>
                <a:gd name="connsiteY89" fmla="*/ 4037882 h 10612860"/>
                <a:gd name="connsiteX90" fmla="*/ 430481 w 3195530"/>
                <a:gd name="connsiteY90" fmla="*/ 3966665 h 10612860"/>
                <a:gd name="connsiteX91" fmla="*/ 480370 w 3195530"/>
                <a:gd name="connsiteY91" fmla="*/ 3731366 h 10612860"/>
                <a:gd name="connsiteX92" fmla="*/ 357520 w 3195530"/>
                <a:gd name="connsiteY92" fmla="*/ 3489579 h 10612860"/>
                <a:gd name="connsiteX93" fmla="*/ 296032 w 3195530"/>
                <a:gd name="connsiteY93" fmla="*/ 3332537 h 10612860"/>
                <a:gd name="connsiteX94" fmla="*/ 312879 w 3195530"/>
                <a:gd name="connsiteY94" fmla="*/ 3170839 h 10612860"/>
                <a:gd name="connsiteX95" fmla="*/ 258721 w 3195530"/>
                <a:gd name="connsiteY95" fmla="*/ 3134915 h 10612860"/>
                <a:gd name="connsiteX96" fmla="*/ 207412 w 3195530"/>
                <a:gd name="connsiteY96" fmla="*/ 2897913 h 10612860"/>
                <a:gd name="connsiteX97" fmla="*/ 54452 w 3195530"/>
                <a:gd name="connsiteY97" fmla="*/ 2538400 h 10612860"/>
                <a:gd name="connsiteX98" fmla="*/ 9303 w 3195530"/>
                <a:gd name="connsiteY98" fmla="*/ 2186090 h 10612860"/>
                <a:gd name="connsiteX99" fmla="*/ 81583 w 3195530"/>
                <a:gd name="connsiteY99" fmla="*/ 1743638 h 10612860"/>
                <a:gd name="connsiteX100" fmla="*/ 649543 w 3195530"/>
                <a:gd name="connsiteY100" fmla="*/ 1494582 h 10612860"/>
                <a:gd name="connsiteX101" fmla="*/ 945925 w 3195530"/>
                <a:gd name="connsiteY101" fmla="*/ 1232699 h 10612860"/>
                <a:gd name="connsiteX102" fmla="*/ 952102 w 3195530"/>
                <a:gd name="connsiteY102" fmla="*/ 1238129 h 10612860"/>
                <a:gd name="connsiteX103" fmla="*/ 1453685 w 3195530"/>
                <a:gd name="connsiteY103" fmla="*/ 1885887 h 10612860"/>
                <a:gd name="connsiteX104" fmla="*/ 1302916 w 3195530"/>
                <a:gd name="connsiteY104" fmla="*/ 1712325 h 10612860"/>
                <a:gd name="connsiteX105" fmla="*/ 1505401 w 3195530"/>
                <a:gd name="connsiteY105" fmla="*/ 1530023 h 10612860"/>
                <a:gd name="connsiteX106" fmla="*/ 1518343 w 3195530"/>
                <a:gd name="connsiteY106" fmla="*/ 1530185 h 10612860"/>
                <a:gd name="connsiteX107" fmla="*/ 1411743 w 3195530"/>
                <a:gd name="connsiteY107" fmla="*/ 1476618 h 10612860"/>
                <a:gd name="connsiteX108" fmla="*/ 1132853 w 3195530"/>
                <a:gd name="connsiteY108" fmla="*/ 1356460 h 10612860"/>
                <a:gd name="connsiteX109" fmla="*/ 987224 w 3195530"/>
                <a:gd name="connsiteY109" fmla="*/ 1196250 h 10612860"/>
                <a:gd name="connsiteX110" fmla="*/ 888169 w 3195530"/>
                <a:gd name="connsiteY110" fmla="*/ 929232 h 10612860"/>
                <a:gd name="connsiteX111" fmla="*/ 827953 w 3195530"/>
                <a:gd name="connsiteY111" fmla="*/ 971350 h 10612860"/>
                <a:gd name="connsiteX112" fmla="*/ 713322 w 3195530"/>
                <a:gd name="connsiteY112" fmla="*/ 695928 h 10612860"/>
                <a:gd name="connsiteX113" fmla="*/ 783974 w 3195530"/>
                <a:gd name="connsiteY113" fmla="*/ 630038 h 10612860"/>
                <a:gd name="connsiteX114" fmla="*/ 1290800 w 3195530"/>
                <a:gd name="connsiteY114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445357 w 3195530"/>
                <a:gd name="connsiteY36" fmla="*/ 3730903 h 10612860"/>
                <a:gd name="connsiteX37" fmla="*/ 2469021 w 3195530"/>
                <a:gd name="connsiteY37" fmla="*/ 4013875 h 10612860"/>
                <a:gd name="connsiteX38" fmla="*/ 2974950 w 3195530"/>
                <a:gd name="connsiteY38" fmla="*/ 5593332 h 10612860"/>
                <a:gd name="connsiteX39" fmla="*/ 2708419 w 3195530"/>
                <a:gd name="connsiteY39" fmla="*/ 5730659 h 10612860"/>
                <a:gd name="connsiteX40" fmla="*/ 2736752 w 3195530"/>
                <a:gd name="connsiteY40" fmla="*/ 6385004 h 10612860"/>
                <a:gd name="connsiteX41" fmla="*/ 2718427 w 3195530"/>
                <a:gd name="connsiteY41" fmla="*/ 7009774 h 10612860"/>
                <a:gd name="connsiteX42" fmla="*/ 2690545 w 3195530"/>
                <a:gd name="connsiteY42" fmla="*/ 7429203 h 10612860"/>
                <a:gd name="connsiteX43" fmla="*/ 2595054 w 3195530"/>
                <a:gd name="connsiteY43" fmla="*/ 7760350 h 10612860"/>
                <a:gd name="connsiteX44" fmla="*/ 2500175 w 3195530"/>
                <a:gd name="connsiteY44" fmla="*/ 7873515 h 10612860"/>
                <a:gd name="connsiteX45" fmla="*/ 2483431 w 3195530"/>
                <a:gd name="connsiteY45" fmla="*/ 8113645 h 10612860"/>
                <a:gd name="connsiteX46" fmla="*/ 2412136 w 3195530"/>
                <a:gd name="connsiteY46" fmla="*/ 8776730 h 10612860"/>
                <a:gd name="connsiteX47" fmla="*/ 2380366 w 3195530"/>
                <a:gd name="connsiteY47" fmla="*/ 9173347 h 10612860"/>
                <a:gd name="connsiteX48" fmla="*/ 2396889 w 3195530"/>
                <a:gd name="connsiteY48" fmla="*/ 9467957 h 10612860"/>
                <a:gd name="connsiteX49" fmla="*/ 2454833 w 3195530"/>
                <a:gd name="connsiteY49" fmla="*/ 9613145 h 10612860"/>
                <a:gd name="connsiteX50" fmla="*/ 2424209 w 3195530"/>
                <a:gd name="connsiteY50" fmla="*/ 9804339 h 10612860"/>
                <a:gd name="connsiteX51" fmla="*/ 3134866 w 3195530"/>
                <a:gd name="connsiteY51" fmla="*/ 10341562 h 10612860"/>
                <a:gd name="connsiteX52" fmla="*/ 3160024 w 3195530"/>
                <a:gd name="connsiteY52" fmla="*/ 10564964 h 10612860"/>
                <a:gd name="connsiteX53" fmla="*/ 2531417 w 3195530"/>
                <a:gd name="connsiteY53" fmla="*/ 10550290 h 10612860"/>
                <a:gd name="connsiteX54" fmla="*/ 1876236 w 3195530"/>
                <a:gd name="connsiteY54" fmla="*/ 10303490 h 10612860"/>
                <a:gd name="connsiteX55" fmla="*/ 1861870 w 3195530"/>
                <a:gd name="connsiteY55" fmla="*/ 10020777 h 10612860"/>
                <a:gd name="connsiteX56" fmla="*/ 1835213 w 3195530"/>
                <a:gd name="connsiteY56" fmla="*/ 9894183 h 10612860"/>
                <a:gd name="connsiteX57" fmla="*/ 1882681 w 3195530"/>
                <a:gd name="connsiteY57" fmla="*/ 9589781 h 10612860"/>
                <a:gd name="connsiteX58" fmla="*/ 1802386 w 3195530"/>
                <a:gd name="connsiteY58" fmla="*/ 9334796 h 10612860"/>
                <a:gd name="connsiteX59" fmla="*/ 1800887 w 3195530"/>
                <a:gd name="connsiteY59" fmla="*/ 8152789 h 10612860"/>
                <a:gd name="connsiteX60" fmla="*/ 1935942 w 3195530"/>
                <a:gd name="connsiteY60" fmla="*/ 7506024 h 10612860"/>
                <a:gd name="connsiteX61" fmla="*/ 1876110 w 3195530"/>
                <a:gd name="connsiteY61" fmla="*/ 7319701 h 10612860"/>
                <a:gd name="connsiteX62" fmla="*/ 1916465 w 3195530"/>
                <a:gd name="connsiteY62" fmla="*/ 7164091 h 10612860"/>
                <a:gd name="connsiteX63" fmla="*/ 1910193 w 3195530"/>
                <a:gd name="connsiteY63" fmla="*/ 6839348 h 10612860"/>
                <a:gd name="connsiteX64" fmla="*/ 1707813 w 3195530"/>
                <a:gd name="connsiteY64" fmla="*/ 6238651 h 10612860"/>
                <a:gd name="connsiteX65" fmla="*/ 1377613 w 3195530"/>
                <a:gd name="connsiteY65" fmla="*/ 7441295 h 10612860"/>
                <a:gd name="connsiteX66" fmla="*/ 1374660 w 3195530"/>
                <a:gd name="connsiteY66" fmla="*/ 7650818 h 10612860"/>
                <a:gd name="connsiteX67" fmla="*/ 1267540 w 3195530"/>
                <a:gd name="connsiteY67" fmla="*/ 7793055 h 10612860"/>
                <a:gd name="connsiteX68" fmla="*/ 1278558 w 3195530"/>
                <a:gd name="connsiteY68" fmla="*/ 7897618 h 10612860"/>
                <a:gd name="connsiteX69" fmla="*/ 1205942 w 3195530"/>
                <a:gd name="connsiteY69" fmla="*/ 8057305 h 10612860"/>
                <a:gd name="connsiteX70" fmla="*/ 1033520 w 3195530"/>
                <a:gd name="connsiteY70" fmla="*/ 9173347 h 10612860"/>
                <a:gd name="connsiteX71" fmla="*/ 1054274 w 3195530"/>
                <a:gd name="connsiteY71" fmla="*/ 9656724 h 10612860"/>
                <a:gd name="connsiteX72" fmla="*/ 990267 w 3195530"/>
                <a:gd name="connsiteY72" fmla="*/ 10063276 h 10612860"/>
                <a:gd name="connsiteX73" fmla="*/ 1368683 w 3195530"/>
                <a:gd name="connsiteY73" fmla="*/ 10442252 h 10612860"/>
                <a:gd name="connsiteX74" fmla="*/ 918876 w 3195530"/>
                <a:gd name="connsiteY74" fmla="*/ 10600044 h 10612860"/>
                <a:gd name="connsiteX75" fmla="*/ 474779 w 3195530"/>
                <a:gd name="connsiteY75" fmla="*/ 10287718 h 10612860"/>
                <a:gd name="connsiteX76" fmla="*/ 566182 w 3195530"/>
                <a:gd name="connsiteY76" fmla="*/ 10019896 h 10612860"/>
                <a:gd name="connsiteX77" fmla="*/ 460825 w 3195530"/>
                <a:gd name="connsiteY77" fmla="*/ 9692724 h 10612860"/>
                <a:gd name="connsiteX78" fmla="*/ 511587 w 3195530"/>
                <a:gd name="connsiteY78" fmla="*/ 9032388 h 10612860"/>
                <a:gd name="connsiteX79" fmla="*/ 622935 w 3195530"/>
                <a:gd name="connsiteY79" fmla="*/ 7525502 h 10612860"/>
                <a:gd name="connsiteX80" fmla="*/ 669466 w 3195530"/>
                <a:gd name="connsiteY80" fmla="*/ 7311969 h 10612860"/>
                <a:gd name="connsiteX81" fmla="*/ 689870 w 3195530"/>
                <a:gd name="connsiteY81" fmla="*/ 7037851 h 10612860"/>
                <a:gd name="connsiteX82" fmla="*/ 677180 w 3195530"/>
                <a:gd name="connsiteY82" fmla="*/ 6796735 h 10612860"/>
                <a:gd name="connsiteX83" fmla="*/ 587421 w 3195530"/>
                <a:gd name="connsiteY83" fmla="*/ 6210025 h 10612860"/>
                <a:gd name="connsiteX84" fmla="*/ 503127 w 3195530"/>
                <a:gd name="connsiteY84" fmla="*/ 5850688 h 10612860"/>
                <a:gd name="connsiteX85" fmla="*/ 304621 w 3195530"/>
                <a:gd name="connsiteY85" fmla="*/ 5601332 h 10612860"/>
                <a:gd name="connsiteX86" fmla="*/ 461987 w 3195530"/>
                <a:gd name="connsiteY86" fmla="*/ 4201579 h 10612860"/>
                <a:gd name="connsiteX87" fmla="*/ 480370 w 3195530"/>
                <a:gd name="connsiteY87" fmla="*/ 4073429 h 10612860"/>
                <a:gd name="connsiteX88" fmla="*/ 480370 w 3195530"/>
                <a:gd name="connsiteY88" fmla="*/ 4037882 h 10612860"/>
                <a:gd name="connsiteX89" fmla="*/ 430481 w 3195530"/>
                <a:gd name="connsiteY89" fmla="*/ 3966665 h 10612860"/>
                <a:gd name="connsiteX90" fmla="*/ 480370 w 3195530"/>
                <a:gd name="connsiteY90" fmla="*/ 3731366 h 10612860"/>
                <a:gd name="connsiteX91" fmla="*/ 357520 w 3195530"/>
                <a:gd name="connsiteY91" fmla="*/ 3489579 h 10612860"/>
                <a:gd name="connsiteX92" fmla="*/ 296032 w 3195530"/>
                <a:gd name="connsiteY92" fmla="*/ 3332537 h 10612860"/>
                <a:gd name="connsiteX93" fmla="*/ 312879 w 3195530"/>
                <a:gd name="connsiteY93" fmla="*/ 3170839 h 10612860"/>
                <a:gd name="connsiteX94" fmla="*/ 258721 w 3195530"/>
                <a:gd name="connsiteY94" fmla="*/ 3134915 h 10612860"/>
                <a:gd name="connsiteX95" fmla="*/ 207412 w 3195530"/>
                <a:gd name="connsiteY95" fmla="*/ 2897913 h 10612860"/>
                <a:gd name="connsiteX96" fmla="*/ 54452 w 3195530"/>
                <a:gd name="connsiteY96" fmla="*/ 2538400 h 10612860"/>
                <a:gd name="connsiteX97" fmla="*/ 9303 w 3195530"/>
                <a:gd name="connsiteY97" fmla="*/ 2186090 h 10612860"/>
                <a:gd name="connsiteX98" fmla="*/ 81583 w 3195530"/>
                <a:gd name="connsiteY98" fmla="*/ 1743638 h 10612860"/>
                <a:gd name="connsiteX99" fmla="*/ 649543 w 3195530"/>
                <a:gd name="connsiteY99" fmla="*/ 1494582 h 10612860"/>
                <a:gd name="connsiteX100" fmla="*/ 945925 w 3195530"/>
                <a:gd name="connsiteY100" fmla="*/ 1232699 h 10612860"/>
                <a:gd name="connsiteX101" fmla="*/ 952102 w 3195530"/>
                <a:gd name="connsiteY101" fmla="*/ 1238129 h 10612860"/>
                <a:gd name="connsiteX102" fmla="*/ 1453685 w 3195530"/>
                <a:gd name="connsiteY102" fmla="*/ 1885887 h 10612860"/>
                <a:gd name="connsiteX103" fmla="*/ 1302916 w 3195530"/>
                <a:gd name="connsiteY103" fmla="*/ 1712325 h 10612860"/>
                <a:gd name="connsiteX104" fmla="*/ 1505401 w 3195530"/>
                <a:gd name="connsiteY104" fmla="*/ 1530023 h 10612860"/>
                <a:gd name="connsiteX105" fmla="*/ 1518343 w 3195530"/>
                <a:gd name="connsiteY105" fmla="*/ 1530185 h 10612860"/>
                <a:gd name="connsiteX106" fmla="*/ 1411743 w 3195530"/>
                <a:gd name="connsiteY106" fmla="*/ 1476618 h 10612860"/>
                <a:gd name="connsiteX107" fmla="*/ 1132853 w 3195530"/>
                <a:gd name="connsiteY107" fmla="*/ 1356460 h 10612860"/>
                <a:gd name="connsiteX108" fmla="*/ 987224 w 3195530"/>
                <a:gd name="connsiteY108" fmla="*/ 1196250 h 10612860"/>
                <a:gd name="connsiteX109" fmla="*/ 888169 w 3195530"/>
                <a:gd name="connsiteY109" fmla="*/ 929232 h 10612860"/>
                <a:gd name="connsiteX110" fmla="*/ 827953 w 3195530"/>
                <a:gd name="connsiteY110" fmla="*/ 971350 h 10612860"/>
                <a:gd name="connsiteX111" fmla="*/ 713322 w 3195530"/>
                <a:gd name="connsiteY111" fmla="*/ 695928 h 10612860"/>
                <a:gd name="connsiteX112" fmla="*/ 783974 w 3195530"/>
                <a:gd name="connsiteY112" fmla="*/ 630038 h 10612860"/>
                <a:gd name="connsiteX113" fmla="*/ 1290800 w 3195530"/>
                <a:gd name="connsiteY113" fmla="*/ 0 h 1061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195530" h="10612860">
                  <a:moveTo>
                    <a:pt x="1763037" y="2903008"/>
                  </a:moveTo>
                  <a:cubicBezTo>
                    <a:pt x="1885202" y="3033635"/>
                    <a:pt x="1872984" y="3065139"/>
                    <a:pt x="1850995" y="3156579"/>
                  </a:cubicBezTo>
                  <a:cubicBezTo>
                    <a:pt x="1916962" y="3145053"/>
                    <a:pt x="1941396" y="3013657"/>
                    <a:pt x="1868097" y="2960638"/>
                  </a:cubicBezTo>
                  <a:lnTo>
                    <a:pt x="1763037" y="2903008"/>
                  </a:lnTo>
                  <a:close/>
                  <a:moveTo>
                    <a:pt x="1290800" y="0"/>
                  </a:moveTo>
                  <a:cubicBezTo>
                    <a:pt x="1801445" y="7956"/>
                    <a:pt x="1808775" y="336334"/>
                    <a:pt x="1852755" y="556368"/>
                  </a:cubicBezTo>
                  <a:cubicBezTo>
                    <a:pt x="1963687" y="508007"/>
                    <a:pt x="1888928" y="775456"/>
                    <a:pt x="1880139" y="826219"/>
                  </a:cubicBezTo>
                  <a:cubicBezTo>
                    <a:pt x="1853721" y="920973"/>
                    <a:pt x="1832190" y="902771"/>
                    <a:pt x="1800885" y="889179"/>
                  </a:cubicBezTo>
                  <a:cubicBezTo>
                    <a:pt x="1794692" y="1052768"/>
                    <a:pt x="1749407" y="1133370"/>
                    <a:pt x="1665029" y="1234718"/>
                  </a:cubicBezTo>
                  <a:cubicBezTo>
                    <a:pt x="1652388" y="1274130"/>
                    <a:pt x="1654407" y="1304321"/>
                    <a:pt x="1649096" y="1339123"/>
                  </a:cubicBezTo>
                  <a:cubicBezTo>
                    <a:pt x="1649324" y="1430088"/>
                    <a:pt x="1591182" y="1487163"/>
                    <a:pt x="1534696" y="1530388"/>
                  </a:cubicBezTo>
                  <a:cubicBezTo>
                    <a:pt x="1631138" y="1537326"/>
                    <a:pt x="1656218" y="1674523"/>
                    <a:pt x="1721540" y="1740863"/>
                  </a:cubicBezTo>
                  <a:cubicBezTo>
                    <a:pt x="1723080" y="1745641"/>
                    <a:pt x="1724169" y="1750405"/>
                    <a:pt x="1724957" y="1755132"/>
                  </a:cubicBezTo>
                  <a:lnTo>
                    <a:pt x="1652304" y="1750313"/>
                  </a:lnTo>
                  <a:lnTo>
                    <a:pt x="1751358" y="1930550"/>
                  </a:lnTo>
                  <a:cubicBezTo>
                    <a:pt x="1734495" y="1865727"/>
                    <a:pt x="1738270" y="1816989"/>
                    <a:pt x="1724957" y="1755132"/>
                  </a:cubicBezTo>
                  <a:lnTo>
                    <a:pt x="1736291" y="1755884"/>
                  </a:lnTo>
                  <a:lnTo>
                    <a:pt x="1721540" y="1740863"/>
                  </a:lnTo>
                  <a:cubicBezTo>
                    <a:pt x="1712755" y="1703995"/>
                    <a:pt x="1697127" y="1662129"/>
                    <a:pt x="1667880" y="1609649"/>
                  </a:cubicBezTo>
                  <a:lnTo>
                    <a:pt x="1658106" y="1372022"/>
                  </a:lnTo>
                  <a:cubicBezTo>
                    <a:pt x="1691718" y="1475323"/>
                    <a:pt x="1705784" y="1525605"/>
                    <a:pt x="1734509" y="1541309"/>
                  </a:cubicBezTo>
                  <a:cubicBezTo>
                    <a:pt x="1938405" y="1625368"/>
                    <a:pt x="2120309" y="1644883"/>
                    <a:pt x="2326647" y="1715111"/>
                  </a:cubicBezTo>
                  <a:cubicBezTo>
                    <a:pt x="2387577" y="1741653"/>
                    <a:pt x="2468052" y="1735922"/>
                    <a:pt x="2509435" y="1794736"/>
                  </a:cubicBezTo>
                  <a:cubicBezTo>
                    <a:pt x="2578423" y="1861987"/>
                    <a:pt x="2583886" y="2028360"/>
                    <a:pt x="2606453" y="2095611"/>
                  </a:cubicBezTo>
                  <a:cubicBezTo>
                    <a:pt x="2645682" y="2153081"/>
                    <a:pt x="2650703" y="2150616"/>
                    <a:pt x="2672829" y="2178119"/>
                  </a:cubicBezTo>
                  <a:cubicBezTo>
                    <a:pt x="2671964" y="2219628"/>
                    <a:pt x="2671098" y="2261137"/>
                    <a:pt x="2670233" y="2302646"/>
                  </a:cubicBezTo>
                  <a:cubicBezTo>
                    <a:pt x="2698229" y="2345244"/>
                    <a:pt x="2677359" y="2320992"/>
                    <a:pt x="2712685" y="2352064"/>
                  </a:cubicBezTo>
                  <a:lnTo>
                    <a:pt x="2702149" y="2404747"/>
                  </a:lnTo>
                  <a:cubicBezTo>
                    <a:pt x="2725733" y="2417650"/>
                    <a:pt x="2734657" y="2405196"/>
                    <a:pt x="2763128" y="2436539"/>
                  </a:cubicBezTo>
                  <a:cubicBezTo>
                    <a:pt x="2783404" y="2468460"/>
                    <a:pt x="2759701" y="2504990"/>
                    <a:pt x="2757987" y="2539216"/>
                  </a:cubicBezTo>
                  <a:cubicBezTo>
                    <a:pt x="2830675" y="2570897"/>
                    <a:pt x="2952228" y="2786992"/>
                    <a:pt x="3024915" y="2938542"/>
                  </a:cubicBezTo>
                  <a:lnTo>
                    <a:pt x="3138120" y="3005297"/>
                  </a:lnTo>
                  <a:cubicBezTo>
                    <a:pt x="3176534" y="3119388"/>
                    <a:pt x="3200288" y="3168933"/>
                    <a:pt x="3194723" y="3333739"/>
                  </a:cubicBezTo>
                  <a:cubicBezTo>
                    <a:pt x="3121510" y="3499632"/>
                    <a:pt x="3109378" y="3603286"/>
                    <a:pt x="2857806" y="3656225"/>
                  </a:cubicBezTo>
                  <a:lnTo>
                    <a:pt x="2542420" y="3660305"/>
                  </a:lnTo>
                  <a:cubicBezTo>
                    <a:pt x="2487616" y="3649756"/>
                    <a:pt x="2506110" y="3650733"/>
                    <a:pt x="2461079" y="3610217"/>
                  </a:cubicBezTo>
                  <a:lnTo>
                    <a:pt x="2445357" y="3730903"/>
                  </a:lnTo>
                  <a:lnTo>
                    <a:pt x="2469021" y="4013875"/>
                  </a:lnTo>
                  <a:cubicBezTo>
                    <a:pt x="2533134" y="4303569"/>
                    <a:pt x="2824378" y="5106399"/>
                    <a:pt x="2974950" y="5593332"/>
                  </a:cubicBezTo>
                  <a:cubicBezTo>
                    <a:pt x="3011367" y="5707926"/>
                    <a:pt x="2843607" y="5642497"/>
                    <a:pt x="2708419" y="5730659"/>
                  </a:cubicBezTo>
                  <a:cubicBezTo>
                    <a:pt x="2757344" y="5999535"/>
                    <a:pt x="2737509" y="6102898"/>
                    <a:pt x="2736752" y="6385004"/>
                  </a:cubicBezTo>
                  <a:cubicBezTo>
                    <a:pt x="2736620" y="6633185"/>
                    <a:pt x="2747845" y="6839701"/>
                    <a:pt x="2718427" y="7009774"/>
                  </a:cubicBezTo>
                  <a:cubicBezTo>
                    <a:pt x="2666595" y="7086786"/>
                    <a:pt x="2735962" y="7280136"/>
                    <a:pt x="2690545" y="7429203"/>
                  </a:cubicBezTo>
                  <a:cubicBezTo>
                    <a:pt x="2634529" y="7582454"/>
                    <a:pt x="2615963" y="7594947"/>
                    <a:pt x="2595054" y="7760350"/>
                  </a:cubicBezTo>
                  <a:cubicBezTo>
                    <a:pt x="2588928" y="7805572"/>
                    <a:pt x="2483805" y="7828293"/>
                    <a:pt x="2500175" y="7873515"/>
                  </a:cubicBezTo>
                  <a:cubicBezTo>
                    <a:pt x="2579762" y="8026219"/>
                    <a:pt x="2466379" y="8049122"/>
                    <a:pt x="2483431" y="8113645"/>
                  </a:cubicBezTo>
                  <a:cubicBezTo>
                    <a:pt x="2517403" y="8288153"/>
                    <a:pt x="2436363" y="8606939"/>
                    <a:pt x="2412136" y="8776730"/>
                  </a:cubicBezTo>
                  <a:cubicBezTo>
                    <a:pt x="2369240" y="8959967"/>
                    <a:pt x="2353609" y="9066251"/>
                    <a:pt x="2380366" y="9173347"/>
                  </a:cubicBezTo>
                  <a:cubicBezTo>
                    <a:pt x="2432405" y="9284240"/>
                    <a:pt x="2442141" y="9369753"/>
                    <a:pt x="2396889" y="9467957"/>
                  </a:cubicBezTo>
                  <a:cubicBezTo>
                    <a:pt x="2363285" y="9537774"/>
                    <a:pt x="2376298" y="9577438"/>
                    <a:pt x="2454833" y="9613145"/>
                  </a:cubicBezTo>
                  <a:cubicBezTo>
                    <a:pt x="2491303" y="9642018"/>
                    <a:pt x="2530300" y="9658824"/>
                    <a:pt x="2424209" y="9804339"/>
                  </a:cubicBezTo>
                  <a:cubicBezTo>
                    <a:pt x="2356358" y="9899657"/>
                    <a:pt x="2771113" y="10115384"/>
                    <a:pt x="3134866" y="10341562"/>
                  </a:cubicBezTo>
                  <a:cubicBezTo>
                    <a:pt x="3198279" y="10390076"/>
                    <a:pt x="3220414" y="10515372"/>
                    <a:pt x="3160024" y="10564964"/>
                  </a:cubicBezTo>
                  <a:cubicBezTo>
                    <a:pt x="3063292" y="10600964"/>
                    <a:pt x="2776202" y="10577739"/>
                    <a:pt x="2531417" y="10550290"/>
                  </a:cubicBezTo>
                  <a:cubicBezTo>
                    <a:pt x="2270722" y="10510324"/>
                    <a:pt x="2132699" y="10411138"/>
                    <a:pt x="1876236" y="10303490"/>
                  </a:cubicBezTo>
                  <a:cubicBezTo>
                    <a:pt x="1796716" y="10260760"/>
                    <a:pt x="1856789" y="10099505"/>
                    <a:pt x="1861870" y="10020777"/>
                  </a:cubicBezTo>
                  <a:cubicBezTo>
                    <a:pt x="1875485" y="9978580"/>
                    <a:pt x="1808100" y="9931880"/>
                    <a:pt x="1835213" y="9894183"/>
                  </a:cubicBezTo>
                  <a:cubicBezTo>
                    <a:pt x="1921808" y="9780870"/>
                    <a:pt x="1753517" y="9679787"/>
                    <a:pt x="1882681" y="9589781"/>
                  </a:cubicBezTo>
                  <a:cubicBezTo>
                    <a:pt x="1923556" y="9549469"/>
                    <a:pt x="1807828" y="9495425"/>
                    <a:pt x="1802386" y="9334796"/>
                  </a:cubicBezTo>
                  <a:cubicBezTo>
                    <a:pt x="1822325" y="9064188"/>
                    <a:pt x="1759591" y="8373565"/>
                    <a:pt x="1800887" y="8152789"/>
                  </a:cubicBezTo>
                  <a:cubicBezTo>
                    <a:pt x="1845905" y="7937201"/>
                    <a:pt x="1869773" y="7666622"/>
                    <a:pt x="1935942" y="7506024"/>
                  </a:cubicBezTo>
                  <a:cubicBezTo>
                    <a:pt x="1956496" y="7425915"/>
                    <a:pt x="1882555" y="7399809"/>
                    <a:pt x="1876110" y="7319701"/>
                  </a:cubicBezTo>
                  <a:cubicBezTo>
                    <a:pt x="1873064" y="7251333"/>
                    <a:pt x="1978010" y="7223460"/>
                    <a:pt x="1916465" y="7164091"/>
                  </a:cubicBezTo>
                  <a:cubicBezTo>
                    <a:pt x="1851017" y="7064316"/>
                    <a:pt x="1962768" y="6911047"/>
                    <a:pt x="1910193" y="6839348"/>
                  </a:cubicBezTo>
                  <a:cubicBezTo>
                    <a:pt x="1788088" y="6651715"/>
                    <a:pt x="1879283" y="6224771"/>
                    <a:pt x="1707813" y="6238651"/>
                  </a:cubicBezTo>
                  <a:cubicBezTo>
                    <a:pt x="1596229" y="6246332"/>
                    <a:pt x="1573799" y="6862550"/>
                    <a:pt x="1377613" y="7441295"/>
                  </a:cubicBezTo>
                  <a:cubicBezTo>
                    <a:pt x="1339968" y="7523826"/>
                    <a:pt x="1391155" y="7574319"/>
                    <a:pt x="1374660" y="7650818"/>
                  </a:cubicBezTo>
                  <a:cubicBezTo>
                    <a:pt x="1338208" y="7728919"/>
                    <a:pt x="1281496" y="7732414"/>
                    <a:pt x="1267540" y="7793055"/>
                  </a:cubicBezTo>
                  <a:cubicBezTo>
                    <a:pt x="1244423" y="7826500"/>
                    <a:pt x="1255144" y="7847253"/>
                    <a:pt x="1278558" y="7897618"/>
                  </a:cubicBezTo>
                  <a:cubicBezTo>
                    <a:pt x="1292967" y="7951528"/>
                    <a:pt x="1192496" y="7984277"/>
                    <a:pt x="1205942" y="8057305"/>
                  </a:cubicBezTo>
                  <a:cubicBezTo>
                    <a:pt x="1236310" y="8316457"/>
                    <a:pt x="1126150" y="8888629"/>
                    <a:pt x="1033520" y="9173347"/>
                  </a:cubicBezTo>
                  <a:cubicBezTo>
                    <a:pt x="1002075" y="9250656"/>
                    <a:pt x="1090137" y="9496528"/>
                    <a:pt x="1054274" y="9656724"/>
                  </a:cubicBezTo>
                  <a:cubicBezTo>
                    <a:pt x="981217" y="9804572"/>
                    <a:pt x="969453" y="9963578"/>
                    <a:pt x="990267" y="10063276"/>
                  </a:cubicBezTo>
                  <a:cubicBezTo>
                    <a:pt x="1143347" y="10247861"/>
                    <a:pt x="1168717" y="10274048"/>
                    <a:pt x="1368683" y="10442252"/>
                  </a:cubicBezTo>
                  <a:cubicBezTo>
                    <a:pt x="1524599" y="10561929"/>
                    <a:pt x="1338067" y="10646149"/>
                    <a:pt x="918876" y="10600044"/>
                  </a:cubicBezTo>
                  <a:cubicBezTo>
                    <a:pt x="716747" y="10529872"/>
                    <a:pt x="523630" y="10469407"/>
                    <a:pt x="474779" y="10287718"/>
                  </a:cubicBezTo>
                  <a:cubicBezTo>
                    <a:pt x="460994" y="10214163"/>
                    <a:pt x="590583" y="10089490"/>
                    <a:pt x="566182" y="10019896"/>
                  </a:cubicBezTo>
                  <a:cubicBezTo>
                    <a:pt x="514350" y="9901569"/>
                    <a:pt x="513736" y="9833548"/>
                    <a:pt x="460825" y="9692724"/>
                  </a:cubicBezTo>
                  <a:cubicBezTo>
                    <a:pt x="428186" y="9545332"/>
                    <a:pt x="547918" y="9172668"/>
                    <a:pt x="511587" y="9032388"/>
                  </a:cubicBezTo>
                  <a:cubicBezTo>
                    <a:pt x="417570" y="8647125"/>
                    <a:pt x="441994" y="7931915"/>
                    <a:pt x="622935" y="7525502"/>
                  </a:cubicBezTo>
                  <a:cubicBezTo>
                    <a:pt x="660944" y="7463322"/>
                    <a:pt x="586275" y="7374687"/>
                    <a:pt x="669466" y="7311969"/>
                  </a:cubicBezTo>
                  <a:cubicBezTo>
                    <a:pt x="731364" y="7273515"/>
                    <a:pt x="604138" y="7146071"/>
                    <a:pt x="689870" y="7037851"/>
                  </a:cubicBezTo>
                  <a:cubicBezTo>
                    <a:pt x="719938" y="7010042"/>
                    <a:pt x="607537" y="6942878"/>
                    <a:pt x="677180" y="6796735"/>
                  </a:cubicBezTo>
                  <a:cubicBezTo>
                    <a:pt x="694258" y="6708282"/>
                    <a:pt x="529714" y="6543249"/>
                    <a:pt x="587421" y="6210025"/>
                  </a:cubicBezTo>
                  <a:cubicBezTo>
                    <a:pt x="599552" y="6134828"/>
                    <a:pt x="413486" y="6131917"/>
                    <a:pt x="503127" y="5850688"/>
                  </a:cubicBezTo>
                  <a:cubicBezTo>
                    <a:pt x="536354" y="5706433"/>
                    <a:pt x="319271" y="5761965"/>
                    <a:pt x="304621" y="5601332"/>
                  </a:cubicBezTo>
                  <a:cubicBezTo>
                    <a:pt x="320313" y="5340683"/>
                    <a:pt x="403834" y="4624329"/>
                    <a:pt x="461987" y="4201579"/>
                  </a:cubicBezTo>
                  <a:lnTo>
                    <a:pt x="480370" y="4073429"/>
                  </a:lnTo>
                  <a:lnTo>
                    <a:pt x="480370" y="4037882"/>
                  </a:lnTo>
                  <a:lnTo>
                    <a:pt x="430481" y="3966665"/>
                  </a:lnTo>
                  <a:lnTo>
                    <a:pt x="480370" y="3731366"/>
                  </a:lnTo>
                  <a:lnTo>
                    <a:pt x="357520" y="3489579"/>
                  </a:lnTo>
                  <a:cubicBezTo>
                    <a:pt x="337024" y="3429548"/>
                    <a:pt x="331188" y="3411010"/>
                    <a:pt x="296032" y="3332537"/>
                  </a:cubicBezTo>
                  <a:cubicBezTo>
                    <a:pt x="300019" y="3258660"/>
                    <a:pt x="289345" y="3260853"/>
                    <a:pt x="312879" y="3170839"/>
                  </a:cubicBezTo>
                  <a:lnTo>
                    <a:pt x="258721" y="3134915"/>
                  </a:lnTo>
                  <a:cubicBezTo>
                    <a:pt x="244061" y="3061294"/>
                    <a:pt x="263608" y="3033775"/>
                    <a:pt x="207412" y="2897913"/>
                  </a:cubicBezTo>
                  <a:cubicBezTo>
                    <a:pt x="161312" y="2801896"/>
                    <a:pt x="102996" y="2715099"/>
                    <a:pt x="54452" y="2538400"/>
                  </a:cubicBezTo>
                  <a:cubicBezTo>
                    <a:pt x="18227" y="2400985"/>
                    <a:pt x="52858" y="2339642"/>
                    <a:pt x="9303" y="2186090"/>
                  </a:cubicBezTo>
                  <a:cubicBezTo>
                    <a:pt x="8963" y="1985587"/>
                    <a:pt x="-37798" y="1978719"/>
                    <a:pt x="81583" y="1743638"/>
                  </a:cubicBezTo>
                  <a:cubicBezTo>
                    <a:pt x="192719" y="1639872"/>
                    <a:pt x="438234" y="1552243"/>
                    <a:pt x="649543" y="1494582"/>
                  </a:cubicBezTo>
                  <a:cubicBezTo>
                    <a:pt x="811283" y="1452620"/>
                    <a:pt x="910748" y="1222236"/>
                    <a:pt x="945925" y="1232699"/>
                  </a:cubicBezTo>
                  <a:cubicBezTo>
                    <a:pt x="948270" y="1233396"/>
                    <a:pt x="950329" y="1235164"/>
                    <a:pt x="952102" y="1238129"/>
                  </a:cubicBezTo>
                  <a:cubicBezTo>
                    <a:pt x="927905" y="1306516"/>
                    <a:pt x="1245770" y="1656136"/>
                    <a:pt x="1453685" y="1885887"/>
                  </a:cubicBezTo>
                  <a:cubicBezTo>
                    <a:pt x="1429491" y="1820348"/>
                    <a:pt x="1429728" y="1805525"/>
                    <a:pt x="1302916" y="1712325"/>
                  </a:cubicBezTo>
                  <a:lnTo>
                    <a:pt x="1505401" y="1530023"/>
                  </a:lnTo>
                  <a:lnTo>
                    <a:pt x="1518343" y="1530185"/>
                  </a:lnTo>
                  <a:cubicBezTo>
                    <a:pt x="1483021" y="1505424"/>
                    <a:pt x="1447382" y="1494945"/>
                    <a:pt x="1411743" y="1476618"/>
                  </a:cubicBezTo>
                  <a:cubicBezTo>
                    <a:pt x="1330996" y="1480364"/>
                    <a:pt x="1291785" y="1520994"/>
                    <a:pt x="1132853" y="1356460"/>
                  </a:cubicBezTo>
                  <a:cubicBezTo>
                    <a:pt x="1078609" y="1303057"/>
                    <a:pt x="1031695" y="1265790"/>
                    <a:pt x="987224" y="1196250"/>
                  </a:cubicBezTo>
                  <a:cubicBezTo>
                    <a:pt x="929773" y="1116465"/>
                    <a:pt x="921187" y="1018238"/>
                    <a:pt x="888169" y="929232"/>
                  </a:cubicBezTo>
                  <a:cubicBezTo>
                    <a:pt x="868097" y="943271"/>
                    <a:pt x="852911" y="966532"/>
                    <a:pt x="827953" y="971350"/>
                  </a:cubicBezTo>
                  <a:cubicBezTo>
                    <a:pt x="788114" y="976360"/>
                    <a:pt x="721398" y="813092"/>
                    <a:pt x="713322" y="695928"/>
                  </a:cubicBezTo>
                  <a:cubicBezTo>
                    <a:pt x="710811" y="610956"/>
                    <a:pt x="744950" y="629718"/>
                    <a:pt x="783974" y="630038"/>
                  </a:cubicBezTo>
                  <a:cubicBezTo>
                    <a:pt x="714289" y="279409"/>
                    <a:pt x="896262" y="16377"/>
                    <a:pt x="1290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1">
                <a:solidFill>
                  <a:srgbClr val="FFC000"/>
                </a:solidFill>
              </a:endParaRPr>
            </a:p>
          </p:txBody>
        </p:sp>
        <p:sp>
          <p:nvSpPr>
            <p:cNvPr id="18" name="Graphic 11">
              <a:extLst>
                <a:ext uri="{FF2B5EF4-FFF2-40B4-BE49-F238E27FC236}">
                  <a16:creationId xmlns="" xmlns:a16="http://schemas.microsoft.com/office/drawing/2014/main" id="{7D71E8A2-B40F-4009-B9EC-126096A0CB18}"/>
                </a:ext>
              </a:extLst>
            </p:cNvPr>
            <p:cNvSpPr/>
            <p:nvPr/>
          </p:nvSpPr>
          <p:spPr>
            <a:xfrm>
              <a:off x="6325972" y="3800418"/>
              <a:ext cx="338442" cy="1213978"/>
            </a:xfrm>
            <a:custGeom>
              <a:avLst/>
              <a:gdLst>
                <a:gd name="connsiteX0" fmla="*/ 1732970 w 1743075"/>
                <a:gd name="connsiteY0" fmla="*/ 1329937 h 4495800"/>
                <a:gd name="connsiteX1" fmla="*/ 1726302 w 1743075"/>
                <a:gd name="connsiteY1" fmla="*/ 1291837 h 4495800"/>
                <a:gd name="connsiteX2" fmla="*/ 1698680 w 1743075"/>
                <a:gd name="connsiteY2" fmla="*/ 1230877 h 4495800"/>
                <a:gd name="connsiteX3" fmla="*/ 1666295 w 1743075"/>
                <a:gd name="connsiteY3" fmla="*/ 1177537 h 4495800"/>
                <a:gd name="connsiteX4" fmla="*/ 1643435 w 1743075"/>
                <a:gd name="connsiteY4" fmla="*/ 1128959 h 4495800"/>
                <a:gd name="connsiteX5" fmla="*/ 1636767 w 1743075"/>
                <a:gd name="connsiteY5" fmla="*/ 1117529 h 4495800"/>
                <a:gd name="connsiteX6" fmla="*/ 1595810 w 1743075"/>
                <a:gd name="connsiteY6" fmla="*/ 1023232 h 4495800"/>
                <a:gd name="connsiteX7" fmla="*/ 1586285 w 1743075"/>
                <a:gd name="connsiteY7" fmla="*/ 1007039 h 4495800"/>
                <a:gd name="connsiteX8" fmla="*/ 1573902 w 1743075"/>
                <a:gd name="connsiteY8" fmla="*/ 972749 h 4495800"/>
                <a:gd name="connsiteX9" fmla="*/ 1560567 w 1743075"/>
                <a:gd name="connsiteY9" fmla="*/ 923219 h 4495800"/>
                <a:gd name="connsiteX10" fmla="*/ 1550090 w 1743075"/>
                <a:gd name="connsiteY10" fmla="*/ 880357 h 4495800"/>
                <a:gd name="connsiteX11" fmla="*/ 1547232 w 1743075"/>
                <a:gd name="connsiteY11" fmla="*/ 863212 h 4495800"/>
                <a:gd name="connsiteX12" fmla="*/ 1508180 w 1743075"/>
                <a:gd name="connsiteY12" fmla="*/ 747959 h 4495800"/>
                <a:gd name="connsiteX13" fmla="*/ 1468175 w 1743075"/>
                <a:gd name="connsiteY13" fmla="*/ 705097 h 4495800"/>
                <a:gd name="connsiteX14" fmla="*/ 1428170 w 1743075"/>
                <a:gd name="connsiteY14" fmla="*/ 685094 h 4495800"/>
                <a:gd name="connsiteX15" fmla="*/ 1380545 w 1743075"/>
                <a:gd name="connsiteY15" fmla="*/ 669854 h 4495800"/>
                <a:gd name="connsiteX16" fmla="*/ 1303392 w 1743075"/>
                <a:gd name="connsiteY16" fmla="*/ 650804 h 4495800"/>
                <a:gd name="connsiteX17" fmla="*/ 1301487 w 1743075"/>
                <a:gd name="connsiteY17" fmla="*/ 649852 h 4495800"/>
                <a:gd name="connsiteX18" fmla="*/ 1223382 w 1743075"/>
                <a:gd name="connsiteY18" fmla="*/ 629849 h 4495800"/>
                <a:gd name="connsiteX19" fmla="*/ 1160517 w 1743075"/>
                <a:gd name="connsiteY19" fmla="*/ 610799 h 4495800"/>
                <a:gd name="connsiteX20" fmla="*/ 1101462 w 1743075"/>
                <a:gd name="connsiteY20" fmla="*/ 511739 h 4495800"/>
                <a:gd name="connsiteX21" fmla="*/ 1106225 w 1743075"/>
                <a:gd name="connsiteY21" fmla="*/ 422204 h 4495800"/>
                <a:gd name="connsiteX22" fmla="*/ 1119560 w 1743075"/>
                <a:gd name="connsiteY22" fmla="*/ 398392 h 4495800"/>
                <a:gd name="connsiteX23" fmla="*/ 1150040 w 1743075"/>
                <a:gd name="connsiteY23" fmla="*/ 352672 h 4495800"/>
                <a:gd name="connsiteX24" fmla="*/ 1155755 w 1743075"/>
                <a:gd name="connsiteY24" fmla="*/ 326002 h 4495800"/>
                <a:gd name="connsiteX25" fmla="*/ 1153850 w 1743075"/>
                <a:gd name="connsiteY25" fmla="*/ 263137 h 4495800"/>
                <a:gd name="connsiteX26" fmla="*/ 1135752 w 1743075"/>
                <a:gd name="connsiteY26" fmla="*/ 252659 h 4495800"/>
                <a:gd name="connsiteX27" fmla="*/ 1124322 w 1743075"/>
                <a:gd name="connsiteY27" fmla="*/ 241229 h 4495800"/>
                <a:gd name="connsiteX28" fmla="*/ 1125275 w 1743075"/>
                <a:gd name="connsiteY28" fmla="*/ 203129 h 4495800"/>
                <a:gd name="connsiteX29" fmla="*/ 1124322 w 1743075"/>
                <a:gd name="connsiteY29" fmla="*/ 182174 h 4495800"/>
                <a:gd name="connsiteX30" fmla="*/ 1074792 w 1743075"/>
                <a:gd name="connsiteY30" fmla="*/ 56444 h 4495800"/>
                <a:gd name="connsiteX31" fmla="*/ 1048122 w 1743075"/>
                <a:gd name="connsiteY31" fmla="*/ 37394 h 4495800"/>
                <a:gd name="connsiteX32" fmla="*/ 1005260 w 1743075"/>
                <a:gd name="connsiteY32" fmla="*/ 20249 h 4495800"/>
                <a:gd name="connsiteX33" fmla="*/ 873815 w 1743075"/>
                <a:gd name="connsiteY33" fmla="*/ 24059 h 4495800"/>
                <a:gd name="connsiteX34" fmla="*/ 782375 w 1743075"/>
                <a:gd name="connsiteY34" fmla="*/ 104069 h 4495800"/>
                <a:gd name="connsiteX35" fmla="*/ 775707 w 1743075"/>
                <a:gd name="connsiteY35" fmla="*/ 117404 h 4495800"/>
                <a:gd name="connsiteX36" fmla="*/ 769040 w 1743075"/>
                <a:gd name="connsiteY36" fmla="*/ 159314 h 4495800"/>
                <a:gd name="connsiteX37" fmla="*/ 759515 w 1743075"/>
                <a:gd name="connsiteY37" fmla="*/ 293617 h 4495800"/>
                <a:gd name="connsiteX38" fmla="*/ 759515 w 1743075"/>
                <a:gd name="connsiteY38" fmla="*/ 297427 h 4495800"/>
                <a:gd name="connsiteX39" fmla="*/ 762372 w 1743075"/>
                <a:gd name="connsiteY39" fmla="*/ 370769 h 4495800"/>
                <a:gd name="connsiteX40" fmla="*/ 786185 w 1743075"/>
                <a:gd name="connsiteY40" fmla="*/ 424109 h 4495800"/>
                <a:gd name="connsiteX41" fmla="*/ 799520 w 1743075"/>
                <a:gd name="connsiteY41" fmla="*/ 446969 h 4495800"/>
                <a:gd name="connsiteX42" fmla="*/ 811902 w 1743075"/>
                <a:gd name="connsiteY42" fmla="*/ 517454 h 4495800"/>
                <a:gd name="connsiteX43" fmla="*/ 806187 w 1743075"/>
                <a:gd name="connsiteY43" fmla="*/ 540314 h 4495800"/>
                <a:gd name="connsiteX44" fmla="*/ 729035 w 1743075"/>
                <a:gd name="connsiteY44" fmla="*/ 576509 h 4495800"/>
                <a:gd name="connsiteX45" fmla="*/ 717605 w 1743075"/>
                <a:gd name="connsiteY45" fmla="*/ 579367 h 4495800"/>
                <a:gd name="connsiteX46" fmla="*/ 546155 w 1743075"/>
                <a:gd name="connsiteY46" fmla="*/ 617467 h 4495800"/>
                <a:gd name="connsiteX47" fmla="*/ 469955 w 1743075"/>
                <a:gd name="connsiteY47" fmla="*/ 627944 h 4495800"/>
                <a:gd name="connsiteX48" fmla="*/ 396612 w 1743075"/>
                <a:gd name="connsiteY48" fmla="*/ 646994 h 4495800"/>
                <a:gd name="connsiteX49" fmla="*/ 348035 w 1743075"/>
                <a:gd name="connsiteY49" fmla="*/ 688904 h 4495800"/>
                <a:gd name="connsiteX50" fmla="*/ 311840 w 1743075"/>
                <a:gd name="connsiteY50" fmla="*/ 807014 h 4495800"/>
                <a:gd name="connsiteX51" fmla="*/ 287075 w 1743075"/>
                <a:gd name="connsiteY51" fmla="*/ 848924 h 4495800"/>
                <a:gd name="connsiteX52" fmla="*/ 246117 w 1743075"/>
                <a:gd name="connsiteY52" fmla="*/ 896549 h 4495800"/>
                <a:gd name="connsiteX53" fmla="*/ 233735 w 1743075"/>
                <a:gd name="connsiteY53" fmla="*/ 922267 h 4495800"/>
                <a:gd name="connsiteX54" fmla="*/ 164202 w 1743075"/>
                <a:gd name="connsiteY54" fmla="*/ 1008944 h 4495800"/>
                <a:gd name="connsiteX55" fmla="*/ 152772 w 1743075"/>
                <a:gd name="connsiteY55" fmla="*/ 1024184 h 4495800"/>
                <a:gd name="connsiteX56" fmla="*/ 81335 w 1743075"/>
                <a:gd name="connsiteY56" fmla="*/ 1130864 h 4495800"/>
                <a:gd name="connsiteX57" fmla="*/ 10850 w 1743075"/>
                <a:gd name="connsiteY57" fmla="*/ 1280407 h 4495800"/>
                <a:gd name="connsiteX58" fmla="*/ 27042 w 1743075"/>
                <a:gd name="connsiteY58" fmla="*/ 1395659 h 4495800"/>
                <a:gd name="connsiteX59" fmla="*/ 61332 w 1743075"/>
                <a:gd name="connsiteY59" fmla="*/ 1453762 h 4495800"/>
                <a:gd name="connsiteX60" fmla="*/ 74667 w 1743075"/>
                <a:gd name="connsiteY60" fmla="*/ 1474717 h 4495800"/>
                <a:gd name="connsiteX61" fmla="*/ 97527 w 1743075"/>
                <a:gd name="connsiteY61" fmla="*/ 1509007 h 4495800"/>
                <a:gd name="connsiteX62" fmla="*/ 108005 w 1743075"/>
                <a:gd name="connsiteY62" fmla="*/ 1522342 h 4495800"/>
                <a:gd name="connsiteX63" fmla="*/ 162297 w 1743075"/>
                <a:gd name="connsiteY63" fmla="*/ 1602352 h 4495800"/>
                <a:gd name="connsiteX64" fmla="*/ 201350 w 1743075"/>
                <a:gd name="connsiteY64" fmla="*/ 1654739 h 4495800"/>
                <a:gd name="connsiteX65" fmla="*/ 288980 w 1743075"/>
                <a:gd name="connsiteY65" fmla="*/ 1768087 h 4495800"/>
                <a:gd name="connsiteX66" fmla="*/ 300410 w 1743075"/>
                <a:gd name="connsiteY66" fmla="*/ 1810949 h 4495800"/>
                <a:gd name="connsiteX67" fmla="*/ 288027 w 1743075"/>
                <a:gd name="connsiteY67" fmla="*/ 1909057 h 4495800"/>
                <a:gd name="connsiteX68" fmla="*/ 279455 w 1743075"/>
                <a:gd name="connsiteY68" fmla="*/ 2064314 h 4495800"/>
                <a:gd name="connsiteX69" fmla="*/ 277550 w 1743075"/>
                <a:gd name="connsiteY69" fmla="*/ 2079554 h 4495800"/>
                <a:gd name="connsiteX70" fmla="*/ 266120 w 1743075"/>
                <a:gd name="connsiteY70" fmla="*/ 2192902 h 4495800"/>
                <a:gd name="connsiteX71" fmla="*/ 265167 w 1743075"/>
                <a:gd name="connsiteY71" fmla="*/ 2338634 h 4495800"/>
                <a:gd name="connsiteX72" fmla="*/ 251832 w 1743075"/>
                <a:gd name="connsiteY72" fmla="*/ 2463412 h 4495800"/>
                <a:gd name="connsiteX73" fmla="*/ 268025 w 1743075"/>
                <a:gd name="connsiteY73" fmla="*/ 2496749 h 4495800"/>
                <a:gd name="connsiteX74" fmla="*/ 358512 w 1743075"/>
                <a:gd name="connsiteY74" fmla="*/ 2521514 h 4495800"/>
                <a:gd name="connsiteX75" fmla="*/ 377562 w 1743075"/>
                <a:gd name="connsiteY75" fmla="*/ 2525324 h 4495800"/>
                <a:gd name="connsiteX76" fmla="*/ 467097 w 1743075"/>
                <a:gd name="connsiteY76" fmla="*/ 2499607 h 4495800"/>
                <a:gd name="connsiteX77" fmla="*/ 496625 w 1743075"/>
                <a:gd name="connsiteY77" fmla="*/ 2472937 h 4495800"/>
                <a:gd name="connsiteX78" fmla="*/ 498530 w 1743075"/>
                <a:gd name="connsiteY78" fmla="*/ 2500559 h 4495800"/>
                <a:gd name="connsiteX79" fmla="*/ 497577 w 1743075"/>
                <a:gd name="connsiteY79" fmla="*/ 2653912 h 4495800"/>
                <a:gd name="connsiteX80" fmla="*/ 491862 w 1743075"/>
                <a:gd name="connsiteY80" fmla="*/ 2752972 h 4495800"/>
                <a:gd name="connsiteX81" fmla="*/ 489957 w 1743075"/>
                <a:gd name="connsiteY81" fmla="*/ 2915849 h 4495800"/>
                <a:gd name="connsiteX82" fmla="*/ 483290 w 1743075"/>
                <a:gd name="connsiteY82" fmla="*/ 3303517 h 4495800"/>
                <a:gd name="connsiteX83" fmla="*/ 483290 w 1743075"/>
                <a:gd name="connsiteY83" fmla="*/ 3423532 h 4495800"/>
                <a:gd name="connsiteX84" fmla="*/ 489005 w 1743075"/>
                <a:gd name="connsiteY84" fmla="*/ 3666419 h 4495800"/>
                <a:gd name="connsiteX85" fmla="*/ 497577 w 1743075"/>
                <a:gd name="connsiteY85" fmla="*/ 3953122 h 4495800"/>
                <a:gd name="connsiteX86" fmla="*/ 498530 w 1743075"/>
                <a:gd name="connsiteY86" fmla="*/ 3964552 h 4495800"/>
                <a:gd name="connsiteX87" fmla="*/ 505197 w 1743075"/>
                <a:gd name="connsiteY87" fmla="*/ 4019797 h 4495800"/>
                <a:gd name="connsiteX88" fmla="*/ 507102 w 1743075"/>
                <a:gd name="connsiteY88" fmla="*/ 4083614 h 4495800"/>
                <a:gd name="connsiteX89" fmla="*/ 513770 w 1743075"/>
                <a:gd name="connsiteY89" fmla="*/ 4111237 h 4495800"/>
                <a:gd name="connsiteX90" fmla="*/ 539487 w 1743075"/>
                <a:gd name="connsiteY90" fmla="*/ 4176959 h 4495800"/>
                <a:gd name="connsiteX91" fmla="*/ 562347 w 1743075"/>
                <a:gd name="connsiteY91" fmla="*/ 4278877 h 4495800"/>
                <a:gd name="connsiteX92" fmla="*/ 561395 w 1743075"/>
                <a:gd name="connsiteY92" fmla="*/ 4299832 h 4495800"/>
                <a:gd name="connsiteX93" fmla="*/ 551870 w 1743075"/>
                <a:gd name="connsiteY93" fmla="*/ 4354124 h 4495800"/>
                <a:gd name="connsiteX94" fmla="*/ 583302 w 1743075"/>
                <a:gd name="connsiteY94" fmla="*/ 4404607 h 4495800"/>
                <a:gd name="connsiteX95" fmla="*/ 600447 w 1743075"/>
                <a:gd name="connsiteY95" fmla="*/ 4423657 h 4495800"/>
                <a:gd name="connsiteX96" fmla="*/ 628070 w 1743075"/>
                <a:gd name="connsiteY96" fmla="*/ 4459852 h 4495800"/>
                <a:gd name="connsiteX97" fmla="*/ 690935 w 1743075"/>
                <a:gd name="connsiteY97" fmla="*/ 4483664 h 4495800"/>
                <a:gd name="connsiteX98" fmla="*/ 762372 w 1743075"/>
                <a:gd name="connsiteY98" fmla="*/ 4492237 h 4495800"/>
                <a:gd name="connsiteX99" fmla="*/ 898580 w 1743075"/>
                <a:gd name="connsiteY99" fmla="*/ 4493189 h 4495800"/>
                <a:gd name="connsiteX100" fmla="*/ 913820 w 1743075"/>
                <a:gd name="connsiteY100" fmla="*/ 4464614 h 4495800"/>
                <a:gd name="connsiteX101" fmla="*/ 901437 w 1743075"/>
                <a:gd name="connsiteY101" fmla="*/ 4434134 h 4495800"/>
                <a:gd name="connsiteX102" fmla="*/ 869052 w 1743075"/>
                <a:gd name="connsiteY102" fmla="*/ 4351267 h 4495800"/>
                <a:gd name="connsiteX103" fmla="*/ 859527 w 1743075"/>
                <a:gd name="connsiteY103" fmla="*/ 4338884 h 4495800"/>
                <a:gd name="connsiteX104" fmla="*/ 811902 w 1743075"/>
                <a:gd name="connsiteY104" fmla="*/ 4263637 h 4495800"/>
                <a:gd name="connsiteX105" fmla="*/ 812855 w 1743075"/>
                <a:gd name="connsiteY105" fmla="*/ 4206487 h 4495800"/>
                <a:gd name="connsiteX106" fmla="*/ 823332 w 1743075"/>
                <a:gd name="connsiteY106" fmla="*/ 4165529 h 4495800"/>
                <a:gd name="connsiteX107" fmla="*/ 841430 w 1743075"/>
                <a:gd name="connsiteY107" fmla="*/ 4050277 h 4495800"/>
                <a:gd name="connsiteX108" fmla="*/ 849050 w 1743075"/>
                <a:gd name="connsiteY108" fmla="*/ 3982649 h 4495800"/>
                <a:gd name="connsiteX109" fmla="*/ 837620 w 1743075"/>
                <a:gd name="connsiteY109" fmla="*/ 3734999 h 4495800"/>
                <a:gd name="connsiteX110" fmla="*/ 826190 w 1743075"/>
                <a:gd name="connsiteY110" fmla="*/ 3662609 h 4495800"/>
                <a:gd name="connsiteX111" fmla="*/ 807140 w 1743075"/>
                <a:gd name="connsiteY111" fmla="*/ 3601649 h 4495800"/>
                <a:gd name="connsiteX112" fmla="*/ 789995 w 1743075"/>
                <a:gd name="connsiteY112" fmla="*/ 3537832 h 4495800"/>
                <a:gd name="connsiteX113" fmla="*/ 786185 w 1743075"/>
                <a:gd name="connsiteY113" fmla="*/ 3494017 h 4495800"/>
                <a:gd name="connsiteX114" fmla="*/ 790947 w 1743075"/>
                <a:gd name="connsiteY114" fmla="*/ 3454012 h 4495800"/>
                <a:gd name="connsiteX115" fmla="*/ 798567 w 1743075"/>
                <a:gd name="connsiteY115" fmla="*/ 3393052 h 4495800"/>
                <a:gd name="connsiteX116" fmla="*/ 799520 w 1743075"/>
                <a:gd name="connsiteY116" fmla="*/ 3274942 h 4495800"/>
                <a:gd name="connsiteX117" fmla="*/ 803330 w 1743075"/>
                <a:gd name="connsiteY117" fmla="*/ 3260654 h 4495800"/>
                <a:gd name="connsiteX118" fmla="*/ 819522 w 1743075"/>
                <a:gd name="connsiteY118" fmla="*/ 3223507 h 4495800"/>
                <a:gd name="connsiteX119" fmla="*/ 825237 w 1743075"/>
                <a:gd name="connsiteY119" fmla="*/ 3178739 h 4495800"/>
                <a:gd name="connsiteX120" fmla="*/ 903342 w 1743075"/>
                <a:gd name="connsiteY120" fmla="*/ 2818694 h 4495800"/>
                <a:gd name="connsiteX121" fmla="*/ 921440 w 1743075"/>
                <a:gd name="connsiteY121" fmla="*/ 2752019 h 4495800"/>
                <a:gd name="connsiteX122" fmla="*/ 927155 w 1743075"/>
                <a:gd name="connsiteY122" fmla="*/ 2753924 h 4495800"/>
                <a:gd name="connsiteX123" fmla="*/ 917630 w 1743075"/>
                <a:gd name="connsiteY123" fmla="*/ 2838697 h 4495800"/>
                <a:gd name="connsiteX124" fmla="*/ 899532 w 1743075"/>
                <a:gd name="connsiteY124" fmla="*/ 3093967 h 4495800"/>
                <a:gd name="connsiteX125" fmla="*/ 902390 w 1743075"/>
                <a:gd name="connsiteY125" fmla="*/ 3124447 h 4495800"/>
                <a:gd name="connsiteX126" fmla="*/ 893817 w 1743075"/>
                <a:gd name="connsiteY126" fmla="*/ 3190169 h 4495800"/>
                <a:gd name="connsiteX127" fmla="*/ 894770 w 1743075"/>
                <a:gd name="connsiteY127" fmla="*/ 3224459 h 4495800"/>
                <a:gd name="connsiteX128" fmla="*/ 905247 w 1743075"/>
                <a:gd name="connsiteY128" fmla="*/ 3328282 h 4495800"/>
                <a:gd name="connsiteX129" fmla="*/ 905247 w 1743075"/>
                <a:gd name="connsiteY129" fmla="*/ 3412102 h 4495800"/>
                <a:gd name="connsiteX130" fmla="*/ 913820 w 1743075"/>
                <a:gd name="connsiteY130" fmla="*/ 3633082 h 4495800"/>
                <a:gd name="connsiteX131" fmla="*/ 919535 w 1743075"/>
                <a:gd name="connsiteY131" fmla="*/ 3730237 h 4495800"/>
                <a:gd name="connsiteX132" fmla="*/ 916677 w 1743075"/>
                <a:gd name="connsiteY132" fmla="*/ 3760717 h 4495800"/>
                <a:gd name="connsiteX133" fmla="*/ 896675 w 1743075"/>
                <a:gd name="connsiteY133" fmla="*/ 3862634 h 4495800"/>
                <a:gd name="connsiteX134" fmla="*/ 883340 w 1743075"/>
                <a:gd name="connsiteY134" fmla="*/ 4033132 h 4495800"/>
                <a:gd name="connsiteX135" fmla="*/ 855717 w 1743075"/>
                <a:gd name="connsiteY135" fmla="*/ 4201724 h 4495800"/>
                <a:gd name="connsiteX136" fmla="*/ 880482 w 1743075"/>
                <a:gd name="connsiteY136" fmla="*/ 4262684 h 4495800"/>
                <a:gd name="connsiteX137" fmla="*/ 936680 w 1743075"/>
                <a:gd name="connsiteY137" fmla="*/ 4289354 h 4495800"/>
                <a:gd name="connsiteX138" fmla="*/ 979542 w 1743075"/>
                <a:gd name="connsiteY138" fmla="*/ 4295069 h 4495800"/>
                <a:gd name="connsiteX139" fmla="*/ 1015737 w 1743075"/>
                <a:gd name="connsiteY139" fmla="*/ 4306499 h 4495800"/>
                <a:gd name="connsiteX140" fmla="*/ 1038597 w 1743075"/>
                <a:gd name="connsiteY140" fmla="*/ 4339837 h 4495800"/>
                <a:gd name="connsiteX141" fmla="*/ 1059552 w 1743075"/>
                <a:gd name="connsiteY141" fmla="*/ 4361744 h 4495800"/>
                <a:gd name="connsiteX142" fmla="*/ 1170995 w 1743075"/>
                <a:gd name="connsiteY142" fmla="*/ 4391272 h 4495800"/>
                <a:gd name="connsiteX143" fmla="*/ 1283390 w 1743075"/>
                <a:gd name="connsiteY143" fmla="*/ 4390319 h 4495800"/>
                <a:gd name="connsiteX144" fmla="*/ 1321490 w 1743075"/>
                <a:gd name="connsiteY144" fmla="*/ 4385557 h 4495800"/>
                <a:gd name="connsiteX145" fmla="*/ 1333872 w 1743075"/>
                <a:gd name="connsiteY145" fmla="*/ 4358887 h 4495800"/>
                <a:gd name="connsiteX146" fmla="*/ 1317680 w 1743075"/>
                <a:gd name="connsiteY146" fmla="*/ 4324597 h 4495800"/>
                <a:gd name="connsiteX147" fmla="*/ 1297677 w 1743075"/>
                <a:gd name="connsiteY147" fmla="*/ 4296974 h 4495800"/>
                <a:gd name="connsiteX148" fmla="*/ 1258625 w 1743075"/>
                <a:gd name="connsiteY148" fmla="*/ 4268399 h 4495800"/>
                <a:gd name="connsiteX149" fmla="*/ 1196712 w 1743075"/>
                <a:gd name="connsiteY149" fmla="*/ 4203629 h 4495800"/>
                <a:gd name="connsiteX150" fmla="*/ 1195760 w 1743075"/>
                <a:gd name="connsiteY150" fmla="*/ 4201724 h 4495800"/>
                <a:gd name="connsiteX151" fmla="*/ 1173852 w 1743075"/>
                <a:gd name="connsiteY151" fmla="*/ 4137907 h 4495800"/>
                <a:gd name="connsiteX152" fmla="*/ 1159565 w 1743075"/>
                <a:gd name="connsiteY152" fmla="*/ 4061707 h 4495800"/>
                <a:gd name="connsiteX153" fmla="*/ 1165280 w 1743075"/>
                <a:gd name="connsiteY153" fmla="*/ 4002652 h 4495800"/>
                <a:gd name="connsiteX154" fmla="*/ 1172900 w 1743075"/>
                <a:gd name="connsiteY154" fmla="*/ 3971219 h 4495800"/>
                <a:gd name="connsiteX155" fmla="*/ 1185282 w 1743075"/>
                <a:gd name="connsiteY155" fmla="*/ 3875017 h 4495800"/>
                <a:gd name="connsiteX156" fmla="*/ 1194807 w 1743075"/>
                <a:gd name="connsiteY156" fmla="*/ 3808342 h 4495800"/>
                <a:gd name="connsiteX157" fmla="*/ 1204332 w 1743075"/>
                <a:gd name="connsiteY157" fmla="*/ 3674992 h 4495800"/>
                <a:gd name="connsiteX158" fmla="*/ 1206237 w 1743075"/>
                <a:gd name="connsiteY158" fmla="*/ 3661657 h 4495800"/>
                <a:gd name="connsiteX159" fmla="*/ 1226240 w 1743075"/>
                <a:gd name="connsiteY159" fmla="*/ 3498779 h 4495800"/>
                <a:gd name="connsiteX160" fmla="*/ 1231002 w 1743075"/>
                <a:gd name="connsiteY160" fmla="*/ 3436867 h 4495800"/>
                <a:gd name="connsiteX161" fmla="*/ 1230050 w 1743075"/>
                <a:gd name="connsiteY161" fmla="*/ 3412102 h 4495800"/>
                <a:gd name="connsiteX162" fmla="*/ 1225287 w 1743075"/>
                <a:gd name="connsiteY162" fmla="*/ 3374002 h 4495800"/>
                <a:gd name="connsiteX163" fmla="*/ 1225287 w 1743075"/>
                <a:gd name="connsiteY163" fmla="*/ 3293992 h 4495800"/>
                <a:gd name="connsiteX164" fmla="*/ 1231955 w 1743075"/>
                <a:gd name="connsiteY164" fmla="*/ 3253987 h 4495800"/>
                <a:gd name="connsiteX165" fmla="*/ 1239575 w 1743075"/>
                <a:gd name="connsiteY165" fmla="*/ 3222554 h 4495800"/>
                <a:gd name="connsiteX166" fmla="*/ 1248147 w 1743075"/>
                <a:gd name="connsiteY166" fmla="*/ 3120637 h 4495800"/>
                <a:gd name="connsiteX167" fmla="*/ 1250052 w 1743075"/>
                <a:gd name="connsiteY167" fmla="*/ 3109207 h 4495800"/>
                <a:gd name="connsiteX168" fmla="*/ 1263387 w 1743075"/>
                <a:gd name="connsiteY168" fmla="*/ 3019672 h 4495800"/>
                <a:gd name="connsiteX169" fmla="*/ 1274817 w 1743075"/>
                <a:gd name="connsiteY169" fmla="*/ 2951092 h 4495800"/>
                <a:gd name="connsiteX170" fmla="*/ 1287200 w 1743075"/>
                <a:gd name="connsiteY170" fmla="*/ 2882512 h 4495800"/>
                <a:gd name="connsiteX171" fmla="*/ 1289105 w 1743075"/>
                <a:gd name="connsiteY171" fmla="*/ 2861557 h 4495800"/>
                <a:gd name="connsiteX172" fmla="*/ 1302440 w 1743075"/>
                <a:gd name="connsiteY172" fmla="*/ 2764402 h 4495800"/>
                <a:gd name="connsiteX173" fmla="*/ 1308155 w 1743075"/>
                <a:gd name="connsiteY173" fmla="*/ 2728207 h 4495800"/>
                <a:gd name="connsiteX174" fmla="*/ 1317680 w 1743075"/>
                <a:gd name="connsiteY174" fmla="*/ 2672962 h 4495800"/>
                <a:gd name="connsiteX175" fmla="*/ 1328157 w 1743075"/>
                <a:gd name="connsiteY175" fmla="*/ 2557709 h 4495800"/>
                <a:gd name="connsiteX176" fmla="*/ 1329110 w 1743075"/>
                <a:gd name="connsiteY176" fmla="*/ 2553899 h 4495800"/>
                <a:gd name="connsiteX177" fmla="*/ 1348160 w 1743075"/>
                <a:gd name="connsiteY177" fmla="*/ 2535802 h 4495800"/>
                <a:gd name="connsiteX178" fmla="*/ 1445315 w 1743075"/>
                <a:gd name="connsiteY178" fmla="*/ 2494844 h 4495800"/>
                <a:gd name="connsiteX179" fmla="*/ 1474842 w 1743075"/>
                <a:gd name="connsiteY179" fmla="*/ 2438647 h 4495800"/>
                <a:gd name="connsiteX180" fmla="*/ 1470080 w 1743075"/>
                <a:gd name="connsiteY180" fmla="*/ 2388164 h 4495800"/>
                <a:gd name="connsiteX181" fmla="*/ 1468175 w 1743075"/>
                <a:gd name="connsiteY181" fmla="*/ 2351017 h 4495800"/>
                <a:gd name="connsiteX182" fmla="*/ 1460555 w 1743075"/>
                <a:gd name="connsiteY182" fmla="*/ 1997639 h 4495800"/>
                <a:gd name="connsiteX183" fmla="*/ 1460555 w 1743075"/>
                <a:gd name="connsiteY183" fmla="*/ 1976684 h 4495800"/>
                <a:gd name="connsiteX184" fmla="*/ 1471985 w 1743075"/>
                <a:gd name="connsiteY184" fmla="*/ 1951919 h 4495800"/>
                <a:gd name="connsiteX185" fmla="*/ 1495797 w 1743075"/>
                <a:gd name="connsiteY185" fmla="*/ 1918582 h 4495800"/>
                <a:gd name="connsiteX186" fmla="*/ 1513895 w 1743075"/>
                <a:gd name="connsiteY186" fmla="*/ 1884292 h 4495800"/>
                <a:gd name="connsiteX187" fmla="*/ 1573902 w 1743075"/>
                <a:gd name="connsiteY187" fmla="*/ 1793804 h 4495800"/>
                <a:gd name="connsiteX188" fmla="*/ 1599620 w 1743075"/>
                <a:gd name="connsiteY188" fmla="*/ 1739512 h 4495800"/>
                <a:gd name="connsiteX189" fmla="*/ 1692965 w 1743075"/>
                <a:gd name="connsiteY189" fmla="*/ 1561394 h 4495800"/>
                <a:gd name="connsiteX190" fmla="*/ 1714872 w 1743075"/>
                <a:gd name="connsiteY190" fmla="*/ 1491862 h 4495800"/>
                <a:gd name="connsiteX191" fmla="*/ 1729160 w 1743075"/>
                <a:gd name="connsiteY191" fmla="*/ 1408042 h 4495800"/>
                <a:gd name="connsiteX192" fmla="*/ 1732970 w 1743075"/>
                <a:gd name="connsiteY192" fmla="*/ 1329937 h 4495800"/>
                <a:gd name="connsiteX193" fmla="*/ 373752 w 1743075"/>
                <a:gd name="connsiteY193" fmla="*/ 1452809 h 4495800"/>
                <a:gd name="connsiteX194" fmla="*/ 367085 w 1743075"/>
                <a:gd name="connsiteY194" fmla="*/ 1460429 h 4495800"/>
                <a:gd name="connsiteX195" fmla="*/ 361370 w 1743075"/>
                <a:gd name="connsiteY195" fmla="*/ 1453762 h 4495800"/>
                <a:gd name="connsiteX196" fmla="*/ 319460 w 1743075"/>
                <a:gd name="connsiteY196" fmla="*/ 1365179 h 4495800"/>
                <a:gd name="connsiteX197" fmla="*/ 310887 w 1743075"/>
                <a:gd name="connsiteY197" fmla="*/ 1351844 h 4495800"/>
                <a:gd name="connsiteX198" fmla="*/ 311840 w 1743075"/>
                <a:gd name="connsiteY198" fmla="*/ 1334699 h 4495800"/>
                <a:gd name="connsiteX199" fmla="*/ 343272 w 1743075"/>
                <a:gd name="connsiteY199" fmla="*/ 1297552 h 4495800"/>
                <a:gd name="connsiteX200" fmla="*/ 367085 w 1743075"/>
                <a:gd name="connsiteY200" fmla="*/ 1301362 h 4495800"/>
                <a:gd name="connsiteX201" fmla="*/ 377562 w 1743075"/>
                <a:gd name="connsiteY201" fmla="*/ 1348034 h 4495800"/>
                <a:gd name="connsiteX202" fmla="*/ 377562 w 1743075"/>
                <a:gd name="connsiteY202" fmla="*/ 1381372 h 4495800"/>
                <a:gd name="connsiteX203" fmla="*/ 381372 w 1743075"/>
                <a:gd name="connsiteY203" fmla="*/ 1381372 h 4495800"/>
                <a:gd name="connsiteX204" fmla="*/ 373752 w 1743075"/>
                <a:gd name="connsiteY204" fmla="*/ 1452809 h 4495800"/>
                <a:gd name="connsiteX205" fmla="*/ 575682 w 1743075"/>
                <a:gd name="connsiteY205" fmla="*/ 1686172 h 4495800"/>
                <a:gd name="connsiteX206" fmla="*/ 559490 w 1743075"/>
                <a:gd name="connsiteY206" fmla="*/ 1708079 h 4495800"/>
                <a:gd name="connsiteX207" fmla="*/ 480432 w 1743075"/>
                <a:gd name="connsiteY207" fmla="*/ 1817617 h 4495800"/>
                <a:gd name="connsiteX208" fmla="*/ 476622 w 1743075"/>
                <a:gd name="connsiteY208" fmla="*/ 1834762 h 4495800"/>
                <a:gd name="connsiteX209" fmla="*/ 437570 w 1743075"/>
                <a:gd name="connsiteY209" fmla="*/ 1828094 h 4495800"/>
                <a:gd name="connsiteX210" fmla="*/ 466145 w 1743075"/>
                <a:gd name="connsiteY210" fmla="*/ 1792852 h 4495800"/>
                <a:gd name="connsiteX211" fmla="*/ 557585 w 1743075"/>
                <a:gd name="connsiteY211" fmla="*/ 1688077 h 4495800"/>
                <a:gd name="connsiteX212" fmla="*/ 567110 w 1743075"/>
                <a:gd name="connsiteY212" fmla="*/ 1678552 h 4495800"/>
                <a:gd name="connsiteX213" fmla="*/ 573777 w 1743075"/>
                <a:gd name="connsiteY213" fmla="*/ 1678552 h 4495800"/>
                <a:gd name="connsiteX214" fmla="*/ 575682 w 1743075"/>
                <a:gd name="connsiteY214" fmla="*/ 1686172 h 4495800"/>
                <a:gd name="connsiteX215" fmla="*/ 889055 w 1743075"/>
                <a:gd name="connsiteY215" fmla="*/ 1877624 h 4495800"/>
                <a:gd name="connsiteX216" fmla="*/ 890007 w 1743075"/>
                <a:gd name="connsiteY216" fmla="*/ 1871909 h 4495800"/>
                <a:gd name="connsiteX217" fmla="*/ 887150 w 1743075"/>
                <a:gd name="connsiteY217" fmla="*/ 1834762 h 4495800"/>
                <a:gd name="connsiteX218" fmla="*/ 789995 w 1743075"/>
                <a:gd name="connsiteY218" fmla="*/ 1769992 h 4495800"/>
                <a:gd name="connsiteX219" fmla="*/ 689030 w 1743075"/>
                <a:gd name="connsiteY219" fmla="*/ 1727129 h 4495800"/>
                <a:gd name="connsiteX220" fmla="*/ 655692 w 1743075"/>
                <a:gd name="connsiteY220" fmla="*/ 1712842 h 4495800"/>
                <a:gd name="connsiteX221" fmla="*/ 604257 w 1743075"/>
                <a:gd name="connsiteY221" fmla="*/ 1685219 h 4495800"/>
                <a:gd name="connsiteX222" fmla="*/ 602352 w 1743075"/>
                <a:gd name="connsiteY222" fmla="*/ 1636642 h 4495800"/>
                <a:gd name="connsiteX223" fmla="*/ 618545 w 1743075"/>
                <a:gd name="connsiteY223" fmla="*/ 1626164 h 4495800"/>
                <a:gd name="connsiteX224" fmla="*/ 628070 w 1743075"/>
                <a:gd name="connsiteY224" fmla="*/ 1608067 h 4495800"/>
                <a:gd name="connsiteX225" fmla="*/ 637595 w 1743075"/>
                <a:gd name="connsiteY225" fmla="*/ 1581397 h 4495800"/>
                <a:gd name="connsiteX226" fmla="*/ 711890 w 1743075"/>
                <a:gd name="connsiteY226" fmla="*/ 1492814 h 4495800"/>
                <a:gd name="connsiteX227" fmla="*/ 788090 w 1743075"/>
                <a:gd name="connsiteY227" fmla="*/ 1357559 h 4495800"/>
                <a:gd name="connsiteX228" fmla="*/ 821427 w 1743075"/>
                <a:gd name="connsiteY228" fmla="*/ 1114672 h 4495800"/>
                <a:gd name="connsiteX229" fmla="*/ 819522 w 1743075"/>
                <a:gd name="connsiteY229" fmla="*/ 889882 h 4495800"/>
                <a:gd name="connsiteX230" fmla="*/ 813807 w 1743075"/>
                <a:gd name="connsiteY230" fmla="*/ 738434 h 4495800"/>
                <a:gd name="connsiteX231" fmla="*/ 813807 w 1743075"/>
                <a:gd name="connsiteY231" fmla="*/ 720337 h 4495800"/>
                <a:gd name="connsiteX232" fmla="*/ 818570 w 1743075"/>
                <a:gd name="connsiteY232" fmla="*/ 718432 h 4495800"/>
                <a:gd name="connsiteX233" fmla="*/ 863337 w 1743075"/>
                <a:gd name="connsiteY233" fmla="*/ 815587 h 4495800"/>
                <a:gd name="connsiteX234" fmla="*/ 866195 w 1743075"/>
                <a:gd name="connsiteY234" fmla="*/ 814634 h 4495800"/>
                <a:gd name="connsiteX235" fmla="*/ 848097 w 1743075"/>
                <a:gd name="connsiteY235" fmla="*/ 771772 h 4495800"/>
                <a:gd name="connsiteX236" fmla="*/ 828095 w 1743075"/>
                <a:gd name="connsiteY236" fmla="*/ 727004 h 4495800"/>
                <a:gd name="connsiteX237" fmla="*/ 810950 w 1743075"/>
                <a:gd name="connsiteY237" fmla="*/ 617467 h 4495800"/>
                <a:gd name="connsiteX238" fmla="*/ 812855 w 1743075"/>
                <a:gd name="connsiteY238" fmla="*/ 580319 h 4495800"/>
                <a:gd name="connsiteX239" fmla="*/ 816665 w 1743075"/>
                <a:gd name="connsiteY239" fmla="*/ 556507 h 4495800"/>
                <a:gd name="connsiteX240" fmla="*/ 821427 w 1743075"/>
                <a:gd name="connsiteY240" fmla="*/ 554602 h 4495800"/>
                <a:gd name="connsiteX241" fmla="*/ 856670 w 1743075"/>
                <a:gd name="connsiteY241" fmla="*/ 594607 h 4495800"/>
                <a:gd name="connsiteX242" fmla="*/ 913820 w 1743075"/>
                <a:gd name="connsiteY242" fmla="*/ 638422 h 4495800"/>
                <a:gd name="connsiteX243" fmla="*/ 974780 w 1743075"/>
                <a:gd name="connsiteY243" fmla="*/ 679379 h 4495800"/>
                <a:gd name="connsiteX244" fmla="*/ 973827 w 1743075"/>
                <a:gd name="connsiteY244" fmla="*/ 696524 h 4495800"/>
                <a:gd name="connsiteX245" fmla="*/ 950015 w 1743075"/>
                <a:gd name="connsiteY245" fmla="*/ 721289 h 4495800"/>
                <a:gd name="connsiteX246" fmla="*/ 899532 w 1743075"/>
                <a:gd name="connsiteY246" fmla="*/ 797489 h 4495800"/>
                <a:gd name="connsiteX247" fmla="*/ 930012 w 1743075"/>
                <a:gd name="connsiteY247" fmla="*/ 759389 h 4495800"/>
                <a:gd name="connsiteX248" fmla="*/ 945252 w 1743075"/>
                <a:gd name="connsiteY248" fmla="*/ 759389 h 4495800"/>
                <a:gd name="connsiteX249" fmla="*/ 954777 w 1743075"/>
                <a:gd name="connsiteY249" fmla="*/ 800347 h 4495800"/>
                <a:gd name="connsiteX250" fmla="*/ 910962 w 1743075"/>
                <a:gd name="connsiteY250" fmla="*/ 1142294 h 4495800"/>
                <a:gd name="connsiteX251" fmla="*/ 917630 w 1743075"/>
                <a:gd name="connsiteY251" fmla="*/ 1495672 h 4495800"/>
                <a:gd name="connsiteX252" fmla="*/ 929060 w 1743075"/>
                <a:gd name="connsiteY252" fmla="*/ 1776659 h 4495800"/>
                <a:gd name="connsiteX253" fmla="*/ 938585 w 1743075"/>
                <a:gd name="connsiteY253" fmla="*/ 1802377 h 4495800"/>
                <a:gd name="connsiteX254" fmla="*/ 1026215 w 1743075"/>
                <a:gd name="connsiteY254" fmla="*/ 1895722 h 4495800"/>
                <a:gd name="connsiteX255" fmla="*/ 1036692 w 1743075"/>
                <a:gd name="connsiteY255" fmla="*/ 1909057 h 4495800"/>
                <a:gd name="connsiteX256" fmla="*/ 889055 w 1743075"/>
                <a:gd name="connsiteY256" fmla="*/ 1877624 h 4495800"/>
                <a:gd name="connsiteX257" fmla="*/ 1279580 w 1743075"/>
                <a:gd name="connsiteY257" fmla="*/ 1673789 h 4495800"/>
                <a:gd name="connsiteX258" fmla="*/ 1275770 w 1743075"/>
                <a:gd name="connsiteY258" fmla="*/ 1747132 h 4495800"/>
                <a:gd name="connsiteX259" fmla="*/ 1250052 w 1743075"/>
                <a:gd name="connsiteY259" fmla="*/ 1809044 h 4495800"/>
                <a:gd name="connsiteX260" fmla="*/ 1188140 w 1743075"/>
                <a:gd name="connsiteY260" fmla="*/ 1870004 h 4495800"/>
                <a:gd name="connsiteX261" fmla="*/ 1170042 w 1743075"/>
                <a:gd name="connsiteY261" fmla="*/ 1907152 h 4495800"/>
                <a:gd name="connsiteX262" fmla="*/ 1160517 w 1743075"/>
                <a:gd name="connsiteY262" fmla="*/ 1919534 h 4495800"/>
                <a:gd name="connsiteX263" fmla="*/ 1142420 w 1743075"/>
                <a:gd name="connsiteY263" fmla="*/ 1924297 h 4495800"/>
                <a:gd name="connsiteX264" fmla="*/ 1045265 w 1743075"/>
                <a:gd name="connsiteY264" fmla="*/ 1916677 h 4495800"/>
                <a:gd name="connsiteX265" fmla="*/ 1053837 w 1743075"/>
                <a:gd name="connsiteY265" fmla="*/ 1901437 h 4495800"/>
                <a:gd name="connsiteX266" fmla="*/ 1132895 w 1743075"/>
                <a:gd name="connsiteY266" fmla="*/ 1803329 h 4495800"/>
                <a:gd name="connsiteX267" fmla="*/ 1143372 w 1743075"/>
                <a:gd name="connsiteY267" fmla="*/ 1770944 h 4495800"/>
                <a:gd name="connsiteX268" fmla="*/ 1137657 w 1743075"/>
                <a:gd name="connsiteY268" fmla="*/ 1666169 h 4495800"/>
                <a:gd name="connsiteX269" fmla="*/ 1130037 w 1743075"/>
                <a:gd name="connsiteY269" fmla="*/ 1505197 h 4495800"/>
                <a:gd name="connsiteX270" fmla="*/ 1115750 w 1743075"/>
                <a:gd name="connsiteY270" fmla="*/ 1296599 h 4495800"/>
                <a:gd name="connsiteX271" fmla="*/ 1094795 w 1743075"/>
                <a:gd name="connsiteY271" fmla="*/ 1091812 h 4495800"/>
                <a:gd name="connsiteX272" fmla="*/ 1037645 w 1743075"/>
                <a:gd name="connsiteY272" fmla="*/ 839399 h 4495800"/>
                <a:gd name="connsiteX273" fmla="*/ 1019547 w 1743075"/>
                <a:gd name="connsiteY273" fmla="*/ 780344 h 4495800"/>
                <a:gd name="connsiteX274" fmla="*/ 1024310 w 1743075"/>
                <a:gd name="connsiteY274" fmla="*/ 761294 h 4495800"/>
                <a:gd name="connsiteX275" fmla="*/ 1042407 w 1743075"/>
                <a:gd name="connsiteY275" fmla="*/ 744149 h 4495800"/>
                <a:gd name="connsiteX276" fmla="*/ 1069077 w 1743075"/>
                <a:gd name="connsiteY276" fmla="*/ 806062 h 4495800"/>
                <a:gd name="connsiteX277" fmla="*/ 1014785 w 1743075"/>
                <a:gd name="connsiteY277" fmla="*/ 699382 h 4495800"/>
                <a:gd name="connsiteX278" fmla="*/ 1015737 w 1743075"/>
                <a:gd name="connsiteY278" fmla="*/ 677474 h 4495800"/>
                <a:gd name="connsiteX279" fmla="*/ 1068125 w 1743075"/>
                <a:gd name="connsiteY279" fmla="*/ 631754 h 4495800"/>
                <a:gd name="connsiteX280" fmla="*/ 1096700 w 1743075"/>
                <a:gd name="connsiteY280" fmla="*/ 571747 h 4495800"/>
                <a:gd name="connsiteX281" fmla="*/ 1102415 w 1743075"/>
                <a:gd name="connsiteY281" fmla="*/ 552697 h 4495800"/>
                <a:gd name="connsiteX282" fmla="*/ 1120512 w 1743075"/>
                <a:gd name="connsiteY282" fmla="*/ 606989 h 4495800"/>
                <a:gd name="connsiteX283" fmla="*/ 1107177 w 1743075"/>
                <a:gd name="connsiteY283" fmla="*/ 742244 h 4495800"/>
                <a:gd name="connsiteX284" fmla="*/ 1108130 w 1743075"/>
                <a:gd name="connsiteY284" fmla="*/ 761294 h 4495800"/>
                <a:gd name="connsiteX285" fmla="*/ 1127180 w 1743075"/>
                <a:gd name="connsiteY285" fmla="*/ 621277 h 4495800"/>
                <a:gd name="connsiteX286" fmla="*/ 1187187 w 1743075"/>
                <a:gd name="connsiteY286" fmla="*/ 829874 h 4495800"/>
                <a:gd name="connsiteX287" fmla="*/ 1228145 w 1743075"/>
                <a:gd name="connsiteY287" fmla="*/ 993704 h 4495800"/>
                <a:gd name="connsiteX288" fmla="*/ 1246242 w 1743075"/>
                <a:gd name="connsiteY288" fmla="*/ 1128007 h 4495800"/>
                <a:gd name="connsiteX289" fmla="*/ 1270055 w 1743075"/>
                <a:gd name="connsiteY289" fmla="*/ 1363274 h 4495800"/>
                <a:gd name="connsiteX290" fmla="*/ 1276722 w 1743075"/>
                <a:gd name="connsiteY290" fmla="*/ 1427092 h 4495800"/>
                <a:gd name="connsiteX291" fmla="*/ 1284342 w 1743075"/>
                <a:gd name="connsiteY291" fmla="*/ 1534724 h 4495800"/>
                <a:gd name="connsiteX292" fmla="*/ 1279580 w 1743075"/>
                <a:gd name="connsiteY292" fmla="*/ 1673789 h 4495800"/>
                <a:gd name="connsiteX293" fmla="*/ 1437695 w 1743075"/>
                <a:gd name="connsiteY293" fmla="*/ 1289932 h 4495800"/>
                <a:gd name="connsiteX294" fmla="*/ 1442457 w 1743075"/>
                <a:gd name="connsiteY294" fmla="*/ 1288979 h 4495800"/>
                <a:gd name="connsiteX295" fmla="*/ 1447220 w 1743075"/>
                <a:gd name="connsiteY295" fmla="*/ 1300409 h 4495800"/>
                <a:gd name="connsiteX296" fmla="*/ 1448172 w 1743075"/>
                <a:gd name="connsiteY296" fmla="*/ 1327079 h 4495800"/>
                <a:gd name="connsiteX297" fmla="*/ 1470080 w 1743075"/>
                <a:gd name="connsiteY297" fmla="*/ 1394707 h 4495800"/>
                <a:gd name="connsiteX298" fmla="*/ 1476747 w 1743075"/>
                <a:gd name="connsiteY298" fmla="*/ 1433759 h 4495800"/>
                <a:gd name="connsiteX299" fmla="*/ 1439600 w 1743075"/>
                <a:gd name="connsiteY299" fmla="*/ 1497577 h 4495800"/>
                <a:gd name="connsiteX300" fmla="*/ 1437695 w 1743075"/>
                <a:gd name="connsiteY300" fmla="*/ 1289932 h 4495800"/>
                <a:gd name="connsiteX301" fmla="*/ 1475795 w 1743075"/>
                <a:gd name="connsiteY301" fmla="*/ 1882387 h 4495800"/>
                <a:gd name="connsiteX302" fmla="*/ 1462460 w 1743075"/>
                <a:gd name="connsiteY302" fmla="*/ 1874767 h 4495800"/>
                <a:gd name="connsiteX303" fmla="*/ 1371972 w 1743075"/>
                <a:gd name="connsiteY303" fmla="*/ 1769992 h 4495800"/>
                <a:gd name="connsiteX304" fmla="*/ 1336730 w 1743075"/>
                <a:gd name="connsiteY304" fmla="*/ 1750942 h 4495800"/>
                <a:gd name="connsiteX305" fmla="*/ 1319585 w 1743075"/>
                <a:gd name="connsiteY305" fmla="*/ 1744274 h 4495800"/>
                <a:gd name="connsiteX306" fmla="*/ 1320537 w 1743075"/>
                <a:gd name="connsiteY306" fmla="*/ 1738559 h 4495800"/>
                <a:gd name="connsiteX307" fmla="*/ 1337682 w 1743075"/>
                <a:gd name="connsiteY307" fmla="*/ 1740464 h 4495800"/>
                <a:gd name="connsiteX308" fmla="*/ 1416740 w 1743075"/>
                <a:gd name="connsiteY308" fmla="*/ 1788089 h 4495800"/>
                <a:gd name="connsiteX309" fmla="*/ 1473890 w 1743075"/>
                <a:gd name="connsiteY309" fmla="*/ 1853812 h 4495800"/>
                <a:gd name="connsiteX310" fmla="*/ 1480557 w 1743075"/>
                <a:gd name="connsiteY310" fmla="*/ 1865242 h 4495800"/>
                <a:gd name="connsiteX311" fmla="*/ 1475795 w 1743075"/>
                <a:gd name="connsiteY311" fmla="*/ 1882387 h 449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743075" h="449580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2">
              <a:extLst>
                <a:ext uri="{FF2B5EF4-FFF2-40B4-BE49-F238E27FC236}">
                  <a16:creationId xmlns="" xmlns:a16="http://schemas.microsoft.com/office/drawing/2014/main" id="{7B114F36-336D-413C-BA82-861652A357AB}"/>
                </a:ext>
              </a:extLst>
            </p:cNvPr>
            <p:cNvSpPr/>
            <p:nvPr/>
          </p:nvSpPr>
          <p:spPr>
            <a:xfrm>
              <a:off x="1469383" y="3802780"/>
              <a:ext cx="294305" cy="1207502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04">
              <a:extLst>
                <a:ext uri="{FF2B5EF4-FFF2-40B4-BE49-F238E27FC236}">
                  <a16:creationId xmlns="" xmlns:a16="http://schemas.microsoft.com/office/drawing/2014/main" id="{EDCB416D-E9FE-4D82-8477-57C240F51DDD}"/>
                </a:ext>
              </a:extLst>
            </p:cNvPr>
            <p:cNvSpPr/>
            <p:nvPr/>
          </p:nvSpPr>
          <p:spPr>
            <a:xfrm>
              <a:off x="1031061" y="3802780"/>
              <a:ext cx="248732" cy="1207502"/>
            </a:xfrm>
            <a:custGeom>
              <a:avLst/>
              <a:gdLst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290800 w 3195530"/>
                <a:gd name="connsiteY3" fmla="*/ 0 h 10612860"/>
                <a:gd name="connsiteX4" fmla="*/ 1852755 w 3195530"/>
                <a:gd name="connsiteY4" fmla="*/ 556368 h 10612860"/>
                <a:gd name="connsiteX5" fmla="*/ 1880139 w 3195530"/>
                <a:gd name="connsiteY5" fmla="*/ 826219 h 10612860"/>
                <a:gd name="connsiteX6" fmla="*/ 1800885 w 3195530"/>
                <a:gd name="connsiteY6" fmla="*/ 889179 h 10612860"/>
                <a:gd name="connsiteX7" fmla="*/ 1665029 w 3195530"/>
                <a:gd name="connsiteY7" fmla="*/ 1234718 h 10612860"/>
                <a:gd name="connsiteX8" fmla="*/ 1649096 w 3195530"/>
                <a:gd name="connsiteY8" fmla="*/ 1339123 h 10612860"/>
                <a:gd name="connsiteX9" fmla="*/ 1534696 w 3195530"/>
                <a:gd name="connsiteY9" fmla="*/ 1530388 h 10612860"/>
                <a:gd name="connsiteX10" fmla="*/ 1721540 w 3195530"/>
                <a:gd name="connsiteY10" fmla="*/ 1740863 h 10612860"/>
                <a:gd name="connsiteX11" fmla="*/ 1724957 w 3195530"/>
                <a:gd name="connsiteY11" fmla="*/ 1755132 h 10612860"/>
                <a:gd name="connsiteX12" fmla="*/ 1652304 w 3195530"/>
                <a:gd name="connsiteY12" fmla="*/ 1750313 h 10612860"/>
                <a:gd name="connsiteX13" fmla="*/ 1751358 w 3195530"/>
                <a:gd name="connsiteY13" fmla="*/ 1930550 h 10612860"/>
                <a:gd name="connsiteX14" fmla="*/ 1724957 w 3195530"/>
                <a:gd name="connsiteY14" fmla="*/ 1755132 h 10612860"/>
                <a:gd name="connsiteX15" fmla="*/ 1736291 w 3195530"/>
                <a:gd name="connsiteY15" fmla="*/ 1755884 h 10612860"/>
                <a:gd name="connsiteX16" fmla="*/ 1721540 w 3195530"/>
                <a:gd name="connsiteY16" fmla="*/ 1740863 h 10612860"/>
                <a:gd name="connsiteX17" fmla="*/ 1667880 w 3195530"/>
                <a:gd name="connsiteY17" fmla="*/ 1609649 h 10612860"/>
                <a:gd name="connsiteX18" fmla="*/ 1658106 w 3195530"/>
                <a:gd name="connsiteY18" fmla="*/ 1372022 h 10612860"/>
                <a:gd name="connsiteX19" fmla="*/ 1734509 w 3195530"/>
                <a:gd name="connsiteY19" fmla="*/ 1541309 h 10612860"/>
                <a:gd name="connsiteX20" fmla="*/ 2326647 w 3195530"/>
                <a:gd name="connsiteY20" fmla="*/ 1715111 h 10612860"/>
                <a:gd name="connsiteX21" fmla="*/ 2509435 w 3195530"/>
                <a:gd name="connsiteY21" fmla="*/ 1794736 h 10612860"/>
                <a:gd name="connsiteX22" fmla="*/ 2606453 w 3195530"/>
                <a:gd name="connsiteY22" fmla="*/ 2095611 h 10612860"/>
                <a:gd name="connsiteX23" fmla="*/ 2672829 w 3195530"/>
                <a:gd name="connsiteY23" fmla="*/ 2178119 h 10612860"/>
                <a:gd name="connsiteX24" fmla="*/ 2670233 w 3195530"/>
                <a:gd name="connsiteY24" fmla="*/ 2302646 h 10612860"/>
                <a:gd name="connsiteX25" fmla="*/ 2712685 w 3195530"/>
                <a:gd name="connsiteY25" fmla="*/ 2352064 h 10612860"/>
                <a:gd name="connsiteX26" fmla="*/ 2702149 w 3195530"/>
                <a:gd name="connsiteY26" fmla="*/ 2404747 h 10612860"/>
                <a:gd name="connsiteX27" fmla="*/ 2763128 w 3195530"/>
                <a:gd name="connsiteY27" fmla="*/ 2436539 h 10612860"/>
                <a:gd name="connsiteX28" fmla="*/ 2757987 w 3195530"/>
                <a:gd name="connsiteY28" fmla="*/ 2539216 h 10612860"/>
                <a:gd name="connsiteX29" fmla="*/ 3024915 w 3195530"/>
                <a:gd name="connsiteY29" fmla="*/ 2938542 h 10612860"/>
                <a:gd name="connsiteX30" fmla="*/ 3138120 w 3195530"/>
                <a:gd name="connsiteY30" fmla="*/ 3005297 h 10612860"/>
                <a:gd name="connsiteX31" fmla="*/ 3194723 w 3195530"/>
                <a:gd name="connsiteY31" fmla="*/ 3333739 h 10612860"/>
                <a:gd name="connsiteX32" fmla="*/ 2857806 w 3195530"/>
                <a:gd name="connsiteY32" fmla="*/ 3656225 h 10612860"/>
                <a:gd name="connsiteX33" fmla="*/ 2542420 w 3195530"/>
                <a:gd name="connsiteY33" fmla="*/ 3660305 h 10612860"/>
                <a:gd name="connsiteX34" fmla="*/ 2461079 w 3195530"/>
                <a:gd name="connsiteY34" fmla="*/ 3610217 h 10612860"/>
                <a:gd name="connsiteX35" fmla="*/ 2503020 w 3195530"/>
                <a:gd name="connsiteY35" fmla="*/ 3730889 h 10612860"/>
                <a:gd name="connsiteX36" fmla="*/ 2445357 w 3195530"/>
                <a:gd name="connsiteY36" fmla="*/ 3730903 h 10612860"/>
                <a:gd name="connsiteX37" fmla="*/ 2445357 w 3195530"/>
                <a:gd name="connsiteY37" fmla="*/ 3964866 h 10612860"/>
                <a:gd name="connsiteX38" fmla="*/ 2459686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372115 w 3195530"/>
                <a:gd name="connsiteY91" fmla="*/ 3976393 h 10612860"/>
                <a:gd name="connsiteX92" fmla="*/ 348560 w 3195530"/>
                <a:gd name="connsiteY92" fmla="*/ 3964866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25501 w 3195530"/>
                <a:gd name="connsiteY95" fmla="*/ 3731402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348560 w 3195530"/>
                <a:gd name="connsiteY93" fmla="*/ 3964866 h 10612860"/>
                <a:gd name="connsiteX94" fmla="*/ 480370 w 3195530"/>
                <a:gd name="connsiteY94" fmla="*/ 3964866 h 10612860"/>
                <a:gd name="connsiteX95" fmla="*/ 480370 w 3195530"/>
                <a:gd name="connsiteY95" fmla="*/ 3731366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45358 w 3195530"/>
                <a:gd name="connsiteY40" fmla="*/ 3916228 h 10612860"/>
                <a:gd name="connsiteX41" fmla="*/ 2469021 w 3195530"/>
                <a:gd name="connsiteY41" fmla="*/ 4013875 h 10612860"/>
                <a:gd name="connsiteX42" fmla="*/ 2974950 w 3195530"/>
                <a:gd name="connsiteY42" fmla="*/ 5593332 h 10612860"/>
                <a:gd name="connsiteX43" fmla="*/ 2708419 w 3195530"/>
                <a:gd name="connsiteY43" fmla="*/ 5730659 h 10612860"/>
                <a:gd name="connsiteX44" fmla="*/ 2736752 w 3195530"/>
                <a:gd name="connsiteY44" fmla="*/ 6385004 h 10612860"/>
                <a:gd name="connsiteX45" fmla="*/ 2718427 w 3195530"/>
                <a:gd name="connsiteY45" fmla="*/ 7009774 h 10612860"/>
                <a:gd name="connsiteX46" fmla="*/ 2690545 w 3195530"/>
                <a:gd name="connsiteY46" fmla="*/ 7429203 h 10612860"/>
                <a:gd name="connsiteX47" fmla="*/ 2595054 w 3195530"/>
                <a:gd name="connsiteY47" fmla="*/ 7760350 h 10612860"/>
                <a:gd name="connsiteX48" fmla="*/ 2500175 w 3195530"/>
                <a:gd name="connsiteY48" fmla="*/ 7873515 h 10612860"/>
                <a:gd name="connsiteX49" fmla="*/ 2483431 w 3195530"/>
                <a:gd name="connsiteY49" fmla="*/ 8113645 h 10612860"/>
                <a:gd name="connsiteX50" fmla="*/ 2412136 w 3195530"/>
                <a:gd name="connsiteY50" fmla="*/ 8776730 h 10612860"/>
                <a:gd name="connsiteX51" fmla="*/ 2380366 w 3195530"/>
                <a:gd name="connsiteY51" fmla="*/ 9173347 h 10612860"/>
                <a:gd name="connsiteX52" fmla="*/ 2396889 w 3195530"/>
                <a:gd name="connsiteY52" fmla="*/ 9467957 h 10612860"/>
                <a:gd name="connsiteX53" fmla="*/ 2454833 w 3195530"/>
                <a:gd name="connsiteY53" fmla="*/ 9613145 h 10612860"/>
                <a:gd name="connsiteX54" fmla="*/ 2424209 w 3195530"/>
                <a:gd name="connsiteY54" fmla="*/ 9804339 h 10612860"/>
                <a:gd name="connsiteX55" fmla="*/ 3134866 w 3195530"/>
                <a:gd name="connsiteY55" fmla="*/ 10341562 h 10612860"/>
                <a:gd name="connsiteX56" fmla="*/ 3160024 w 3195530"/>
                <a:gd name="connsiteY56" fmla="*/ 10564964 h 10612860"/>
                <a:gd name="connsiteX57" fmla="*/ 2531417 w 3195530"/>
                <a:gd name="connsiteY57" fmla="*/ 10550290 h 10612860"/>
                <a:gd name="connsiteX58" fmla="*/ 1876236 w 3195530"/>
                <a:gd name="connsiteY58" fmla="*/ 10303490 h 10612860"/>
                <a:gd name="connsiteX59" fmla="*/ 1861870 w 3195530"/>
                <a:gd name="connsiteY59" fmla="*/ 10020777 h 10612860"/>
                <a:gd name="connsiteX60" fmla="*/ 1835213 w 3195530"/>
                <a:gd name="connsiteY60" fmla="*/ 9894183 h 10612860"/>
                <a:gd name="connsiteX61" fmla="*/ 1882681 w 3195530"/>
                <a:gd name="connsiteY61" fmla="*/ 9589781 h 10612860"/>
                <a:gd name="connsiteX62" fmla="*/ 1802386 w 3195530"/>
                <a:gd name="connsiteY62" fmla="*/ 9334796 h 10612860"/>
                <a:gd name="connsiteX63" fmla="*/ 1800887 w 3195530"/>
                <a:gd name="connsiteY63" fmla="*/ 8152789 h 10612860"/>
                <a:gd name="connsiteX64" fmla="*/ 1935942 w 3195530"/>
                <a:gd name="connsiteY64" fmla="*/ 7506024 h 10612860"/>
                <a:gd name="connsiteX65" fmla="*/ 1876110 w 3195530"/>
                <a:gd name="connsiteY65" fmla="*/ 7319701 h 10612860"/>
                <a:gd name="connsiteX66" fmla="*/ 1916465 w 3195530"/>
                <a:gd name="connsiteY66" fmla="*/ 7164091 h 10612860"/>
                <a:gd name="connsiteX67" fmla="*/ 1910193 w 3195530"/>
                <a:gd name="connsiteY67" fmla="*/ 6839348 h 10612860"/>
                <a:gd name="connsiteX68" fmla="*/ 1707813 w 3195530"/>
                <a:gd name="connsiteY68" fmla="*/ 6238651 h 10612860"/>
                <a:gd name="connsiteX69" fmla="*/ 1377613 w 3195530"/>
                <a:gd name="connsiteY69" fmla="*/ 7441295 h 10612860"/>
                <a:gd name="connsiteX70" fmla="*/ 1374660 w 3195530"/>
                <a:gd name="connsiteY70" fmla="*/ 7650818 h 10612860"/>
                <a:gd name="connsiteX71" fmla="*/ 1267540 w 3195530"/>
                <a:gd name="connsiteY71" fmla="*/ 7793055 h 10612860"/>
                <a:gd name="connsiteX72" fmla="*/ 1278558 w 3195530"/>
                <a:gd name="connsiteY72" fmla="*/ 7897618 h 10612860"/>
                <a:gd name="connsiteX73" fmla="*/ 1205942 w 3195530"/>
                <a:gd name="connsiteY73" fmla="*/ 8057305 h 10612860"/>
                <a:gd name="connsiteX74" fmla="*/ 1033520 w 3195530"/>
                <a:gd name="connsiteY74" fmla="*/ 9173347 h 10612860"/>
                <a:gd name="connsiteX75" fmla="*/ 1054274 w 3195530"/>
                <a:gd name="connsiteY75" fmla="*/ 9656724 h 10612860"/>
                <a:gd name="connsiteX76" fmla="*/ 990267 w 3195530"/>
                <a:gd name="connsiteY76" fmla="*/ 10063276 h 10612860"/>
                <a:gd name="connsiteX77" fmla="*/ 1368683 w 3195530"/>
                <a:gd name="connsiteY77" fmla="*/ 10442252 h 10612860"/>
                <a:gd name="connsiteX78" fmla="*/ 918876 w 3195530"/>
                <a:gd name="connsiteY78" fmla="*/ 10600044 h 10612860"/>
                <a:gd name="connsiteX79" fmla="*/ 474779 w 3195530"/>
                <a:gd name="connsiteY79" fmla="*/ 10287718 h 10612860"/>
                <a:gd name="connsiteX80" fmla="*/ 566182 w 3195530"/>
                <a:gd name="connsiteY80" fmla="*/ 10019896 h 10612860"/>
                <a:gd name="connsiteX81" fmla="*/ 460825 w 3195530"/>
                <a:gd name="connsiteY81" fmla="*/ 9692724 h 10612860"/>
                <a:gd name="connsiteX82" fmla="*/ 511587 w 3195530"/>
                <a:gd name="connsiteY82" fmla="*/ 9032388 h 10612860"/>
                <a:gd name="connsiteX83" fmla="*/ 622935 w 3195530"/>
                <a:gd name="connsiteY83" fmla="*/ 7525502 h 10612860"/>
                <a:gd name="connsiteX84" fmla="*/ 669466 w 3195530"/>
                <a:gd name="connsiteY84" fmla="*/ 7311969 h 10612860"/>
                <a:gd name="connsiteX85" fmla="*/ 689870 w 3195530"/>
                <a:gd name="connsiteY85" fmla="*/ 7037851 h 10612860"/>
                <a:gd name="connsiteX86" fmla="*/ 677180 w 3195530"/>
                <a:gd name="connsiteY86" fmla="*/ 6796735 h 10612860"/>
                <a:gd name="connsiteX87" fmla="*/ 587421 w 3195530"/>
                <a:gd name="connsiteY87" fmla="*/ 6210025 h 10612860"/>
                <a:gd name="connsiteX88" fmla="*/ 503127 w 3195530"/>
                <a:gd name="connsiteY88" fmla="*/ 5850688 h 10612860"/>
                <a:gd name="connsiteX89" fmla="*/ 304621 w 3195530"/>
                <a:gd name="connsiteY89" fmla="*/ 5601332 h 10612860"/>
                <a:gd name="connsiteX90" fmla="*/ 461987 w 3195530"/>
                <a:gd name="connsiteY90" fmla="*/ 4201579 h 10612860"/>
                <a:gd name="connsiteX91" fmla="*/ 480370 w 3195530"/>
                <a:gd name="connsiteY91" fmla="*/ 4073429 h 10612860"/>
                <a:gd name="connsiteX92" fmla="*/ 480370 w 3195530"/>
                <a:gd name="connsiteY92" fmla="*/ 4037882 h 10612860"/>
                <a:gd name="connsiteX93" fmla="*/ 430481 w 3195530"/>
                <a:gd name="connsiteY93" fmla="*/ 3966665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430481 w 3195530"/>
                <a:gd name="connsiteY91" fmla="*/ 3966665 h 10612860"/>
                <a:gd name="connsiteX92" fmla="*/ 480370 w 3195530"/>
                <a:gd name="connsiteY92" fmla="*/ 3731366 h 10612860"/>
                <a:gd name="connsiteX93" fmla="*/ 357520 w 3195530"/>
                <a:gd name="connsiteY93" fmla="*/ 3489579 h 10612860"/>
                <a:gd name="connsiteX94" fmla="*/ 296032 w 3195530"/>
                <a:gd name="connsiteY94" fmla="*/ 3332537 h 10612860"/>
                <a:gd name="connsiteX95" fmla="*/ 312879 w 3195530"/>
                <a:gd name="connsiteY95" fmla="*/ 3170839 h 10612860"/>
                <a:gd name="connsiteX96" fmla="*/ 258721 w 3195530"/>
                <a:gd name="connsiteY96" fmla="*/ 3134915 h 10612860"/>
                <a:gd name="connsiteX97" fmla="*/ 207412 w 3195530"/>
                <a:gd name="connsiteY97" fmla="*/ 2897913 h 10612860"/>
                <a:gd name="connsiteX98" fmla="*/ 54452 w 3195530"/>
                <a:gd name="connsiteY98" fmla="*/ 2538400 h 10612860"/>
                <a:gd name="connsiteX99" fmla="*/ 9303 w 3195530"/>
                <a:gd name="connsiteY99" fmla="*/ 2186090 h 10612860"/>
                <a:gd name="connsiteX100" fmla="*/ 81583 w 3195530"/>
                <a:gd name="connsiteY100" fmla="*/ 1743638 h 10612860"/>
                <a:gd name="connsiteX101" fmla="*/ 649543 w 3195530"/>
                <a:gd name="connsiteY101" fmla="*/ 1494582 h 10612860"/>
                <a:gd name="connsiteX102" fmla="*/ 945925 w 3195530"/>
                <a:gd name="connsiteY102" fmla="*/ 1232699 h 10612860"/>
                <a:gd name="connsiteX103" fmla="*/ 952102 w 3195530"/>
                <a:gd name="connsiteY103" fmla="*/ 1238129 h 10612860"/>
                <a:gd name="connsiteX104" fmla="*/ 1453685 w 3195530"/>
                <a:gd name="connsiteY104" fmla="*/ 1885887 h 10612860"/>
                <a:gd name="connsiteX105" fmla="*/ 1302916 w 3195530"/>
                <a:gd name="connsiteY105" fmla="*/ 1712325 h 10612860"/>
                <a:gd name="connsiteX106" fmla="*/ 1505401 w 3195530"/>
                <a:gd name="connsiteY106" fmla="*/ 1530023 h 10612860"/>
                <a:gd name="connsiteX107" fmla="*/ 1518343 w 3195530"/>
                <a:gd name="connsiteY107" fmla="*/ 1530185 h 10612860"/>
                <a:gd name="connsiteX108" fmla="*/ 1411743 w 3195530"/>
                <a:gd name="connsiteY108" fmla="*/ 1476618 h 10612860"/>
                <a:gd name="connsiteX109" fmla="*/ 1132853 w 3195530"/>
                <a:gd name="connsiteY109" fmla="*/ 1356460 h 10612860"/>
                <a:gd name="connsiteX110" fmla="*/ 987224 w 3195530"/>
                <a:gd name="connsiteY110" fmla="*/ 1196250 h 10612860"/>
                <a:gd name="connsiteX111" fmla="*/ 888169 w 3195530"/>
                <a:gd name="connsiteY111" fmla="*/ 929232 h 10612860"/>
                <a:gd name="connsiteX112" fmla="*/ 827953 w 3195530"/>
                <a:gd name="connsiteY112" fmla="*/ 971350 h 10612860"/>
                <a:gd name="connsiteX113" fmla="*/ 713322 w 3195530"/>
                <a:gd name="connsiteY113" fmla="*/ 695928 h 10612860"/>
                <a:gd name="connsiteX114" fmla="*/ 783974 w 3195530"/>
                <a:gd name="connsiteY114" fmla="*/ 630038 h 10612860"/>
                <a:gd name="connsiteX115" fmla="*/ 1290800 w 3195530"/>
                <a:gd name="connsiteY115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69021 w 3195530"/>
                <a:gd name="connsiteY38" fmla="*/ 4013875 h 10612860"/>
                <a:gd name="connsiteX39" fmla="*/ 2974950 w 3195530"/>
                <a:gd name="connsiteY39" fmla="*/ 5593332 h 10612860"/>
                <a:gd name="connsiteX40" fmla="*/ 2708419 w 3195530"/>
                <a:gd name="connsiteY40" fmla="*/ 5730659 h 10612860"/>
                <a:gd name="connsiteX41" fmla="*/ 2736752 w 3195530"/>
                <a:gd name="connsiteY41" fmla="*/ 6385004 h 10612860"/>
                <a:gd name="connsiteX42" fmla="*/ 2718427 w 3195530"/>
                <a:gd name="connsiteY42" fmla="*/ 7009774 h 10612860"/>
                <a:gd name="connsiteX43" fmla="*/ 2690545 w 3195530"/>
                <a:gd name="connsiteY43" fmla="*/ 7429203 h 10612860"/>
                <a:gd name="connsiteX44" fmla="*/ 2595054 w 3195530"/>
                <a:gd name="connsiteY44" fmla="*/ 7760350 h 10612860"/>
                <a:gd name="connsiteX45" fmla="*/ 2500175 w 3195530"/>
                <a:gd name="connsiteY45" fmla="*/ 7873515 h 10612860"/>
                <a:gd name="connsiteX46" fmla="*/ 2483431 w 3195530"/>
                <a:gd name="connsiteY46" fmla="*/ 8113645 h 10612860"/>
                <a:gd name="connsiteX47" fmla="*/ 2412136 w 3195530"/>
                <a:gd name="connsiteY47" fmla="*/ 8776730 h 10612860"/>
                <a:gd name="connsiteX48" fmla="*/ 2380366 w 3195530"/>
                <a:gd name="connsiteY48" fmla="*/ 9173347 h 10612860"/>
                <a:gd name="connsiteX49" fmla="*/ 2396889 w 3195530"/>
                <a:gd name="connsiteY49" fmla="*/ 9467957 h 10612860"/>
                <a:gd name="connsiteX50" fmla="*/ 2454833 w 3195530"/>
                <a:gd name="connsiteY50" fmla="*/ 9613145 h 10612860"/>
                <a:gd name="connsiteX51" fmla="*/ 2424209 w 3195530"/>
                <a:gd name="connsiteY51" fmla="*/ 9804339 h 10612860"/>
                <a:gd name="connsiteX52" fmla="*/ 3134866 w 3195530"/>
                <a:gd name="connsiteY52" fmla="*/ 10341562 h 10612860"/>
                <a:gd name="connsiteX53" fmla="*/ 3160024 w 3195530"/>
                <a:gd name="connsiteY53" fmla="*/ 10564964 h 10612860"/>
                <a:gd name="connsiteX54" fmla="*/ 2531417 w 3195530"/>
                <a:gd name="connsiteY54" fmla="*/ 10550290 h 10612860"/>
                <a:gd name="connsiteX55" fmla="*/ 1876236 w 3195530"/>
                <a:gd name="connsiteY55" fmla="*/ 10303490 h 10612860"/>
                <a:gd name="connsiteX56" fmla="*/ 1861870 w 3195530"/>
                <a:gd name="connsiteY56" fmla="*/ 10020777 h 10612860"/>
                <a:gd name="connsiteX57" fmla="*/ 1835213 w 3195530"/>
                <a:gd name="connsiteY57" fmla="*/ 9894183 h 10612860"/>
                <a:gd name="connsiteX58" fmla="*/ 1882681 w 3195530"/>
                <a:gd name="connsiteY58" fmla="*/ 9589781 h 10612860"/>
                <a:gd name="connsiteX59" fmla="*/ 1802386 w 3195530"/>
                <a:gd name="connsiteY59" fmla="*/ 9334796 h 10612860"/>
                <a:gd name="connsiteX60" fmla="*/ 1800887 w 3195530"/>
                <a:gd name="connsiteY60" fmla="*/ 8152789 h 10612860"/>
                <a:gd name="connsiteX61" fmla="*/ 1935942 w 3195530"/>
                <a:gd name="connsiteY61" fmla="*/ 7506024 h 10612860"/>
                <a:gd name="connsiteX62" fmla="*/ 1876110 w 3195530"/>
                <a:gd name="connsiteY62" fmla="*/ 7319701 h 10612860"/>
                <a:gd name="connsiteX63" fmla="*/ 1916465 w 3195530"/>
                <a:gd name="connsiteY63" fmla="*/ 7164091 h 10612860"/>
                <a:gd name="connsiteX64" fmla="*/ 1910193 w 3195530"/>
                <a:gd name="connsiteY64" fmla="*/ 6839348 h 10612860"/>
                <a:gd name="connsiteX65" fmla="*/ 1707813 w 3195530"/>
                <a:gd name="connsiteY65" fmla="*/ 6238651 h 10612860"/>
                <a:gd name="connsiteX66" fmla="*/ 1377613 w 3195530"/>
                <a:gd name="connsiteY66" fmla="*/ 7441295 h 10612860"/>
                <a:gd name="connsiteX67" fmla="*/ 1374660 w 3195530"/>
                <a:gd name="connsiteY67" fmla="*/ 7650818 h 10612860"/>
                <a:gd name="connsiteX68" fmla="*/ 1267540 w 3195530"/>
                <a:gd name="connsiteY68" fmla="*/ 7793055 h 10612860"/>
                <a:gd name="connsiteX69" fmla="*/ 1278558 w 3195530"/>
                <a:gd name="connsiteY69" fmla="*/ 7897618 h 10612860"/>
                <a:gd name="connsiteX70" fmla="*/ 1205942 w 3195530"/>
                <a:gd name="connsiteY70" fmla="*/ 8057305 h 10612860"/>
                <a:gd name="connsiteX71" fmla="*/ 1033520 w 3195530"/>
                <a:gd name="connsiteY71" fmla="*/ 9173347 h 10612860"/>
                <a:gd name="connsiteX72" fmla="*/ 1054274 w 3195530"/>
                <a:gd name="connsiteY72" fmla="*/ 9656724 h 10612860"/>
                <a:gd name="connsiteX73" fmla="*/ 990267 w 3195530"/>
                <a:gd name="connsiteY73" fmla="*/ 10063276 h 10612860"/>
                <a:gd name="connsiteX74" fmla="*/ 1368683 w 3195530"/>
                <a:gd name="connsiteY74" fmla="*/ 10442252 h 10612860"/>
                <a:gd name="connsiteX75" fmla="*/ 918876 w 3195530"/>
                <a:gd name="connsiteY75" fmla="*/ 10600044 h 10612860"/>
                <a:gd name="connsiteX76" fmla="*/ 474779 w 3195530"/>
                <a:gd name="connsiteY76" fmla="*/ 10287718 h 10612860"/>
                <a:gd name="connsiteX77" fmla="*/ 566182 w 3195530"/>
                <a:gd name="connsiteY77" fmla="*/ 10019896 h 10612860"/>
                <a:gd name="connsiteX78" fmla="*/ 460825 w 3195530"/>
                <a:gd name="connsiteY78" fmla="*/ 9692724 h 10612860"/>
                <a:gd name="connsiteX79" fmla="*/ 511587 w 3195530"/>
                <a:gd name="connsiteY79" fmla="*/ 9032388 h 10612860"/>
                <a:gd name="connsiteX80" fmla="*/ 622935 w 3195530"/>
                <a:gd name="connsiteY80" fmla="*/ 7525502 h 10612860"/>
                <a:gd name="connsiteX81" fmla="*/ 669466 w 3195530"/>
                <a:gd name="connsiteY81" fmla="*/ 7311969 h 10612860"/>
                <a:gd name="connsiteX82" fmla="*/ 689870 w 3195530"/>
                <a:gd name="connsiteY82" fmla="*/ 7037851 h 10612860"/>
                <a:gd name="connsiteX83" fmla="*/ 677180 w 3195530"/>
                <a:gd name="connsiteY83" fmla="*/ 6796735 h 10612860"/>
                <a:gd name="connsiteX84" fmla="*/ 587421 w 3195530"/>
                <a:gd name="connsiteY84" fmla="*/ 6210025 h 10612860"/>
                <a:gd name="connsiteX85" fmla="*/ 503127 w 3195530"/>
                <a:gd name="connsiteY85" fmla="*/ 5850688 h 10612860"/>
                <a:gd name="connsiteX86" fmla="*/ 304621 w 3195530"/>
                <a:gd name="connsiteY86" fmla="*/ 5601332 h 10612860"/>
                <a:gd name="connsiteX87" fmla="*/ 461987 w 3195530"/>
                <a:gd name="connsiteY87" fmla="*/ 4201579 h 10612860"/>
                <a:gd name="connsiteX88" fmla="*/ 480370 w 3195530"/>
                <a:gd name="connsiteY88" fmla="*/ 4073429 h 10612860"/>
                <a:gd name="connsiteX89" fmla="*/ 480370 w 3195530"/>
                <a:gd name="connsiteY89" fmla="*/ 4037882 h 10612860"/>
                <a:gd name="connsiteX90" fmla="*/ 430481 w 3195530"/>
                <a:gd name="connsiteY90" fmla="*/ 3966665 h 10612860"/>
                <a:gd name="connsiteX91" fmla="*/ 480370 w 3195530"/>
                <a:gd name="connsiteY91" fmla="*/ 3731366 h 10612860"/>
                <a:gd name="connsiteX92" fmla="*/ 357520 w 3195530"/>
                <a:gd name="connsiteY92" fmla="*/ 3489579 h 10612860"/>
                <a:gd name="connsiteX93" fmla="*/ 296032 w 3195530"/>
                <a:gd name="connsiteY93" fmla="*/ 3332537 h 10612860"/>
                <a:gd name="connsiteX94" fmla="*/ 312879 w 3195530"/>
                <a:gd name="connsiteY94" fmla="*/ 3170839 h 10612860"/>
                <a:gd name="connsiteX95" fmla="*/ 258721 w 3195530"/>
                <a:gd name="connsiteY95" fmla="*/ 3134915 h 10612860"/>
                <a:gd name="connsiteX96" fmla="*/ 207412 w 3195530"/>
                <a:gd name="connsiteY96" fmla="*/ 2897913 h 10612860"/>
                <a:gd name="connsiteX97" fmla="*/ 54452 w 3195530"/>
                <a:gd name="connsiteY97" fmla="*/ 2538400 h 10612860"/>
                <a:gd name="connsiteX98" fmla="*/ 9303 w 3195530"/>
                <a:gd name="connsiteY98" fmla="*/ 2186090 h 10612860"/>
                <a:gd name="connsiteX99" fmla="*/ 81583 w 3195530"/>
                <a:gd name="connsiteY99" fmla="*/ 1743638 h 10612860"/>
                <a:gd name="connsiteX100" fmla="*/ 649543 w 3195530"/>
                <a:gd name="connsiteY100" fmla="*/ 1494582 h 10612860"/>
                <a:gd name="connsiteX101" fmla="*/ 945925 w 3195530"/>
                <a:gd name="connsiteY101" fmla="*/ 1232699 h 10612860"/>
                <a:gd name="connsiteX102" fmla="*/ 952102 w 3195530"/>
                <a:gd name="connsiteY102" fmla="*/ 1238129 h 10612860"/>
                <a:gd name="connsiteX103" fmla="*/ 1453685 w 3195530"/>
                <a:gd name="connsiteY103" fmla="*/ 1885887 h 10612860"/>
                <a:gd name="connsiteX104" fmla="*/ 1302916 w 3195530"/>
                <a:gd name="connsiteY104" fmla="*/ 1712325 h 10612860"/>
                <a:gd name="connsiteX105" fmla="*/ 1505401 w 3195530"/>
                <a:gd name="connsiteY105" fmla="*/ 1530023 h 10612860"/>
                <a:gd name="connsiteX106" fmla="*/ 1518343 w 3195530"/>
                <a:gd name="connsiteY106" fmla="*/ 1530185 h 10612860"/>
                <a:gd name="connsiteX107" fmla="*/ 1411743 w 3195530"/>
                <a:gd name="connsiteY107" fmla="*/ 1476618 h 10612860"/>
                <a:gd name="connsiteX108" fmla="*/ 1132853 w 3195530"/>
                <a:gd name="connsiteY108" fmla="*/ 1356460 h 10612860"/>
                <a:gd name="connsiteX109" fmla="*/ 987224 w 3195530"/>
                <a:gd name="connsiteY109" fmla="*/ 1196250 h 10612860"/>
                <a:gd name="connsiteX110" fmla="*/ 888169 w 3195530"/>
                <a:gd name="connsiteY110" fmla="*/ 929232 h 10612860"/>
                <a:gd name="connsiteX111" fmla="*/ 827953 w 3195530"/>
                <a:gd name="connsiteY111" fmla="*/ 971350 h 10612860"/>
                <a:gd name="connsiteX112" fmla="*/ 713322 w 3195530"/>
                <a:gd name="connsiteY112" fmla="*/ 695928 h 10612860"/>
                <a:gd name="connsiteX113" fmla="*/ 783974 w 3195530"/>
                <a:gd name="connsiteY113" fmla="*/ 630038 h 10612860"/>
                <a:gd name="connsiteX114" fmla="*/ 1290800 w 3195530"/>
                <a:gd name="connsiteY114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445357 w 3195530"/>
                <a:gd name="connsiteY36" fmla="*/ 3730903 h 10612860"/>
                <a:gd name="connsiteX37" fmla="*/ 2469021 w 3195530"/>
                <a:gd name="connsiteY37" fmla="*/ 4013875 h 10612860"/>
                <a:gd name="connsiteX38" fmla="*/ 2974950 w 3195530"/>
                <a:gd name="connsiteY38" fmla="*/ 5593332 h 10612860"/>
                <a:gd name="connsiteX39" fmla="*/ 2708419 w 3195530"/>
                <a:gd name="connsiteY39" fmla="*/ 5730659 h 10612860"/>
                <a:gd name="connsiteX40" fmla="*/ 2736752 w 3195530"/>
                <a:gd name="connsiteY40" fmla="*/ 6385004 h 10612860"/>
                <a:gd name="connsiteX41" fmla="*/ 2718427 w 3195530"/>
                <a:gd name="connsiteY41" fmla="*/ 7009774 h 10612860"/>
                <a:gd name="connsiteX42" fmla="*/ 2690545 w 3195530"/>
                <a:gd name="connsiteY42" fmla="*/ 7429203 h 10612860"/>
                <a:gd name="connsiteX43" fmla="*/ 2595054 w 3195530"/>
                <a:gd name="connsiteY43" fmla="*/ 7760350 h 10612860"/>
                <a:gd name="connsiteX44" fmla="*/ 2500175 w 3195530"/>
                <a:gd name="connsiteY44" fmla="*/ 7873515 h 10612860"/>
                <a:gd name="connsiteX45" fmla="*/ 2483431 w 3195530"/>
                <a:gd name="connsiteY45" fmla="*/ 8113645 h 10612860"/>
                <a:gd name="connsiteX46" fmla="*/ 2412136 w 3195530"/>
                <a:gd name="connsiteY46" fmla="*/ 8776730 h 10612860"/>
                <a:gd name="connsiteX47" fmla="*/ 2380366 w 3195530"/>
                <a:gd name="connsiteY47" fmla="*/ 9173347 h 10612860"/>
                <a:gd name="connsiteX48" fmla="*/ 2396889 w 3195530"/>
                <a:gd name="connsiteY48" fmla="*/ 9467957 h 10612860"/>
                <a:gd name="connsiteX49" fmla="*/ 2454833 w 3195530"/>
                <a:gd name="connsiteY49" fmla="*/ 9613145 h 10612860"/>
                <a:gd name="connsiteX50" fmla="*/ 2424209 w 3195530"/>
                <a:gd name="connsiteY50" fmla="*/ 9804339 h 10612860"/>
                <a:gd name="connsiteX51" fmla="*/ 3134866 w 3195530"/>
                <a:gd name="connsiteY51" fmla="*/ 10341562 h 10612860"/>
                <a:gd name="connsiteX52" fmla="*/ 3160024 w 3195530"/>
                <a:gd name="connsiteY52" fmla="*/ 10564964 h 10612860"/>
                <a:gd name="connsiteX53" fmla="*/ 2531417 w 3195530"/>
                <a:gd name="connsiteY53" fmla="*/ 10550290 h 10612860"/>
                <a:gd name="connsiteX54" fmla="*/ 1876236 w 3195530"/>
                <a:gd name="connsiteY54" fmla="*/ 10303490 h 10612860"/>
                <a:gd name="connsiteX55" fmla="*/ 1861870 w 3195530"/>
                <a:gd name="connsiteY55" fmla="*/ 10020777 h 10612860"/>
                <a:gd name="connsiteX56" fmla="*/ 1835213 w 3195530"/>
                <a:gd name="connsiteY56" fmla="*/ 9894183 h 10612860"/>
                <a:gd name="connsiteX57" fmla="*/ 1882681 w 3195530"/>
                <a:gd name="connsiteY57" fmla="*/ 9589781 h 10612860"/>
                <a:gd name="connsiteX58" fmla="*/ 1802386 w 3195530"/>
                <a:gd name="connsiteY58" fmla="*/ 9334796 h 10612860"/>
                <a:gd name="connsiteX59" fmla="*/ 1800887 w 3195530"/>
                <a:gd name="connsiteY59" fmla="*/ 8152789 h 10612860"/>
                <a:gd name="connsiteX60" fmla="*/ 1935942 w 3195530"/>
                <a:gd name="connsiteY60" fmla="*/ 7506024 h 10612860"/>
                <a:gd name="connsiteX61" fmla="*/ 1876110 w 3195530"/>
                <a:gd name="connsiteY61" fmla="*/ 7319701 h 10612860"/>
                <a:gd name="connsiteX62" fmla="*/ 1916465 w 3195530"/>
                <a:gd name="connsiteY62" fmla="*/ 7164091 h 10612860"/>
                <a:gd name="connsiteX63" fmla="*/ 1910193 w 3195530"/>
                <a:gd name="connsiteY63" fmla="*/ 6839348 h 10612860"/>
                <a:gd name="connsiteX64" fmla="*/ 1707813 w 3195530"/>
                <a:gd name="connsiteY64" fmla="*/ 6238651 h 10612860"/>
                <a:gd name="connsiteX65" fmla="*/ 1377613 w 3195530"/>
                <a:gd name="connsiteY65" fmla="*/ 7441295 h 10612860"/>
                <a:gd name="connsiteX66" fmla="*/ 1374660 w 3195530"/>
                <a:gd name="connsiteY66" fmla="*/ 7650818 h 10612860"/>
                <a:gd name="connsiteX67" fmla="*/ 1267540 w 3195530"/>
                <a:gd name="connsiteY67" fmla="*/ 7793055 h 10612860"/>
                <a:gd name="connsiteX68" fmla="*/ 1278558 w 3195530"/>
                <a:gd name="connsiteY68" fmla="*/ 7897618 h 10612860"/>
                <a:gd name="connsiteX69" fmla="*/ 1205942 w 3195530"/>
                <a:gd name="connsiteY69" fmla="*/ 8057305 h 10612860"/>
                <a:gd name="connsiteX70" fmla="*/ 1033520 w 3195530"/>
                <a:gd name="connsiteY70" fmla="*/ 9173347 h 10612860"/>
                <a:gd name="connsiteX71" fmla="*/ 1054274 w 3195530"/>
                <a:gd name="connsiteY71" fmla="*/ 9656724 h 10612860"/>
                <a:gd name="connsiteX72" fmla="*/ 990267 w 3195530"/>
                <a:gd name="connsiteY72" fmla="*/ 10063276 h 10612860"/>
                <a:gd name="connsiteX73" fmla="*/ 1368683 w 3195530"/>
                <a:gd name="connsiteY73" fmla="*/ 10442252 h 10612860"/>
                <a:gd name="connsiteX74" fmla="*/ 918876 w 3195530"/>
                <a:gd name="connsiteY74" fmla="*/ 10600044 h 10612860"/>
                <a:gd name="connsiteX75" fmla="*/ 474779 w 3195530"/>
                <a:gd name="connsiteY75" fmla="*/ 10287718 h 10612860"/>
                <a:gd name="connsiteX76" fmla="*/ 566182 w 3195530"/>
                <a:gd name="connsiteY76" fmla="*/ 10019896 h 10612860"/>
                <a:gd name="connsiteX77" fmla="*/ 460825 w 3195530"/>
                <a:gd name="connsiteY77" fmla="*/ 9692724 h 10612860"/>
                <a:gd name="connsiteX78" fmla="*/ 511587 w 3195530"/>
                <a:gd name="connsiteY78" fmla="*/ 9032388 h 10612860"/>
                <a:gd name="connsiteX79" fmla="*/ 622935 w 3195530"/>
                <a:gd name="connsiteY79" fmla="*/ 7525502 h 10612860"/>
                <a:gd name="connsiteX80" fmla="*/ 669466 w 3195530"/>
                <a:gd name="connsiteY80" fmla="*/ 7311969 h 10612860"/>
                <a:gd name="connsiteX81" fmla="*/ 689870 w 3195530"/>
                <a:gd name="connsiteY81" fmla="*/ 7037851 h 10612860"/>
                <a:gd name="connsiteX82" fmla="*/ 677180 w 3195530"/>
                <a:gd name="connsiteY82" fmla="*/ 6796735 h 10612860"/>
                <a:gd name="connsiteX83" fmla="*/ 587421 w 3195530"/>
                <a:gd name="connsiteY83" fmla="*/ 6210025 h 10612860"/>
                <a:gd name="connsiteX84" fmla="*/ 503127 w 3195530"/>
                <a:gd name="connsiteY84" fmla="*/ 5850688 h 10612860"/>
                <a:gd name="connsiteX85" fmla="*/ 304621 w 3195530"/>
                <a:gd name="connsiteY85" fmla="*/ 5601332 h 10612860"/>
                <a:gd name="connsiteX86" fmla="*/ 461987 w 3195530"/>
                <a:gd name="connsiteY86" fmla="*/ 4201579 h 10612860"/>
                <a:gd name="connsiteX87" fmla="*/ 480370 w 3195530"/>
                <a:gd name="connsiteY87" fmla="*/ 4073429 h 10612860"/>
                <a:gd name="connsiteX88" fmla="*/ 480370 w 3195530"/>
                <a:gd name="connsiteY88" fmla="*/ 4037882 h 10612860"/>
                <a:gd name="connsiteX89" fmla="*/ 430481 w 3195530"/>
                <a:gd name="connsiteY89" fmla="*/ 3966665 h 10612860"/>
                <a:gd name="connsiteX90" fmla="*/ 480370 w 3195530"/>
                <a:gd name="connsiteY90" fmla="*/ 3731366 h 10612860"/>
                <a:gd name="connsiteX91" fmla="*/ 357520 w 3195530"/>
                <a:gd name="connsiteY91" fmla="*/ 3489579 h 10612860"/>
                <a:gd name="connsiteX92" fmla="*/ 296032 w 3195530"/>
                <a:gd name="connsiteY92" fmla="*/ 3332537 h 10612860"/>
                <a:gd name="connsiteX93" fmla="*/ 312879 w 3195530"/>
                <a:gd name="connsiteY93" fmla="*/ 3170839 h 10612860"/>
                <a:gd name="connsiteX94" fmla="*/ 258721 w 3195530"/>
                <a:gd name="connsiteY94" fmla="*/ 3134915 h 10612860"/>
                <a:gd name="connsiteX95" fmla="*/ 207412 w 3195530"/>
                <a:gd name="connsiteY95" fmla="*/ 2897913 h 10612860"/>
                <a:gd name="connsiteX96" fmla="*/ 54452 w 3195530"/>
                <a:gd name="connsiteY96" fmla="*/ 2538400 h 10612860"/>
                <a:gd name="connsiteX97" fmla="*/ 9303 w 3195530"/>
                <a:gd name="connsiteY97" fmla="*/ 2186090 h 10612860"/>
                <a:gd name="connsiteX98" fmla="*/ 81583 w 3195530"/>
                <a:gd name="connsiteY98" fmla="*/ 1743638 h 10612860"/>
                <a:gd name="connsiteX99" fmla="*/ 649543 w 3195530"/>
                <a:gd name="connsiteY99" fmla="*/ 1494582 h 10612860"/>
                <a:gd name="connsiteX100" fmla="*/ 945925 w 3195530"/>
                <a:gd name="connsiteY100" fmla="*/ 1232699 h 10612860"/>
                <a:gd name="connsiteX101" fmla="*/ 952102 w 3195530"/>
                <a:gd name="connsiteY101" fmla="*/ 1238129 h 10612860"/>
                <a:gd name="connsiteX102" fmla="*/ 1453685 w 3195530"/>
                <a:gd name="connsiteY102" fmla="*/ 1885887 h 10612860"/>
                <a:gd name="connsiteX103" fmla="*/ 1302916 w 3195530"/>
                <a:gd name="connsiteY103" fmla="*/ 1712325 h 10612860"/>
                <a:gd name="connsiteX104" fmla="*/ 1505401 w 3195530"/>
                <a:gd name="connsiteY104" fmla="*/ 1530023 h 10612860"/>
                <a:gd name="connsiteX105" fmla="*/ 1518343 w 3195530"/>
                <a:gd name="connsiteY105" fmla="*/ 1530185 h 10612860"/>
                <a:gd name="connsiteX106" fmla="*/ 1411743 w 3195530"/>
                <a:gd name="connsiteY106" fmla="*/ 1476618 h 10612860"/>
                <a:gd name="connsiteX107" fmla="*/ 1132853 w 3195530"/>
                <a:gd name="connsiteY107" fmla="*/ 1356460 h 10612860"/>
                <a:gd name="connsiteX108" fmla="*/ 987224 w 3195530"/>
                <a:gd name="connsiteY108" fmla="*/ 1196250 h 10612860"/>
                <a:gd name="connsiteX109" fmla="*/ 888169 w 3195530"/>
                <a:gd name="connsiteY109" fmla="*/ 929232 h 10612860"/>
                <a:gd name="connsiteX110" fmla="*/ 827953 w 3195530"/>
                <a:gd name="connsiteY110" fmla="*/ 971350 h 10612860"/>
                <a:gd name="connsiteX111" fmla="*/ 713322 w 3195530"/>
                <a:gd name="connsiteY111" fmla="*/ 695928 h 10612860"/>
                <a:gd name="connsiteX112" fmla="*/ 783974 w 3195530"/>
                <a:gd name="connsiteY112" fmla="*/ 630038 h 10612860"/>
                <a:gd name="connsiteX113" fmla="*/ 1290800 w 3195530"/>
                <a:gd name="connsiteY113" fmla="*/ 0 h 1061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195530" h="10612860">
                  <a:moveTo>
                    <a:pt x="1763037" y="2903008"/>
                  </a:moveTo>
                  <a:cubicBezTo>
                    <a:pt x="1885202" y="3033635"/>
                    <a:pt x="1872984" y="3065139"/>
                    <a:pt x="1850995" y="3156579"/>
                  </a:cubicBezTo>
                  <a:cubicBezTo>
                    <a:pt x="1916962" y="3145053"/>
                    <a:pt x="1941396" y="3013657"/>
                    <a:pt x="1868097" y="2960638"/>
                  </a:cubicBezTo>
                  <a:lnTo>
                    <a:pt x="1763037" y="2903008"/>
                  </a:lnTo>
                  <a:close/>
                  <a:moveTo>
                    <a:pt x="1290800" y="0"/>
                  </a:moveTo>
                  <a:cubicBezTo>
                    <a:pt x="1801445" y="7956"/>
                    <a:pt x="1808775" y="336334"/>
                    <a:pt x="1852755" y="556368"/>
                  </a:cubicBezTo>
                  <a:cubicBezTo>
                    <a:pt x="1963687" y="508007"/>
                    <a:pt x="1888928" y="775456"/>
                    <a:pt x="1880139" y="826219"/>
                  </a:cubicBezTo>
                  <a:cubicBezTo>
                    <a:pt x="1853721" y="920973"/>
                    <a:pt x="1832190" y="902771"/>
                    <a:pt x="1800885" y="889179"/>
                  </a:cubicBezTo>
                  <a:cubicBezTo>
                    <a:pt x="1794692" y="1052768"/>
                    <a:pt x="1749407" y="1133370"/>
                    <a:pt x="1665029" y="1234718"/>
                  </a:cubicBezTo>
                  <a:cubicBezTo>
                    <a:pt x="1652388" y="1274130"/>
                    <a:pt x="1654407" y="1304321"/>
                    <a:pt x="1649096" y="1339123"/>
                  </a:cubicBezTo>
                  <a:cubicBezTo>
                    <a:pt x="1649324" y="1430088"/>
                    <a:pt x="1591182" y="1487163"/>
                    <a:pt x="1534696" y="1530388"/>
                  </a:cubicBezTo>
                  <a:cubicBezTo>
                    <a:pt x="1631138" y="1537326"/>
                    <a:pt x="1656218" y="1674523"/>
                    <a:pt x="1721540" y="1740863"/>
                  </a:cubicBezTo>
                  <a:cubicBezTo>
                    <a:pt x="1723080" y="1745641"/>
                    <a:pt x="1724169" y="1750405"/>
                    <a:pt x="1724957" y="1755132"/>
                  </a:cubicBezTo>
                  <a:lnTo>
                    <a:pt x="1652304" y="1750313"/>
                  </a:lnTo>
                  <a:lnTo>
                    <a:pt x="1751358" y="1930550"/>
                  </a:lnTo>
                  <a:cubicBezTo>
                    <a:pt x="1734495" y="1865727"/>
                    <a:pt x="1738270" y="1816989"/>
                    <a:pt x="1724957" y="1755132"/>
                  </a:cubicBezTo>
                  <a:lnTo>
                    <a:pt x="1736291" y="1755884"/>
                  </a:lnTo>
                  <a:lnTo>
                    <a:pt x="1721540" y="1740863"/>
                  </a:lnTo>
                  <a:cubicBezTo>
                    <a:pt x="1712755" y="1703995"/>
                    <a:pt x="1697127" y="1662129"/>
                    <a:pt x="1667880" y="1609649"/>
                  </a:cubicBezTo>
                  <a:lnTo>
                    <a:pt x="1658106" y="1372022"/>
                  </a:lnTo>
                  <a:cubicBezTo>
                    <a:pt x="1691718" y="1475323"/>
                    <a:pt x="1705784" y="1525605"/>
                    <a:pt x="1734509" y="1541309"/>
                  </a:cubicBezTo>
                  <a:cubicBezTo>
                    <a:pt x="1938405" y="1625368"/>
                    <a:pt x="2120309" y="1644883"/>
                    <a:pt x="2326647" y="1715111"/>
                  </a:cubicBezTo>
                  <a:cubicBezTo>
                    <a:pt x="2387577" y="1741653"/>
                    <a:pt x="2468052" y="1735922"/>
                    <a:pt x="2509435" y="1794736"/>
                  </a:cubicBezTo>
                  <a:cubicBezTo>
                    <a:pt x="2578423" y="1861987"/>
                    <a:pt x="2583886" y="2028360"/>
                    <a:pt x="2606453" y="2095611"/>
                  </a:cubicBezTo>
                  <a:cubicBezTo>
                    <a:pt x="2645682" y="2153081"/>
                    <a:pt x="2650703" y="2150616"/>
                    <a:pt x="2672829" y="2178119"/>
                  </a:cubicBezTo>
                  <a:cubicBezTo>
                    <a:pt x="2671964" y="2219628"/>
                    <a:pt x="2671098" y="2261137"/>
                    <a:pt x="2670233" y="2302646"/>
                  </a:cubicBezTo>
                  <a:cubicBezTo>
                    <a:pt x="2698229" y="2345244"/>
                    <a:pt x="2677359" y="2320992"/>
                    <a:pt x="2712685" y="2352064"/>
                  </a:cubicBezTo>
                  <a:lnTo>
                    <a:pt x="2702149" y="2404747"/>
                  </a:lnTo>
                  <a:cubicBezTo>
                    <a:pt x="2725733" y="2417650"/>
                    <a:pt x="2734657" y="2405196"/>
                    <a:pt x="2763128" y="2436539"/>
                  </a:cubicBezTo>
                  <a:cubicBezTo>
                    <a:pt x="2783404" y="2468460"/>
                    <a:pt x="2759701" y="2504990"/>
                    <a:pt x="2757987" y="2539216"/>
                  </a:cubicBezTo>
                  <a:cubicBezTo>
                    <a:pt x="2830675" y="2570897"/>
                    <a:pt x="2952228" y="2786992"/>
                    <a:pt x="3024915" y="2938542"/>
                  </a:cubicBezTo>
                  <a:lnTo>
                    <a:pt x="3138120" y="3005297"/>
                  </a:lnTo>
                  <a:cubicBezTo>
                    <a:pt x="3176534" y="3119388"/>
                    <a:pt x="3200288" y="3168933"/>
                    <a:pt x="3194723" y="3333739"/>
                  </a:cubicBezTo>
                  <a:cubicBezTo>
                    <a:pt x="3121510" y="3499632"/>
                    <a:pt x="3109378" y="3603286"/>
                    <a:pt x="2857806" y="3656225"/>
                  </a:cubicBezTo>
                  <a:lnTo>
                    <a:pt x="2542420" y="3660305"/>
                  </a:lnTo>
                  <a:cubicBezTo>
                    <a:pt x="2487616" y="3649756"/>
                    <a:pt x="2506110" y="3650733"/>
                    <a:pt x="2461079" y="3610217"/>
                  </a:cubicBezTo>
                  <a:lnTo>
                    <a:pt x="2445357" y="3730903"/>
                  </a:lnTo>
                  <a:lnTo>
                    <a:pt x="2469021" y="4013875"/>
                  </a:lnTo>
                  <a:cubicBezTo>
                    <a:pt x="2533134" y="4303569"/>
                    <a:pt x="2824378" y="5106399"/>
                    <a:pt x="2974950" y="5593332"/>
                  </a:cubicBezTo>
                  <a:cubicBezTo>
                    <a:pt x="3011367" y="5707926"/>
                    <a:pt x="2843607" y="5642497"/>
                    <a:pt x="2708419" y="5730659"/>
                  </a:cubicBezTo>
                  <a:cubicBezTo>
                    <a:pt x="2757344" y="5999535"/>
                    <a:pt x="2737509" y="6102898"/>
                    <a:pt x="2736752" y="6385004"/>
                  </a:cubicBezTo>
                  <a:cubicBezTo>
                    <a:pt x="2736620" y="6633185"/>
                    <a:pt x="2747845" y="6839701"/>
                    <a:pt x="2718427" y="7009774"/>
                  </a:cubicBezTo>
                  <a:cubicBezTo>
                    <a:pt x="2666595" y="7086786"/>
                    <a:pt x="2735962" y="7280136"/>
                    <a:pt x="2690545" y="7429203"/>
                  </a:cubicBezTo>
                  <a:cubicBezTo>
                    <a:pt x="2634529" y="7582454"/>
                    <a:pt x="2615963" y="7594947"/>
                    <a:pt x="2595054" y="7760350"/>
                  </a:cubicBezTo>
                  <a:cubicBezTo>
                    <a:pt x="2588928" y="7805572"/>
                    <a:pt x="2483805" y="7828293"/>
                    <a:pt x="2500175" y="7873515"/>
                  </a:cubicBezTo>
                  <a:cubicBezTo>
                    <a:pt x="2579762" y="8026219"/>
                    <a:pt x="2466379" y="8049122"/>
                    <a:pt x="2483431" y="8113645"/>
                  </a:cubicBezTo>
                  <a:cubicBezTo>
                    <a:pt x="2517403" y="8288153"/>
                    <a:pt x="2436363" y="8606939"/>
                    <a:pt x="2412136" y="8776730"/>
                  </a:cubicBezTo>
                  <a:cubicBezTo>
                    <a:pt x="2369240" y="8959967"/>
                    <a:pt x="2353609" y="9066251"/>
                    <a:pt x="2380366" y="9173347"/>
                  </a:cubicBezTo>
                  <a:cubicBezTo>
                    <a:pt x="2432405" y="9284240"/>
                    <a:pt x="2442141" y="9369753"/>
                    <a:pt x="2396889" y="9467957"/>
                  </a:cubicBezTo>
                  <a:cubicBezTo>
                    <a:pt x="2363285" y="9537774"/>
                    <a:pt x="2376298" y="9577438"/>
                    <a:pt x="2454833" y="9613145"/>
                  </a:cubicBezTo>
                  <a:cubicBezTo>
                    <a:pt x="2491303" y="9642018"/>
                    <a:pt x="2530300" y="9658824"/>
                    <a:pt x="2424209" y="9804339"/>
                  </a:cubicBezTo>
                  <a:cubicBezTo>
                    <a:pt x="2356358" y="9899657"/>
                    <a:pt x="2771113" y="10115384"/>
                    <a:pt x="3134866" y="10341562"/>
                  </a:cubicBezTo>
                  <a:cubicBezTo>
                    <a:pt x="3198279" y="10390076"/>
                    <a:pt x="3220414" y="10515372"/>
                    <a:pt x="3160024" y="10564964"/>
                  </a:cubicBezTo>
                  <a:cubicBezTo>
                    <a:pt x="3063292" y="10600964"/>
                    <a:pt x="2776202" y="10577739"/>
                    <a:pt x="2531417" y="10550290"/>
                  </a:cubicBezTo>
                  <a:cubicBezTo>
                    <a:pt x="2270722" y="10510324"/>
                    <a:pt x="2132699" y="10411138"/>
                    <a:pt x="1876236" y="10303490"/>
                  </a:cubicBezTo>
                  <a:cubicBezTo>
                    <a:pt x="1796716" y="10260760"/>
                    <a:pt x="1856789" y="10099505"/>
                    <a:pt x="1861870" y="10020777"/>
                  </a:cubicBezTo>
                  <a:cubicBezTo>
                    <a:pt x="1875485" y="9978580"/>
                    <a:pt x="1808100" y="9931880"/>
                    <a:pt x="1835213" y="9894183"/>
                  </a:cubicBezTo>
                  <a:cubicBezTo>
                    <a:pt x="1921808" y="9780870"/>
                    <a:pt x="1753517" y="9679787"/>
                    <a:pt x="1882681" y="9589781"/>
                  </a:cubicBezTo>
                  <a:cubicBezTo>
                    <a:pt x="1923556" y="9549469"/>
                    <a:pt x="1807828" y="9495425"/>
                    <a:pt x="1802386" y="9334796"/>
                  </a:cubicBezTo>
                  <a:cubicBezTo>
                    <a:pt x="1822325" y="9064188"/>
                    <a:pt x="1759591" y="8373565"/>
                    <a:pt x="1800887" y="8152789"/>
                  </a:cubicBezTo>
                  <a:cubicBezTo>
                    <a:pt x="1845905" y="7937201"/>
                    <a:pt x="1869773" y="7666622"/>
                    <a:pt x="1935942" y="7506024"/>
                  </a:cubicBezTo>
                  <a:cubicBezTo>
                    <a:pt x="1956496" y="7425915"/>
                    <a:pt x="1882555" y="7399809"/>
                    <a:pt x="1876110" y="7319701"/>
                  </a:cubicBezTo>
                  <a:cubicBezTo>
                    <a:pt x="1873064" y="7251333"/>
                    <a:pt x="1978010" y="7223460"/>
                    <a:pt x="1916465" y="7164091"/>
                  </a:cubicBezTo>
                  <a:cubicBezTo>
                    <a:pt x="1851017" y="7064316"/>
                    <a:pt x="1962768" y="6911047"/>
                    <a:pt x="1910193" y="6839348"/>
                  </a:cubicBezTo>
                  <a:cubicBezTo>
                    <a:pt x="1788088" y="6651715"/>
                    <a:pt x="1879283" y="6224771"/>
                    <a:pt x="1707813" y="6238651"/>
                  </a:cubicBezTo>
                  <a:cubicBezTo>
                    <a:pt x="1596229" y="6246332"/>
                    <a:pt x="1573799" y="6862550"/>
                    <a:pt x="1377613" y="7441295"/>
                  </a:cubicBezTo>
                  <a:cubicBezTo>
                    <a:pt x="1339968" y="7523826"/>
                    <a:pt x="1391155" y="7574319"/>
                    <a:pt x="1374660" y="7650818"/>
                  </a:cubicBezTo>
                  <a:cubicBezTo>
                    <a:pt x="1338208" y="7728919"/>
                    <a:pt x="1281496" y="7732414"/>
                    <a:pt x="1267540" y="7793055"/>
                  </a:cubicBezTo>
                  <a:cubicBezTo>
                    <a:pt x="1244423" y="7826500"/>
                    <a:pt x="1255144" y="7847253"/>
                    <a:pt x="1278558" y="7897618"/>
                  </a:cubicBezTo>
                  <a:cubicBezTo>
                    <a:pt x="1292967" y="7951528"/>
                    <a:pt x="1192496" y="7984277"/>
                    <a:pt x="1205942" y="8057305"/>
                  </a:cubicBezTo>
                  <a:cubicBezTo>
                    <a:pt x="1236310" y="8316457"/>
                    <a:pt x="1126150" y="8888629"/>
                    <a:pt x="1033520" y="9173347"/>
                  </a:cubicBezTo>
                  <a:cubicBezTo>
                    <a:pt x="1002075" y="9250656"/>
                    <a:pt x="1090137" y="9496528"/>
                    <a:pt x="1054274" y="9656724"/>
                  </a:cubicBezTo>
                  <a:cubicBezTo>
                    <a:pt x="981217" y="9804572"/>
                    <a:pt x="969453" y="9963578"/>
                    <a:pt x="990267" y="10063276"/>
                  </a:cubicBezTo>
                  <a:cubicBezTo>
                    <a:pt x="1143347" y="10247861"/>
                    <a:pt x="1168717" y="10274048"/>
                    <a:pt x="1368683" y="10442252"/>
                  </a:cubicBezTo>
                  <a:cubicBezTo>
                    <a:pt x="1524599" y="10561929"/>
                    <a:pt x="1338067" y="10646149"/>
                    <a:pt x="918876" y="10600044"/>
                  </a:cubicBezTo>
                  <a:cubicBezTo>
                    <a:pt x="716747" y="10529872"/>
                    <a:pt x="523630" y="10469407"/>
                    <a:pt x="474779" y="10287718"/>
                  </a:cubicBezTo>
                  <a:cubicBezTo>
                    <a:pt x="460994" y="10214163"/>
                    <a:pt x="590583" y="10089490"/>
                    <a:pt x="566182" y="10019896"/>
                  </a:cubicBezTo>
                  <a:cubicBezTo>
                    <a:pt x="514350" y="9901569"/>
                    <a:pt x="513736" y="9833548"/>
                    <a:pt x="460825" y="9692724"/>
                  </a:cubicBezTo>
                  <a:cubicBezTo>
                    <a:pt x="428186" y="9545332"/>
                    <a:pt x="547918" y="9172668"/>
                    <a:pt x="511587" y="9032388"/>
                  </a:cubicBezTo>
                  <a:cubicBezTo>
                    <a:pt x="417570" y="8647125"/>
                    <a:pt x="441994" y="7931915"/>
                    <a:pt x="622935" y="7525502"/>
                  </a:cubicBezTo>
                  <a:cubicBezTo>
                    <a:pt x="660944" y="7463322"/>
                    <a:pt x="586275" y="7374687"/>
                    <a:pt x="669466" y="7311969"/>
                  </a:cubicBezTo>
                  <a:cubicBezTo>
                    <a:pt x="731364" y="7273515"/>
                    <a:pt x="604138" y="7146071"/>
                    <a:pt x="689870" y="7037851"/>
                  </a:cubicBezTo>
                  <a:cubicBezTo>
                    <a:pt x="719938" y="7010042"/>
                    <a:pt x="607537" y="6942878"/>
                    <a:pt x="677180" y="6796735"/>
                  </a:cubicBezTo>
                  <a:cubicBezTo>
                    <a:pt x="694258" y="6708282"/>
                    <a:pt x="529714" y="6543249"/>
                    <a:pt x="587421" y="6210025"/>
                  </a:cubicBezTo>
                  <a:cubicBezTo>
                    <a:pt x="599552" y="6134828"/>
                    <a:pt x="413486" y="6131917"/>
                    <a:pt x="503127" y="5850688"/>
                  </a:cubicBezTo>
                  <a:cubicBezTo>
                    <a:pt x="536354" y="5706433"/>
                    <a:pt x="319271" y="5761965"/>
                    <a:pt x="304621" y="5601332"/>
                  </a:cubicBezTo>
                  <a:cubicBezTo>
                    <a:pt x="320313" y="5340683"/>
                    <a:pt x="403834" y="4624329"/>
                    <a:pt x="461987" y="4201579"/>
                  </a:cubicBezTo>
                  <a:lnTo>
                    <a:pt x="480370" y="4073429"/>
                  </a:lnTo>
                  <a:lnTo>
                    <a:pt x="480370" y="4037882"/>
                  </a:lnTo>
                  <a:lnTo>
                    <a:pt x="430481" y="3966665"/>
                  </a:lnTo>
                  <a:lnTo>
                    <a:pt x="480370" y="3731366"/>
                  </a:lnTo>
                  <a:lnTo>
                    <a:pt x="357520" y="3489579"/>
                  </a:lnTo>
                  <a:cubicBezTo>
                    <a:pt x="337024" y="3429548"/>
                    <a:pt x="331188" y="3411010"/>
                    <a:pt x="296032" y="3332537"/>
                  </a:cubicBezTo>
                  <a:cubicBezTo>
                    <a:pt x="300019" y="3258660"/>
                    <a:pt x="289345" y="3260853"/>
                    <a:pt x="312879" y="3170839"/>
                  </a:cubicBezTo>
                  <a:lnTo>
                    <a:pt x="258721" y="3134915"/>
                  </a:lnTo>
                  <a:cubicBezTo>
                    <a:pt x="244061" y="3061294"/>
                    <a:pt x="263608" y="3033775"/>
                    <a:pt x="207412" y="2897913"/>
                  </a:cubicBezTo>
                  <a:cubicBezTo>
                    <a:pt x="161312" y="2801896"/>
                    <a:pt x="102996" y="2715099"/>
                    <a:pt x="54452" y="2538400"/>
                  </a:cubicBezTo>
                  <a:cubicBezTo>
                    <a:pt x="18227" y="2400985"/>
                    <a:pt x="52858" y="2339642"/>
                    <a:pt x="9303" y="2186090"/>
                  </a:cubicBezTo>
                  <a:cubicBezTo>
                    <a:pt x="8963" y="1985587"/>
                    <a:pt x="-37798" y="1978719"/>
                    <a:pt x="81583" y="1743638"/>
                  </a:cubicBezTo>
                  <a:cubicBezTo>
                    <a:pt x="192719" y="1639872"/>
                    <a:pt x="438234" y="1552243"/>
                    <a:pt x="649543" y="1494582"/>
                  </a:cubicBezTo>
                  <a:cubicBezTo>
                    <a:pt x="811283" y="1452620"/>
                    <a:pt x="910748" y="1222236"/>
                    <a:pt x="945925" y="1232699"/>
                  </a:cubicBezTo>
                  <a:cubicBezTo>
                    <a:pt x="948270" y="1233396"/>
                    <a:pt x="950329" y="1235164"/>
                    <a:pt x="952102" y="1238129"/>
                  </a:cubicBezTo>
                  <a:cubicBezTo>
                    <a:pt x="927905" y="1306516"/>
                    <a:pt x="1245770" y="1656136"/>
                    <a:pt x="1453685" y="1885887"/>
                  </a:cubicBezTo>
                  <a:cubicBezTo>
                    <a:pt x="1429491" y="1820348"/>
                    <a:pt x="1429728" y="1805525"/>
                    <a:pt x="1302916" y="1712325"/>
                  </a:cubicBezTo>
                  <a:lnTo>
                    <a:pt x="1505401" y="1530023"/>
                  </a:lnTo>
                  <a:lnTo>
                    <a:pt x="1518343" y="1530185"/>
                  </a:lnTo>
                  <a:cubicBezTo>
                    <a:pt x="1483021" y="1505424"/>
                    <a:pt x="1447382" y="1494945"/>
                    <a:pt x="1411743" y="1476618"/>
                  </a:cubicBezTo>
                  <a:cubicBezTo>
                    <a:pt x="1330996" y="1480364"/>
                    <a:pt x="1291785" y="1520994"/>
                    <a:pt x="1132853" y="1356460"/>
                  </a:cubicBezTo>
                  <a:cubicBezTo>
                    <a:pt x="1078609" y="1303057"/>
                    <a:pt x="1031695" y="1265790"/>
                    <a:pt x="987224" y="1196250"/>
                  </a:cubicBezTo>
                  <a:cubicBezTo>
                    <a:pt x="929773" y="1116465"/>
                    <a:pt x="921187" y="1018238"/>
                    <a:pt x="888169" y="929232"/>
                  </a:cubicBezTo>
                  <a:cubicBezTo>
                    <a:pt x="868097" y="943271"/>
                    <a:pt x="852911" y="966532"/>
                    <a:pt x="827953" y="971350"/>
                  </a:cubicBezTo>
                  <a:cubicBezTo>
                    <a:pt x="788114" y="976360"/>
                    <a:pt x="721398" y="813092"/>
                    <a:pt x="713322" y="695928"/>
                  </a:cubicBezTo>
                  <a:cubicBezTo>
                    <a:pt x="710811" y="610956"/>
                    <a:pt x="744950" y="629718"/>
                    <a:pt x="783974" y="630038"/>
                  </a:cubicBezTo>
                  <a:cubicBezTo>
                    <a:pt x="714289" y="279409"/>
                    <a:pt x="896262" y="16377"/>
                    <a:pt x="1290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1">
                <a:solidFill>
                  <a:srgbClr val="FFC000"/>
                </a:solidFill>
              </a:endParaRPr>
            </a:p>
          </p:txBody>
        </p:sp>
        <p:sp>
          <p:nvSpPr>
            <p:cNvPr id="21" name="Graphic 11">
              <a:extLst>
                <a:ext uri="{FF2B5EF4-FFF2-40B4-BE49-F238E27FC236}">
                  <a16:creationId xmlns="" xmlns:a16="http://schemas.microsoft.com/office/drawing/2014/main" id="{7D71E8A2-B40F-4009-B9EC-126096A0CB18}"/>
                </a:ext>
              </a:extLst>
            </p:cNvPr>
            <p:cNvSpPr/>
            <p:nvPr/>
          </p:nvSpPr>
          <p:spPr>
            <a:xfrm>
              <a:off x="1929302" y="3811115"/>
              <a:ext cx="338442" cy="1213978"/>
            </a:xfrm>
            <a:custGeom>
              <a:avLst/>
              <a:gdLst>
                <a:gd name="connsiteX0" fmla="*/ 1732970 w 1743075"/>
                <a:gd name="connsiteY0" fmla="*/ 1329937 h 4495800"/>
                <a:gd name="connsiteX1" fmla="*/ 1726302 w 1743075"/>
                <a:gd name="connsiteY1" fmla="*/ 1291837 h 4495800"/>
                <a:gd name="connsiteX2" fmla="*/ 1698680 w 1743075"/>
                <a:gd name="connsiteY2" fmla="*/ 1230877 h 4495800"/>
                <a:gd name="connsiteX3" fmla="*/ 1666295 w 1743075"/>
                <a:gd name="connsiteY3" fmla="*/ 1177537 h 4495800"/>
                <a:gd name="connsiteX4" fmla="*/ 1643435 w 1743075"/>
                <a:gd name="connsiteY4" fmla="*/ 1128959 h 4495800"/>
                <a:gd name="connsiteX5" fmla="*/ 1636767 w 1743075"/>
                <a:gd name="connsiteY5" fmla="*/ 1117529 h 4495800"/>
                <a:gd name="connsiteX6" fmla="*/ 1595810 w 1743075"/>
                <a:gd name="connsiteY6" fmla="*/ 1023232 h 4495800"/>
                <a:gd name="connsiteX7" fmla="*/ 1586285 w 1743075"/>
                <a:gd name="connsiteY7" fmla="*/ 1007039 h 4495800"/>
                <a:gd name="connsiteX8" fmla="*/ 1573902 w 1743075"/>
                <a:gd name="connsiteY8" fmla="*/ 972749 h 4495800"/>
                <a:gd name="connsiteX9" fmla="*/ 1560567 w 1743075"/>
                <a:gd name="connsiteY9" fmla="*/ 923219 h 4495800"/>
                <a:gd name="connsiteX10" fmla="*/ 1550090 w 1743075"/>
                <a:gd name="connsiteY10" fmla="*/ 880357 h 4495800"/>
                <a:gd name="connsiteX11" fmla="*/ 1547232 w 1743075"/>
                <a:gd name="connsiteY11" fmla="*/ 863212 h 4495800"/>
                <a:gd name="connsiteX12" fmla="*/ 1508180 w 1743075"/>
                <a:gd name="connsiteY12" fmla="*/ 747959 h 4495800"/>
                <a:gd name="connsiteX13" fmla="*/ 1468175 w 1743075"/>
                <a:gd name="connsiteY13" fmla="*/ 705097 h 4495800"/>
                <a:gd name="connsiteX14" fmla="*/ 1428170 w 1743075"/>
                <a:gd name="connsiteY14" fmla="*/ 685094 h 4495800"/>
                <a:gd name="connsiteX15" fmla="*/ 1380545 w 1743075"/>
                <a:gd name="connsiteY15" fmla="*/ 669854 h 4495800"/>
                <a:gd name="connsiteX16" fmla="*/ 1303392 w 1743075"/>
                <a:gd name="connsiteY16" fmla="*/ 650804 h 4495800"/>
                <a:gd name="connsiteX17" fmla="*/ 1301487 w 1743075"/>
                <a:gd name="connsiteY17" fmla="*/ 649852 h 4495800"/>
                <a:gd name="connsiteX18" fmla="*/ 1223382 w 1743075"/>
                <a:gd name="connsiteY18" fmla="*/ 629849 h 4495800"/>
                <a:gd name="connsiteX19" fmla="*/ 1160517 w 1743075"/>
                <a:gd name="connsiteY19" fmla="*/ 610799 h 4495800"/>
                <a:gd name="connsiteX20" fmla="*/ 1101462 w 1743075"/>
                <a:gd name="connsiteY20" fmla="*/ 511739 h 4495800"/>
                <a:gd name="connsiteX21" fmla="*/ 1106225 w 1743075"/>
                <a:gd name="connsiteY21" fmla="*/ 422204 h 4495800"/>
                <a:gd name="connsiteX22" fmla="*/ 1119560 w 1743075"/>
                <a:gd name="connsiteY22" fmla="*/ 398392 h 4495800"/>
                <a:gd name="connsiteX23" fmla="*/ 1150040 w 1743075"/>
                <a:gd name="connsiteY23" fmla="*/ 352672 h 4495800"/>
                <a:gd name="connsiteX24" fmla="*/ 1155755 w 1743075"/>
                <a:gd name="connsiteY24" fmla="*/ 326002 h 4495800"/>
                <a:gd name="connsiteX25" fmla="*/ 1153850 w 1743075"/>
                <a:gd name="connsiteY25" fmla="*/ 263137 h 4495800"/>
                <a:gd name="connsiteX26" fmla="*/ 1135752 w 1743075"/>
                <a:gd name="connsiteY26" fmla="*/ 252659 h 4495800"/>
                <a:gd name="connsiteX27" fmla="*/ 1124322 w 1743075"/>
                <a:gd name="connsiteY27" fmla="*/ 241229 h 4495800"/>
                <a:gd name="connsiteX28" fmla="*/ 1125275 w 1743075"/>
                <a:gd name="connsiteY28" fmla="*/ 203129 h 4495800"/>
                <a:gd name="connsiteX29" fmla="*/ 1124322 w 1743075"/>
                <a:gd name="connsiteY29" fmla="*/ 182174 h 4495800"/>
                <a:gd name="connsiteX30" fmla="*/ 1074792 w 1743075"/>
                <a:gd name="connsiteY30" fmla="*/ 56444 h 4495800"/>
                <a:gd name="connsiteX31" fmla="*/ 1048122 w 1743075"/>
                <a:gd name="connsiteY31" fmla="*/ 37394 h 4495800"/>
                <a:gd name="connsiteX32" fmla="*/ 1005260 w 1743075"/>
                <a:gd name="connsiteY32" fmla="*/ 20249 h 4495800"/>
                <a:gd name="connsiteX33" fmla="*/ 873815 w 1743075"/>
                <a:gd name="connsiteY33" fmla="*/ 24059 h 4495800"/>
                <a:gd name="connsiteX34" fmla="*/ 782375 w 1743075"/>
                <a:gd name="connsiteY34" fmla="*/ 104069 h 4495800"/>
                <a:gd name="connsiteX35" fmla="*/ 775707 w 1743075"/>
                <a:gd name="connsiteY35" fmla="*/ 117404 h 4495800"/>
                <a:gd name="connsiteX36" fmla="*/ 769040 w 1743075"/>
                <a:gd name="connsiteY36" fmla="*/ 159314 h 4495800"/>
                <a:gd name="connsiteX37" fmla="*/ 759515 w 1743075"/>
                <a:gd name="connsiteY37" fmla="*/ 293617 h 4495800"/>
                <a:gd name="connsiteX38" fmla="*/ 759515 w 1743075"/>
                <a:gd name="connsiteY38" fmla="*/ 297427 h 4495800"/>
                <a:gd name="connsiteX39" fmla="*/ 762372 w 1743075"/>
                <a:gd name="connsiteY39" fmla="*/ 370769 h 4495800"/>
                <a:gd name="connsiteX40" fmla="*/ 786185 w 1743075"/>
                <a:gd name="connsiteY40" fmla="*/ 424109 h 4495800"/>
                <a:gd name="connsiteX41" fmla="*/ 799520 w 1743075"/>
                <a:gd name="connsiteY41" fmla="*/ 446969 h 4495800"/>
                <a:gd name="connsiteX42" fmla="*/ 811902 w 1743075"/>
                <a:gd name="connsiteY42" fmla="*/ 517454 h 4495800"/>
                <a:gd name="connsiteX43" fmla="*/ 806187 w 1743075"/>
                <a:gd name="connsiteY43" fmla="*/ 540314 h 4495800"/>
                <a:gd name="connsiteX44" fmla="*/ 729035 w 1743075"/>
                <a:gd name="connsiteY44" fmla="*/ 576509 h 4495800"/>
                <a:gd name="connsiteX45" fmla="*/ 717605 w 1743075"/>
                <a:gd name="connsiteY45" fmla="*/ 579367 h 4495800"/>
                <a:gd name="connsiteX46" fmla="*/ 546155 w 1743075"/>
                <a:gd name="connsiteY46" fmla="*/ 617467 h 4495800"/>
                <a:gd name="connsiteX47" fmla="*/ 469955 w 1743075"/>
                <a:gd name="connsiteY47" fmla="*/ 627944 h 4495800"/>
                <a:gd name="connsiteX48" fmla="*/ 396612 w 1743075"/>
                <a:gd name="connsiteY48" fmla="*/ 646994 h 4495800"/>
                <a:gd name="connsiteX49" fmla="*/ 348035 w 1743075"/>
                <a:gd name="connsiteY49" fmla="*/ 688904 h 4495800"/>
                <a:gd name="connsiteX50" fmla="*/ 311840 w 1743075"/>
                <a:gd name="connsiteY50" fmla="*/ 807014 h 4495800"/>
                <a:gd name="connsiteX51" fmla="*/ 287075 w 1743075"/>
                <a:gd name="connsiteY51" fmla="*/ 848924 h 4495800"/>
                <a:gd name="connsiteX52" fmla="*/ 246117 w 1743075"/>
                <a:gd name="connsiteY52" fmla="*/ 896549 h 4495800"/>
                <a:gd name="connsiteX53" fmla="*/ 233735 w 1743075"/>
                <a:gd name="connsiteY53" fmla="*/ 922267 h 4495800"/>
                <a:gd name="connsiteX54" fmla="*/ 164202 w 1743075"/>
                <a:gd name="connsiteY54" fmla="*/ 1008944 h 4495800"/>
                <a:gd name="connsiteX55" fmla="*/ 152772 w 1743075"/>
                <a:gd name="connsiteY55" fmla="*/ 1024184 h 4495800"/>
                <a:gd name="connsiteX56" fmla="*/ 81335 w 1743075"/>
                <a:gd name="connsiteY56" fmla="*/ 1130864 h 4495800"/>
                <a:gd name="connsiteX57" fmla="*/ 10850 w 1743075"/>
                <a:gd name="connsiteY57" fmla="*/ 1280407 h 4495800"/>
                <a:gd name="connsiteX58" fmla="*/ 27042 w 1743075"/>
                <a:gd name="connsiteY58" fmla="*/ 1395659 h 4495800"/>
                <a:gd name="connsiteX59" fmla="*/ 61332 w 1743075"/>
                <a:gd name="connsiteY59" fmla="*/ 1453762 h 4495800"/>
                <a:gd name="connsiteX60" fmla="*/ 74667 w 1743075"/>
                <a:gd name="connsiteY60" fmla="*/ 1474717 h 4495800"/>
                <a:gd name="connsiteX61" fmla="*/ 97527 w 1743075"/>
                <a:gd name="connsiteY61" fmla="*/ 1509007 h 4495800"/>
                <a:gd name="connsiteX62" fmla="*/ 108005 w 1743075"/>
                <a:gd name="connsiteY62" fmla="*/ 1522342 h 4495800"/>
                <a:gd name="connsiteX63" fmla="*/ 162297 w 1743075"/>
                <a:gd name="connsiteY63" fmla="*/ 1602352 h 4495800"/>
                <a:gd name="connsiteX64" fmla="*/ 201350 w 1743075"/>
                <a:gd name="connsiteY64" fmla="*/ 1654739 h 4495800"/>
                <a:gd name="connsiteX65" fmla="*/ 288980 w 1743075"/>
                <a:gd name="connsiteY65" fmla="*/ 1768087 h 4495800"/>
                <a:gd name="connsiteX66" fmla="*/ 300410 w 1743075"/>
                <a:gd name="connsiteY66" fmla="*/ 1810949 h 4495800"/>
                <a:gd name="connsiteX67" fmla="*/ 288027 w 1743075"/>
                <a:gd name="connsiteY67" fmla="*/ 1909057 h 4495800"/>
                <a:gd name="connsiteX68" fmla="*/ 279455 w 1743075"/>
                <a:gd name="connsiteY68" fmla="*/ 2064314 h 4495800"/>
                <a:gd name="connsiteX69" fmla="*/ 277550 w 1743075"/>
                <a:gd name="connsiteY69" fmla="*/ 2079554 h 4495800"/>
                <a:gd name="connsiteX70" fmla="*/ 266120 w 1743075"/>
                <a:gd name="connsiteY70" fmla="*/ 2192902 h 4495800"/>
                <a:gd name="connsiteX71" fmla="*/ 265167 w 1743075"/>
                <a:gd name="connsiteY71" fmla="*/ 2338634 h 4495800"/>
                <a:gd name="connsiteX72" fmla="*/ 251832 w 1743075"/>
                <a:gd name="connsiteY72" fmla="*/ 2463412 h 4495800"/>
                <a:gd name="connsiteX73" fmla="*/ 268025 w 1743075"/>
                <a:gd name="connsiteY73" fmla="*/ 2496749 h 4495800"/>
                <a:gd name="connsiteX74" fmla="*/ 358512 w 1743075"/>
                <a:gd name="connsiteY74" fmla="*/ 2521514 h 4495800"/>
                <a:gd name="connsiteX75" fmla="*/ 377562 w 1743075"/>
                <a:gd name="connsiteY75" fmla="*/ 2525324 h 4495800"/>
                <a:gd name="connsiteX76" fmla="*/ 467097 w 1743075"/>
                <a:gd name="connsiteY76" fmla="*/ 2499607 h 4495800"/>
                <a:gd name="connsiteX77" fmla="*/ 496625 w 1743075"/>
                <a:gd name="connsiteY77" fmla="*/ 2472937 h 4495800"/>
                <a:gd name="connsiteX78" fmla="*/ 498530 w 1743075"/>
                <a:gd name="connsiteY78" fmla="*/ 2500559 h 4495800"/>
                <a:gd name="connsiteX79" fmla="*/ 497577 w 1743075"/>
                <a:gd name="connsiteY79" fmla="*/ 2653912 h 4495800"/>
                <a:gd name="connsiteX80" fmla="*/ 491862 w 1743075"/>
                <a:gd name="connsiteY80" fmla="*/ 2752972 h 4495800"/>
                <a:gd name="connsiteX81" fmla="*/ 489957 w 1743075"/>
                <a:gd name="connsiteY81" fmla="*/ 2915849 h 4495800"/>
                <a:gd name="connsiteX82" fmla="*/ 483290 w 1743075"/>
                <a:gd name="connsiteY82" fmla="*/ 3303517 h 4495800"/>
                <a:gd name="connsiteX83" fmla="*/ 483290 w 1743075"/>
                <a:gd name="connsiteY83" fmla="*/ 3423532 h 4495800"/>
                <a:gd name="connsiteX84" fmla="*/ 489005 w 1743075"/>
                <a:gd name="connsiteY84" fmla="*/ 3666419 h 4495800"/>
                <a:gd name="connsiteX85" fmla="*/ 497577 w 1743075"/>
                <a:gd name="connsiteY85" fmla="*/ 3953122 h 4495800"/>
                <a:gd name="connsiteX86" fmla="*/ 498530 w 1743075"/>
                <a:gd name="connsiteY86" fmla="*/ 3964552 h 4495800"/>
                <a:gd name="connsiteX87" fmla="*/ 505197 w 1743075"/>
                <a:gd name="connsiteY87" fmla="*/ 4019797 h 4495800"/>
                <a:gd name="connsiteX88" fmla="*/ 507102 w 1743075"/>
                <a:gd name="connsiteY88" fmla="*/ 4083614 h 4495800"/>
                <a:gd name="connsiteX89" fmla="*/ 513770 w 1743075"/>
                <a:gd name="connsiteY89" fmla="*/ 4111237 h 4495800"/>
                <a:gd name="connsiteX90" fmla="*/ 539487 w 1743075"/>
                <a:gd name="connsiteY90" fmla="*/ 4176959 h 4495800"/>
                <a:gd name="connsiteX91" fmla="*/ 562347 w 1743075"/>
                <a:gd name="connsiteY91" fmla="*/ 4278877 h 4495800"/>
                <a:gd name="connsiteX92" fmla="*/ 561395 w 1743075"/>
                <a:gd name="connsiteY92" fmla="*/ 4299832 h 4495800"/>
                <a:gd name="connsiteX93" fmla="*/ 551870 w 1743075"/>
                <a:gd name="connsiteY93" fmla="*/ 4354124 h 4495800"/>
                <a:gd name="connsiteX94" fmla="*/ 583302 w 1743075"/>
                <a:gd name="connsiteY94" fmla="*/ 4404607 h 4495800"/>
                <a:gd name="connsiteX95" fmla="*/ 600447 w 1743075"/>
                <a:gd name="connsiteY95" fmla="*/ 4423657 h 4495800"/>
                <a:gd name="connsiteX96" fmla="*/ 628070 w 1743075"/>
                <a:gd name="connsiteY96" fmla="*/ 4459852 h 4495800"/>
                <a:gd name="connsiteX97" fmla="*/ 690935 w 1743075"/>
                <a:gd name="connsiteY97" fmla="*/ 4483664 h 4495800"/>
                <a:gd name="connsiteX98" fmla="*/ 762372 w 1743075"/>
                <a:gd name="connsiteY98" fmla="*/ 4492237 h 4495800"/>
                <a:gd name="connsiteX99" fmla="*/ 898580 w 1743075"/>
                <a:gd name="connsiteY99" fmla="*/ 4493189 h 4495800"/>
                <a:gd name="connsiteX100" fmla="*/ 913820 w 1743075"/>
                <a:gd name="connsiteY100" fmla="*/ 4464614 h 4495800"/>
                <a:gd name="connsiteX101" fmla="*/ 901437 w 1743075"/>
                <a:gd name="connsiteY101" fmla="*/ 4434134 h 4495800"/>
                <a:gd name="connsiteX102" fmla="*/ 869052 w 1743075"/>
                <a:gd name="connsiteY102" fmla="*/ 4351267 h 4495800"/>
                <a:gd name="connsiteX103" fmla="*/ 859527 w 1743075"/>
                <a:gd name="connsiteY103" fmla="*/ 4338884 h 4495800"/>
                <a:gd name="connsiteX104" fmla="*/ 811902 w 1743075"/>
                <a:gd name="connsiteY104" fmla="*/ 4263637 h 4495800"/>
                <a:gd name="connsiteX105" fmla="*/ 812855 w 1743075"/>
                <a:gd name="connsiteY105" fmla="*/ 4206487 h 4495800"/>
                <a:gd name="connsiteX106" fmla="*/ 823332 w 1743075"/>
                <a:gd name="connsiteY106" fmla="*/ 4165529 h 4495800"/>
                <a:gd name="connsiteX107" fmla="*/ 841430 w 1743075"/>
                <a:gd name="connsiteY107" fmla="*/ 4050277 h 4495800"/>
                <a:gd name="connsiteX108" fmla="*/ 849050 w 1743075"/>
                <a:gd name="connsiteY108" fmla="*/ 3982649 h 4495800"/>
                <a:gd name="connsiteX109" fmla="*/ 837620 w 1743075"/>
                <a:gd name="connsiteY109" fmla="*/ 3734999 h 4495800"/>
                <a:gd name="connsiteX110" fmla="*/ 826190 w 1743075"/>
                <a:gd name="connsiteY110" fmla="*/ 3662609 h 4495800"/>
                <a:gd name="connsiteX111" fmla="*/ 807140 w 1743075"/>
                <a:gd name="connsiteY111" fmla="*/ 3601649 h 4495800"/>
                <a:gd name="connsiteX112" fmla="*/ 789995 w 1743075"/>
                <a:gd name="connsiteY112" fmla="*/ 3537832 h 4495800"/>
                <a:gd name="connsiteX113" fmla="*/ 786185 w 1743075"/>
                <a:gd name="connsiteY113" fmla="*/ 3494017 h 4495800"/>
                <a:gd name="connsiteX114" fmla="*/ 790947 w 1743075"/>
                <a:gd name="connsiteY114" fmla="*/ 3454012 h 4495800"/>
                <a:gd name="connsiteX115" fmla="*/ 798567 w 1743075"/>
                <a:gd name="connsiteY115" fmla="*/ 3393052 h 4495800"/>
                <a:gd name="connsiteX116" fmla="*/ 799520 w 1743075"/>
                <a:gd name="connsiteY116" fmla="*/ 3274942 h 4495800"/>
                <a:gd name="connsiteX117" fmla="*/ 803330 w 1743075"/>
                <a:gd name="connsiteY117" fmla="*/ 3260654 h 4495800"/>
                <a:gd name="connsiteX118" fmla="*/ 819522 w 1743075"/>
                <a:gd name="connsiteY118" fmla="*/ 3223507 h 4495800"/>
                <a:gd name="connsiteX119" fmla="*/ 825237 w 1743075"/>
                <a:gd name="connsiteY119" fmla="*/ 3178739 h 4495800"/>
                <a:gd name="connsiteX120" fmla="*/ 903342 w 1743075"/>
                <a:gd name="connsiteY120" fmla="*/ 2818694 h 4495800"/>
                <a:gd name="connsiteX121" fmla="*/ 921440 w 1743075"/>
                <a:gd name="connsiteY121" fmla="*/ 2752019 h 4495800"/>
                <a:gd name="connsiteX122" fmla="*/ 927155 w 1743075"/>
                <a:gd name="connsiteY122" fmla="*/ 2753924 h 4495800"/>
                <a:gd name="connsiteX123" fmla="*/ 917630 w 1743075"/>
                <a:gd name="connsiteY123" fmla="*/ 2838697 h 4495800"/>
                <a:gd name="connsiteX124" fmla="*/ 899532 w 1743075"/>
                <a:gd name="connsiteY124" fmla="*/ 3093967 h 4495800"/>
                <a:gd name="connsiteX125" fmla="*/ 902390 w 1743075"/>
                <a:gd name="connsiteY125" fmla="*/ 3124447 h 4495800"/>
                <a:gd name="connsiteX126" fmla="*/ 893817 w 1743075"/>
                <a:gd name="connsiteY126" fmla="*/ 3190169 h 4495800"/>
                <a:gd name="connsiteX127" fmla="*/ 894770 w 1743075"/>
                <a:gd name="connsiteY127" fmla="*/ 3224459 h 4495800"/>
                <a:gd name="connsiteX128" fmla="*/ 905247 w 1743075"/>
                <a:gd name="connsiteY128" fmla="*/ 3328282 h 4495800"/>
                <a:gd name="connsiteX129" fmla="*/ 905247 w 1743075"/>
                <a:gd name="connsiteY129" fmla="*/ 3412102 h 4495800"/>
                <a:gd name="connsiteX130" fmla="*/ 913820 w 1743075"/>
                <a:gd name="connsiteY130" fmla="*/ 3633082 h 4495800"/>
                <a:gd name="connsiteX131" fmla="*/ 919535 w 1743075"/>
                <a:gd name="connsiteY131" fmla="*/ 3730237 h 4495800"/>
                <a:gd name="connsiteX132" fmla="*/ 916677 w 1743075"/>
                <a:gd name="connsiteY132" fmla="*/ 3760717 h 4495800"/>
                <a:gd name="connsiteX133" fmla="*/ 896675 w 1743075"/>
                <a:gd name="connsiteY133" fmla="*/ 3862634 h 4495800"/>
                <a:gd name="connsiteX134" fmla="*/ 883340 w 1743075"/>
                <a:gd name="connsiteY134" fmla="*/ 4033132 h 4495800"/>
                <a:gd name="connsiteX135" fmla="*/ 855717 w 1743075"/>
                <a:gd name="connsiteY135" fmla="*/ 4201724 h 4495800"/>
                <a:gd name="connsiteX136" fmla="*/ 880482 w 1743075"/>
                <a:gd name="connsiteY136" fmla="*/ 4262684 h 4495800"/>
                <a:gd name="connsiteX137" fmla="*/ 936680 w 1743075"/>
                <a:gd name="connsiteY137" fmla="*/ 4289354 h 4495800"/>
                <a:gd name="connsiteX138" fmla="*/ 979542 w 1743075"/>
                <a:gd name="connsiteY138" fmla="*/ 4295069 h 4495800"/>
                <a:gd name="connsiteX139" fmla="*/ 1015737 w 1743075"/>
                <a:gd name="connsiteY139" fmla="*/ 4306499 h 4495800"/>
                <a:gd name="connsiteX140" fmla="*/ 1038597 w 1743075"/>
                <a:gd name="connsiteY140" fmla="*/ 4339837 h 4495800"/>
                <a:gd name="connsiteX141" fmla="*/ 1059552 w 1743075"/>
                <a:gd name="connsiteY141" fmla="*/ 4361744 h 4495800"/>
                <a:gd name="connsiteX142" fmla="*/ 1170995 w 1743075"/>
                <a:gd name="connsiteY142" fmla="*/ 4391272 h 4495800"/>
                <a:gd name="connsiteX143" fmla="*/ 1283390 w 1743075"/>
                <a:gd name="connsiteY143" fmla="*/ 4390319 h 4495800"/>
                <a:gd name="connsiteX144" fmla="*/ 1321490 w 1743075"/>
                <a:gd name="connsiteY144" fmla="*/ 4385557 h 4495800"/>
                <a:gd name="connsiteX145" fmla="*/ 1333872 w 1743075"/>
                <a:gd name="connsiteY145" fmla="*/ 4358887 h 4495800"/>
                <a:gd name="connsiteX146" fmla="*/ 1317680 w 1743075"/>
                <a:gd name="connsiteY146" fmla="*/ 4324597 h 4495800"/>
                <a:gd name="connsiteX147" fmla="*/ 1297677 w 1743075"/>
                <a:gd name="connsiteY147" fmla="*/ 4296974 h 4495800"/>
                <a:gd name="connsiteX148" fmla="*/ 1258625 w 1743075"/>
                <a:gd name="connsiteY148" fmla="*/ 4268399 h 4495800"/>
                <a:gd name="connsiteX149" fmla="*/ 1196712 w 1743075"/>
                <a:gd name="connsiteY149" fmla="*/ 4203629 h 4495800"/>
                <a:gd name="connsiteX150" fmla="*/ 1195760 w 1743075"/>
                <a:gd name="connsiteY150" fmla="*/ 4201724 h 4495800"/>
                <a:gd name="connsiteX151" fmla="*/ 1173852 w 1743075"/>
                <a:gd name="connsiteY151" fmla="*/ 4137907 h 4495800"/>
                <a:gd name="connsiteX152" fmla="*/ 1159565 w 1743075"/>
                <a:gd name="connsiteY152" fmla="*/ 4061707 h 4495800"/>
                <a:gd name="connsiteX153" fmla="*/ 1165280 w 1743075"/>
                <a:gd name="connsiteY153" fmla="*/ 4002652 h 4495800"/>
                <a:gd name="connsiteX154" fmla="*/ 1172900 w 1743075"/>
                <a:gd name="connsiteY154" fmla="*/ 3971219 h 4495800"/>
                <a:gd name="connsiteX155" fmla="*/ 1185282 w 1743075"/>
                <a:gd name="connsiteY155" fmla="*/ 3875017 h 4495800"/>
                <a:gd name="connsiteX156" fmla="*/ 1194807 w 1743075"/>
                <a:gd name="connsiteY156" fmla="*/ 3808342 h 4495800"/>
                <a:gd name="connsiteX157" fmla="*/ 1204332 w 1743075"/>
                <a:gd name="connsiteY157" fmla="*/ 3674992 h 4495800"/>
                <a:gd name="connsiteX158" fmla="*/ 1206237 w 1743075"/>
                <a:gd name="connsiteY158" fmla="*/ 3661657 h 4495800"/>
                <a:gd name="connsiteX159" fmla="*/ 1226240 w 1743075"/>
                <a:gd name="connsiteY159" fmla="*/ 3498779 h 4495800"/>
                <a:gd name="connsiteX160" fmla="*/ 1231002 w 1743075"/>
                <a:gd name="connsiteY160" fmla="*/ 3436867 h 4495800"/>
                <a:gd name="connsiteX161" fmla="*/ 1230050 w 1743075"/>
                <a:gd name="connsiteY161" fmla="*/ 3412102 h 4495800"/>
                <a:gd name="connsiteX162" fmla="*/ 1225287 w 1743075"/>
                <a:gd name="connsiteY162" fmla="*/ 3374002 h 4495800"/>
                <a:gd name="connsiteX163" fmla="*/ 1225287 w 1743075"/>
                <a:gd name="connsiteY163" fmla="*/ 3293992 h 4495800"/>
                <a:gd name="connsiteX164" fmla="*/ 1231955 w 1743075"/>
                <a:gd name="connsiteY164" fmla="*/ 3253987 h 4495800"/>
                <a:gd name="connsiteX165" fmla="*/ 1239575 w 1743075"/>
                <a:gd name="connsiteY165" fmla="*/ 3222554 h 4495800"/>
                <a:gd name="connsiteX166" fmla="*/ 1248147 w 1743075"/>
                <a:gd name="connsiteY166" fmla="*/ 3120637 h 4495800"/>
                <a:gd name="connsiteX167" fmla="*/ 1250052 w 1743075"/>
                <a:gd name="connsiteY167" fmla="*/ 3109207 h 4495800"/>
                <a:gd name="connsiteX168" fmla="*/ 1263387 w 1743075"/>
                <a:gd name="connsiteY168" fmla="*/ 3019672 h 4495800"/>
                <a:gd name="connsiteX169" fmla="*/ 1274817 w 1743075"/>
                <a:gd name="connsiteY169" fmla="*/ 2951092 h 4495800"/>
                <a:gd name="connsiteX170" fmla="*/ 1287200 w 1743075"/>
                <a:gd name="connsiteY170" fmla="*/ 2882512 h 4495800"/>
                <a:gd name="connsiteX171" fmla="*/ 1289105 w 1743075"/>
                <a:gd name="connsiteY171" fmla="*/ 2861557 h 4495800"/>
                <a:gd name="connsiteX172" fmla="*/ 1302440 w 1743075"/>
                <a:gd name="connsiteY172" fmla="*/ 2764402 h 4495800"/>
                <a:gd name="connsiteX173" fmla="*/ 1308155 w 1743075"/>
                <a:gd name="connsiteY173" fmla="*/ 2728207 h 4495800"/>
                <a:gd name="connsiteX174" fmla="*/ 1317680 w 1743075"/>
                <a:gd name="connsiteY174" fmla="*/ 2672962 h 4495800"/>
                <a:gd name="connsiteX175" fmla="*/ 1328157 w 1743075"/>
                <a:gd name="connsiteY175" fmla="*/ 2557709 h 4495800"/>
                <a:gd name="connsiteX176" fmla="*/ 1329110 w 1743075"/>
                <a:gd name="connsiteY176" fmla="*/ 2553899 h 4495800"/>
                <a:gd name="connsiteX177" fmla="*/ 1348160 w 1743075"/>
                <a:gd name="connsiteY177" fmla="*/ 2535802 h 4495800"/>
                <a:gd name="connsiteX178" fmla="*/ 1445315 w 1743075"/>
                <a:gd name="connsiteY178" fmla="*/ 2494844 h 4495800"/>
                <a:gd name="connsiteX179" fmla="*/ 1474842 w 1743075"/>
                <a:gd name="connsiteY179" fmla="*/ 2438647 h 4495800"/>
                <a:gd name="connsiteX180" fmla="*/ 1470080 w 1743075"/>
                <a:gd name="connsiteY180" fmla="*/ 2388164 h 4495800"/>
                <a:gd name="connsiteX181" fmla="*/ 1468175 w 1743075"/>
                <a:gd name="connsiteY181" fmla="*/ 2351017 h 4495800"/>
                <a:gd name="connsiteX182" fmla="*/ 1460555 w 1743075"/>
                <a:gd name="connsiteY182" fmla="*/ 1997639 h 4495800"/>
                <a:gd name="connsiteX183" fmla="*/ 1460555 w 1743075"/>
                <a:gd name="connsiteY183" fmla="*/ 1976684 h 4495800"/>
                <a:gd name="connsiteX184" fmla="*/ 1471985 w 1743075"/>
                <a:gd name="connsiteY184" fmla="*/ 1951919 h 4495800"/>
                <a:gd name="connsiteX185" fmla="*/ 1495797 w 1743075"/>
                <a:gd name="connsiteY185" fmla="*/ 1918582 h 4495800"/>
                <a:gd name="connsiteX186" fmla="*/ 1513895 w 1743075"/>
                <a:gd name="connsiteY186" fmla="*/ 1884292 h 4495800"/>
                <a:gd name="connsiteX187" fmla="*/ 1573902 w 1743075"/>
                <a:gd name="connsiteY187" fmla="*/ 1793804 h 4495800"/>
                <a:gd name="connsiteX188" fmla="*/ 1599620 w 1743075"/>
                <a:gd name="connsiteY188" fmla="*/ 1739512 h 4495800"/>
                <a:gd name="connsiteX189" fmla="*/ 1692965 w 1743075"/>
                <a:gd name="connsiteY189" fmla="*/ 1561394 h 4495800"/>
                <a:gd name="connsiteX190" fmla="*/ 1714872 w 1743075"/>
                <a:gd name="connsiteY190" fmla="*/ 1491862 h 4495800"/>
                <a:gd name="connsiteX191" fmla="*/ 1729160 w 1743075"/>
                <a:gd name="connsiteY191" fmla="*/ 1408042 h 4495800"/>
                <a:gd name="connsiteX192" fmla="*/ 1732970 w 1743075"/>
                <a:gd name="connsiteY192" fmla="*/ 1329937 h 4495800"/>
                <a:gd name="connsiteX193" fmla="*/ 373752 w 1743075"/>
                <a:gd name="connsiteY193" fmla="*/ 1452809 h 4495800"/>
                <a:gd name="connsiteX194" fmla="*/ 367085 w 1743075"/>
                <a:gd name="connsiteY194" fmla="*/ 1460429 h 4495800"/>
                <a:gd name="connsiteX195" fmla="*/ 361370 w 1743075"/>
                <a:gd name="connsiteY195" fmla="*/ 1453762 h 4495800"/>
                <a:gd name="connsiteX196" fmla="*/ 319460 w 1743075"/>
                <a:gd name="connsiteY196" fmla="*/ 1365179 h 4495800"/>
                <a:gd name="connsiteX197" fmla="*/ 310887 w 1743075"/>
                <a:gd name="connsiteY197" fmla="*/ 1351844 h 4495800"/>
                <a:gd name="connsiteX198" fmla="*/ 311840 w 1743075"/>
                <a:gd name="connsiteY198" fmla="*/ 1334699 h 4495800"/>
                <a:gd name="connsiteX199" fmla="*/ 343272 w 1743075"/>
                <a:gd name="connsiteY199" fmla="*/ 1297552 h 4495800"/>
                <a:gd name="connsiteX200" fmla="*/ 367085 w 1743075"/>
                <a:gd name="connsiteY200" fmla="*/ 1301362 h 4495800"/>
                <a:gd name="connsiteX201" fmla="*/ 377562 w 1743075"/>
                <a:gd name="connsiteY201" fmla="*/ 1348034 h 4495800"/>
                <a:gd name="connsiteX202" fmla="*/ 377562 w 1743075"/>
                <a:gd name="connsiteY202" fmla="*/ 1381372 h 4495800"/>
                <a:gd name="connsiteX203" fmla="*/ 381372 w 1743075"/>
                <a:gd name="connsiteY203" fmla="*/ 1381372 h 4495800"/>
                <a:gd name="connsiteX204" fmla="*/ 373752 w 1743075"/>
                <a:gd name="connsiteY204" fmla="*/ 1452809 h 4495800"/>
                <a:gd name="connsiteX205" fmla="*/ 575682 w 1743075"/>
                <a:gd name="connsiteY205" fmla="*/ 1686172 h 4495800"/>
                <a:gd name="connsiteX206" fmla="*/ 559490 w 1743075"/>
                <a:gd name="connsiteY206" fmla="*/ 1708079 h 4495800"/>
                <a:gd name="connsiteX207" fmla="*/ 480432 w 1743075"/>
                <a:gd name="connsiteY207" fmla="*/ 1817617 h 4495800"/>
                <a:gd name="connsiteX208" fmla="*/ 476622 w 1743075"/>
                <a:gd name="connsiteY208" fmla="*/ 1834762 h 4495800"/>
                <a:gd name="connsiteX209" fmla="*/ 437570 w 1743075"/>
                <a:gd name="connsiteY209" fmla="*/ 1828094 h 4495800"/>
                <a:gd name="connsiteX210" fmla="*/ 466145 w 1743075"/>
                <a:gd name="connsiteY210" fmla="*/ 1792852 h 4495800"/>
                <a:gd name="connsiteX211" fmla="*/ 557585 w 1743075"/>
                <a:gd name="connsiteY211" fmla="*/ 1688077 h 4495800"/>
                <a:gd name="connsiteX212" fmla="*/ 567110 w 1743075"/>
                <a:gd name="connsiteY212" fmla="*/ 1678552 h 4495800"/>
                <a:gd name="connsiteX213" fmla="*/ 573777 w 1743075"/>
                <a:gd name="connsiteY213" fmla="*/ 1678552 h 4495800"/>
                <a:gd name="connsiteX214" fmla="*/ 575682 w 1743075"/>
                <a:gd name="connsiteY214" fmla="*/ 1686172 h 4495800"/>
                <a:gd name="connsiteX215" fmla="*/ 889055 w 1743075"/>
                <a:gd name="connsiteY215" fmla="*/ 1877624 h 4495800"/>
                <a:gd name="connsiteX216" fmla="*/ 890007 w 1743075"/>
                <a:gd name="connsiteY216" fmla="*/ 1871909 h 4495800"/>
                <a:gd name="connsiteX217" fmla="*/ 887150 w 1743075"/>
                <a:gd name="connsiteY217" fmla="*/ 1834762 h 4495800"/>
                <a:gd name="connsiteX218" fmla="*/ 789995 w 1743075"/>
                <a:gd name="connsiteY218" fmla="*/ 1769992 h 4495800"/>
                <a:gd name="connsiteX219" fmla="*/ 689030 w 1743075"/>
                <a:gd name="connsiteY219" fmla="*/ 1727129 h 4495800"/>
                <a:gd name="connsiteX220" fmla="*/ 655692 w 1743075"/>
                <a:gd name="connsiteY220" fmla="*/ 1712842 h 4495800"/>
                <a:gd name="connsiteX221" fmla="*/ 604257 w 1743075"/>
                <a:gd name="connsiteY221" fmla="*/ 1685219 h 4495800"/>
                <a:gd name="connsiteX222" fmla="*/ 602352 w 1743075"/>
                <a:gd name="connsiteY222" fmla="*/ 1636642 h 4495800"/>
                <a:gd name="connsiteX223" fmla="*/ 618545 w 1743075"/>
                <a:gd name="connsiteY223" fmla="*/ 1626164 h 4495800"/>
                <a:gd name="connsiteX224" fmla="*/ 628070 w 1743075"/>
                <a:gd name="connsiteY224" fmla="*/ 1608067 h 4495800"/>
                <a:gd name="connsiteX225" fmla="*/ 637595 w 1743075"/>
                <a:gd name="connsiteY225" fmla="*/ 1581397 h 4495800"/>
                <a:gd name="connsiteX226" fmla="*/ 711890 w 1743075"/>
                <a:gd name="connsiteY226" fmla="*/ 1492814 h 4495800"/>
                <a:gd name="connsiteX227" fmla="*/ 788090 w 1743075"/>
                <a:gd name="connsiteY227" fmla="*/ 1357559 h 4495800"/>
                <a:gd name="connsiteX228" fmla="*/ 821427 w 1743075"/>
                <a:gd name="connsiteY228" fmla="*/ 1114672 h 4495800"/>
                <a:gd name="connsiteX229" fmla="*/ 819522 w 1743075"/>
                <a:gd name="connsiteY229" fmla="*/ 889882 h 4495800"/>
                <a:gd name="connsiteX230" fmla="*/ 813807 w 1743075"/>
                <a:gd name="connsiteY230" fmla="*/ 738434 h 4495800"/>
                <a:gd name="connsiteX231" fmla="*/ 813807 w 1743075"/>
                <a:gd name="connsiteY231" fmla="*/ 720337 h 4495800"/>
                <a:gd name="connsiteX232" fmla="*/ 818570 w 1743075"/>
                <a:gd name="connsiteY232" fmla="*/ 718432 h 4495800"/>
                <a:gd name="connsiteX233" fmla="*/ 863337 w 1743075"/>
                <a:gd name="connsiteY233" fmla="*/ 815587 h 4495800"/>
                <a:gd name="connsiteX234" fmla="*/ 866195 w 1743075"/>
                <a:gd name="connsiteY234" fmla="*/ 814634 h 4495800"/>
                <a:gd name="connsiteX235" fmla="*/ 848097 w 1743075"/>
                <a:gd name="connsiteY235" fmla="*/ 771772 h 4495800"/>
                <a:gd name="connsiteX236" fmla="*/ 828095 w 1743075"/>
                <a:gd name="connsiteY236" fmla="*/ 727004 h 4495800"/>
                <a:gd name="connsiteX237" fmla="*/ 810950 w 1743075"/>
                <a:gd name="connsiteY237" fmla="*/ 617467 h 4495800"/>
                <a:gd name="connsiteX238" fmla="*/ 812855 w 1743075"/>
                <a:gd name="connsiteY238" fmla="*/ 580319 h 4495800"/>
                <a:gd name="connsiteX239" fmla="*/ 816665 w 1743075"/>
                <a:gd name="connsiteY239" fmla="*/ 556507 h 4495800"/>
                <a:gd name="connsiteX240" fmla="*/ 821427 w 1743075"/>
                <a:gd name="connsiteY240" fmla="*/ 554602 h 4495800"/>
                <a:gd name="connsiteX241" fmla="*/ 856670 w 1743075"/>
                <a:gd name="connsiteY241" fmla="*/ 594607 h 4495800"/>
                <a:gd name="connsiteX242" fmla="*/ 913820 w 1743075"/>
                <a:gd name="connsiteY242" fmla="*/ 638422 h 4495800"/>
                <a:gd name="connsiteX243" fmla="*/ 974780 w 1743075"/>
                <a:gd name="connsiteY243" fmla="*/ 679379 h 4495800"/>
                <a:gd name="connsiteX244" fmla="*/ 973827 w 1743075"/>
                <a:gd name="connsiteY244" fmla="*/ 696524 h 4495800"/>
                <a:gd name="connsiteX245" fmla="*/ 950015 w 1743075"/>
                <a:gd name="connsiteY245" fmla="*/ 721289 h 4495800"/>
                <a:gd name="connsiteX246" fmla="*/ 899532 w 1743075"/>
                <a:gd name="connsiteY246" fmla="*/ 797489 h 4495800"/>
                <a:gd name="connsiteX247" fmla="*/ 930012 w 1743075"/>
                <a:gd name="connsiteY247" fmla="*/ 759389 h 4495800"/>
                <a:gd name="connsiteX248" fmla="*/ 945252 w 1743075"/>
                <a:gd name="connsiteY248" fmla="*/ 759389 h 4495800"/>
                <a:gd name="connsiteX249" fmla="*/ 954777 w 1743075"/>
                <a:gd name="connsiteY249" fmla="*/ 800347 h 4495800"/>
                <a:gd name="connsiteX250" fmla="*/ 910962 w 1743075"/>
                <a:gd name="connsiteY250" fmla="*/ 1142294 h 4495800"/>
                <a:gd name="connsiteX251" fmla="*/ 917630 w 1743075"/>
                <a:gd name="connsiteY251" fmla="*/ 1495672 h 4495800"/>
                <a:gd name="connsiteX252" fmla="*/ 929060 w 1743075"/>
                <a:gd name="connsiteY252" fmla="*/ 1776659 h 4495800"/>
                <a:gd name="connsiteX253" fmla="*/ 938585 w 1743075"/>
                <a:gd name="connsiteY253" fmla="*/ 1802377 h 4495800"/>
                <a:gd name="connsiteX254" fmla="*/ 1026215 w 1743075"/>
                <a:gd name="connsiteY254" fmla="*/ 1895722 h 4495800"/>
                <a:gd name="connsiteX255" fmla="*/ 1036692 w 1743075"/>
                <a:gd name="connsiteY255" fmla="*/ 1909057 h 4495800"/>
                <a:gd name="connsiteX256" fmla="*/ 889055 w 1743075"/>
                <a:gd name="connsiteY256" fmla="*/ 1877624 h 4495800"/>
                <a:gd name="connsiteX257" fmla="*/ 1279580 w 1743075"/>
                <a:gd name="connsiteY257" fmla="*/ 1673789 h 4495800"/>
                <a:gd name="connsiteX258" fmla="*/ 1275770 w 1743075"/>
                <a:gd name="connsiteY258" fmla="*/ 1747132 h 4495800"/>
                <a:gd name="connsiteX259" fmla="*/ 1250052 w 1743075"/>
                <a:gd name="connsiteY259" fmla="*/ 1809044 h 4495800"/>
                <a:gd name="connsiteX260" fmla="*/ 1188140 w 1743075"/>
                <a:gd name="connsiteY260" fmla="*/ 1870004 h 4495800"/>
                <a:gd name="connsiteX261" fmla="*/ 1170042 w 1743075"/>
                <a:gd name="connsiteY261" fmla="*/ 1907152 h 4495800"/>
                <a:gd name="connsiteX262" fmla="*/ 1160517 w 1743075"/>
                <a:gd name="connsiteY262" fmla="*/ 1919534 h 4495800"/>
                <a:gd name="connsiteX263" fmla="*/ 1142420 w 1743075"/>
                <a:gd name="connsiteY263" fmla="*/ 1924297 h 4495800"/>
                <a:gd name="connsiteX264" fmla="*/ 1045265 w 1743075"/>
                <a:gd name="connsiteY264" fmla="*/ 1916677 h 4495800"/>
                <a:gd name="connsiteX265" fmla="*/ 1053837 w 1743075"/>
                <a:gd name="connsiteY265" fmla="*/ 1901437 h 4495800"/>
                <a:gd name="connsiteX266" fmla="*/ 1132895 w 1743075"/>
                <a:gd name="connsiteY266" fmla="*/ 1803329 h 4495800"/>
                <a:gd name="connsiteX267" fmla="*/ 1143372 w 1743075"/>
                <a:gd name="connsiteY267" fmla="*/ 1770944 h 4495800"/>
                <a:gd name="connsiteX268" fmla="*/ 1137657 w 1743075"/>
                <a:gd name="connsiteY268" fmla="*/ 1666169 h 4495800"/>
                <a:gd name="connsiteX269" fmla="*/ 1130037 w 1743075"/>
                <a:gd name="connsiteY269" fmla="*/ 1505197 h 4495800"/>
                <a:gd name="connsiteX270" fmla="*/ 1115750 w 1743075"/>
                <a:gd name="connsiteY270" fmla="*/ 1296599 h 4495800"/>
                <a:gd name="connsiteX271" fmla="*/ 1094795 w 1743075"/>
                <a:gd name="connsiteY271" fmla="*/ 1091812 h 4495800"/>
                <a:gd name="connsiteX272" fmla="*/ 1037645 w 1743075"/>
                <a:gd name="connsiteY272" fmla="*/ 839399 h 4495800"/>
                <a:gd name="connsiteX273" fmla="*/ 1019547 w 1743075"/>
                <a:gd name="connsiteY273" fmla="*/ 780344 h 4495800"/>
                <a:gd name="connsiteX274" fmla="*/ 1024310 w 1743075"/>
                <a:gd name="connsiteY274" fmla="*/ 761294 h 4495800"/>
                <a:gd name="connsiteX275" fmla="*/ 1042407 w 1743075"/>
                <a:gd name="connsiteY275" fmla="*/ 744149 h 4495800"/>
                <a:gd name="connsiteX276" fmla="*/ 1069077 w 1743075"/>
                <a:gd name="connsiteY276" fmla="*/ 806062 h 4495800"/>
                <a:gd name="connsiteX277" fmla="*/ 1014785 w 1743075"/>
                <a:gd name="connsiteY277" fmla="*/ 699382 h 4495800"/>
                <a:gd name="connsiteX278" fmla="*/ 1015737 w 1743075"/>
                <a:gd name="connsiteY278" fmla="*/ 677474 h 4495800"/>
                <a:gd name="connsiteX279" fmla="*/ 1068125 w 1743075"/>
                <a:gd name="connsiteY279" fmla="*/ 631754 h 4495800"/>
                <a:gd name="connsiteX280" fmla="*/ 1096700 w 1743075"/>
                <a:gd name="connsiteY280" fmla="*/ 571747 h 4495800"/>
                <a:gd name="connsiteX281" fmla="*/ 1102415 w 1743075"/>
                <a:gd name="connsiteY281" fmla="*/ 552697 h 4495800"/>
                <a:gd name="connsiteX282" fmla="*/ 1120512 w 1743075"/>
                <a:gd name="connsiteY282" fmla="*/ 606989 h 4495800"/>
                <a:gd name="connsiteX283" fmla="*/ 1107177 w 1743075"/>
                <a:gd name="connsiteY283" fmla="*/ 742244 h 4495800"/>
                <a:gd name="connsiteX284" fmla="*/ 1108130 w 1743075"/>
                <a:gd name="connsiteY284" fmla="*/ 761294 h 4495800"/>
                <a:gd name="connsiteX285" fmla="*/ 1127180 w 1743075"/>
                <a:gd name="connsiteY285" fmla="*/ 621277 h 4495800"/>
                <a:gd name="connsiteX286" fmla="*/ 1187187 w 1743075"/>
                <a:gd name="connsiteY286" fmla="*/ 829874 h 4495800"/>
                <a:gd name="connsiteX287" fmla="*/ 1228145 w 1743075"/>
                <a:gd name="connsiteY287" fmla="*/ 993704 h 4495800"/>
                <a:gd name="connsiteX288" fmla="*/ 1246242 w 1743075"/>
                <a:gd name="connsiteY288" fmla="*/ 1128007 h 4495800"/>
                <a:gd name="connsiteX289" fmla="*/ 1270055 w 1743075"/>
                <a:gd name="connsiteY289" fmla="*/ 1363274 h 4495800"/>
                <a:gd name="connsiteX290" fmla="*/ 1276722 w 1743075"/>
                <a:gd name="connsiteY290" fmla="*/ 1427092 h 4495800"/>
                <a:gd name="connsiteX291" fmla="*/ 1284342 w 1743075"/>
                <a:gd name="connsiteY291" fmla="*/ 1534724 h 4495800"/>
                <a:gd name="connsiteX292" fmla="*/ 1279580 w 1743075"/>
                <a:gd name="connsiteY292" fmla="*/ 1673789 h 4495800"/>
                <a:gd name="connsiteX293" fmla="*/ 1437695 w 1743075"/>
                <a:gd name="connsiteY293" fmla="*/ 1289932 h 4495800"/>
                <a:gd name="connsiteX294" fmla="*/ 1442457 w 1743075"/>
                <a:gd name="connsiteY294" fmla="*/ 1288979 h 4495800"/>
                <a:gd name="connsiteX295" fmla="*/ 1447220 w 1743075"/>
                <a:gd name="connsiteY295" fmla="*/ 1300409 h 4495800"/>
                <a:gd name="connsiteX296" fmla="*/ 1448172 w 1743075"/>
                <a:gd name="connsiteY296" fmla="*/ 1327079 h 4495800"/>
                <a:gd name="connsiteX297" fmla="*/ 1470080 w 1743075"/>
                <a:gd name="connsiteY297" fmla="*/ 1394707 h 4495800"/>
                <a:gd name="connsiteX298" fmla="*/ 1476747 w 1743075"/>
                <a:gd name="connsiteY298" fmla="*/ 1433759 h 4495800"/>
                <a:gd name="connsiteX299" fmla="*/ 1439600 w 1743075"/>
                <a:gd name="connsiteY299" fmla="*/ 1497577 h 4495800"/>
                <a:gd name="connsiteX300" fmla="*/ 1437695 w 1743075"/>
                <a:gd name="connsiteY300" fmla="*/ 1289932 h 4495800"/>
                <a:gd name="connsiteX301" fmla="*/ 1475795 w 1743075"/>
                <a:gd name="connsiteY301" fmla="*/ 1882387 h 4495800"/>
                <a:gd name="connsiteX302" fmla="*/ 1462460 w 1743075"/>
                <a:gd name="connsiteY302" fmla="*/ 1874767 h 4495800"/>
                <a:gd name="connsiteX303" fmla="*/ 1371972 w 1743075"/>
                <a:gd name="connsiteY303" fmla="*/ 1769992 h 4495800"/>
                <a:gd name="connsiteX304" fmla="*/ 1336730 w 1743075"/>
                <a:gd name="connsiteY304" fmla="*/ 1750942 h 4495800"/>
                <a:gd name="connsiteX305" fmla="*/ 1319585 w 1743075"/>
                <a:gd name="connsiteY305" fmla="*/ 1744274 h 4495800"/>
                <a:gd name="connsiteX306" fmla="*/ 1320537 w 1743075"/>
                <a:gd name="connsiteY306" fmla="*/ 1738559 h 4495800"/>
                <a:gd name="connsiteX307" fmla="*/ 1337682 w 1743075"/>
                <a:gd name="connsiteY307" fmla="*/ 1740464 h 4495800"/>
                <a:gd name="connsiteX308" fmla="*/ 1416740 w 1743075"/>
                <a:gd name="connsiteY308" fmla="*/ 1788089 h 4495800"/>
                <a:gd name="connsiteX309" fmla="*/ 1473890 w 1743075"/>
                <a:gd name="connsiteY309" fmla="*/ 1853812 h 4495800"/>
                <a:gd name="connsiteX310" fmla="*/ 1480557 w 1743075"/>
                <a:gd name="connsiteY310" fmla="*/ 1865242 h 4495800"/>
                <a:gd name="connsiteX311" fmla="*/ 1475795 w 1743075"/>
                <a:gd name="connsiteY311" fmla="*/ 1882387 h 449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743075" h="449580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="" xmlns:a16="http://schemas.microsoft.com/office/drawing/2014/main" id="{7B114F36-336D-413C-BA82-861652A357AB}"/>
                </a:ext>
              </a:extLst>
            </p:cNvPr>
            <p:cNvSpPr/>
            <p:nvPr/>
          </p:nvSpPr>
          <p:spPr>
            <a:xfrm>
              <a:off x="7282846" y="3769721"/>
              <a:ext cx="294305" cy="1207502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104">
              <a:extLst>
                <a:ext uri="{FF2B5EF4-FFF2-40B4-BE49-F238E27FC236}">
                  <a16:creationId xmlns="" xmlns:a16="http://schemas.microsoft.com/office/drawing/2014/main" id="{EDCB416D-E9FE-4D82-8477-57C240F51DDD}"/>
                </a:ext>
              </a:extLst>
            </p:cNvPr>
            <p:cNvSpPr/>
            <p:nvPr/>
          </p:nvSpPr>
          <p:spPr>
            <a:xfrm>
              <a:off x="6844524" y="3769721"/>
              <a:ext cx="248732" cy="1207502"/>
            </a:xfrm>
            <a:custGeom>
              <a:avLst/>
              <a:gdLst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290800 w 3195530"/>
                <a:gd name="connsiteY3" fmla="*/ 0 h 10612860"/>
                <a:gd name="connsiteX4" fmla="*/ 1852755 w 3195530"/>
                <a:gd name="connsiteY4" fmla="*/ 556368 h 10612860"/>
                <a:gd name="connsiteX5" fmla="*/ 1880139 w 3195530"/>
                <a:gd name="connsiteY5" fmla="*/ 826219 h 10612860"/>
                <a:gd name="connsiteX6" fmla="*/ 1800885 w 3195530"/>
                <a:gd name="connsiteY6" fmla="*/ 889179 h 10612860"/>
                <a:gd name="connsiteX7" fmla="*/ 1665029 w 3195530"/>
                <a:gd name="connsiteY7" fmla="*/ 1234718 h 10612860"/>
                <a:gd name="connsiteX8" fmla="*/ 1649096 w 3195530"/>
                <a:gd name="connsiteY8" fmla="*/ 1339123 h 10612860"/>
                <a:gd name="connsiteX9" fmla="*/ 1534696 w 3195530"/>
                <a:gd name="connsiteY9" fmla="*/ 1530388 h 10612860"/>
                <a:gd name="connsiteX10" fmla="*/ 1721540 w 3195530"/>
                <a:gd name="connsiteY10" fmla="*/ 1740863 h 10612860"/>
                <a:gd name="connsiteX11" fmla="*/ 1724957 w 3195530"/>
                <a:gd name="connsiteY11" fmla="*/ 1755132 h 10612860"/>
                <a:gd name="connsiteX12" fmla="*/ 1652304 w 3195530"/>
                <a:gd name="connsiteY12" fmla="*/ 1750313 h 10612860"/>
                <a:gd name="connsiteX13" fmla="*/ 1751358 w 3195530"/>
                <a:gd name="connsiteY13" fmla="*/ 1930550 h 10612860"/>
                <a:gd name="connsiteX14" fmla="*/ 1724957 w 3195530"/>
                <a:gd name="connsiteY14" fmla="*/ 1755132 h 10612860"/>
                <a:gd name="connsiteX15" fmla="*/ 1736291 w 3195530"/>
                <a:gd name="connsiteY15" fmla="*/ 1755884 h 10612860"/>
                <a:gd name="connsiteX16" fmla="*/ 1721540 w 3195530"/>
                <a:gd name="connsiteY16" fmla="*/ 1740863 h 10612860"/>
                <a:gd name="connsiteX17" fmla="*/ 1667880 w 3195530"/>
                <a:gd name="connsiteY17" fmla="*/ 1609649 h 10612860"/>
                <a:gd name="connsiteX18" fmla="*/ 1658106 w 3195530"/>
                <a:gd name="connsiteY18" fmla="*/ 1372022 h 10612860"/>
                <a:gd name="connsiteX19" fmla="*/ 1734509 w 3195530"/>
                <a:gd name="connsiteY19" fmla="*/ 1541309 h 10612860"/>
                <a:gd name="connsiteX20" fmla="*/ 2326647 w 3195530"/>
                <a:gd name="connsiteY20" fmla="*/ 1715111 h 10612860"/>
                <a:gd name="connsiteX21" fmla="*/ 2509435 w 3195530"/>
                <a:gd name="connsiteY21" fmla="*/ 1794736 h 10612860"/>
                <a:gd name="connsiteX22" fmla="*/ 2606453 w 3195530"/>
                <a:gd name="connsiteY22" fmla="*/ 2095611 h 10612860"/>
                <a:gd name="connsiteX23" fmla="*/ 2672829 w 3195530"/>
                <a:gd name="connsiteY23" fmla="*/ 2178119 h 10612860"/>
                <a:gd name="connsiteX24" fmla="*/ 2670233 w 3195530"/>
                <a:gd name="connsiteY24" fmla="*/ 2302646 h 10612860"/>
                <a:gd name="connsiteX25" fmla="*/ 2712685 w 3195530"/>
                <a:gd name="connsiteY25" fmla="*/ 2352064 h 10612860"/>
                <a:gd name="connsiteX26" fmla="*/ 2702149 w 3195530"/>
                <a:gd name="connsiteY26" fmla="*/ 2404747 h 10612860"/>
                <a:gd name="connsiteX27" fmla="*/ 2763128 w 3195530"/>
                <a:gd name="connsiteY27" fmla="*/ 2436539 h 10612860"/>
                <a:gd name="connsiteX28" fmla="*/ 2757987 w 3195530"/>
                <a:gd name="connsiteY28" fmla="*/ 2539216 h 10612860"/>
                <a:gd name="connsiteX29" fmla="*/ 3024915 w 3195530"/>
                <a:gd name="connsiteY29" fmla="*/ 2938542 h 10612860"/>
                <a:gd name="connsiteX30" fmla="*/ 3138120 w 3195530"/>
                <a:gd name="connsiteY30" fmla="*/ 3005297 h 10612860"/>
                <a:gd name="connsiteX31" fmla="*/ 3194723 w 3195530"/>
                <a:gd name="connsiteY31" fmla="*/ 3333739 h 10612860"/>
                <a:gd name="connsiteX32" fmla="*/ 2857806 w 3195530"/>
                <a:gd name="connsiteY32" fmla="*/ 3656225 h 10612860"/>
                <a:gd name="connsiteX33" fmla="*/ 2542420 w 3195530"/>
                <a:gd name="connsiteY33" fmla="*/ 3660305 h 10612860"/>
                <a:gd name="connsiteX34" fmla="*/ 2461079 w 3195530"/>
                <a:gd name="connsiteY34" fmla="*/ 3610217 h 10612860"/>
                <a:gd name="connsiteX35" fmla="*/ 2503020 w 3195530"/>
                <a:gd name="connsiteY35" fmla="*/ 3730889 h 10612860"/>
                <a:gd name="connsiteX36" fmla="*/ 2445357 w 3195530"/>
                <a:gd name="connsiteY36" fmla="*/ 3730903 h 10612860"/>
                <a:gd name="connsiteX37" fmla="*/ 2445357 w 3195530"/>
                <a:gd name="connsiteY37" fmla="*/ 3964866 h 10612860"/>
                <a:gd name="connsiteX38" fmla="*/ 2459686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372115 w 3195530"/>
                <a:gd name="connsiteY91" fmla="*/ 3976393 h 10612860"/>
                <a:gd name="connsiteX92" fmla="*/ 348560 w 3195530"/>
                <a:gd name="connsiteY92" fmla="*/ 3964866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25501 w 3195530"/>
                <a:gd name="connsiteY95" fmla="*/ 3731402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348560 w 3195530"/>
                <a:gd name="connsiteY93" fmla="*/ 3964866 h 10612860"/>
                <a:gd name="connsiteX94" fmla="*/ 480370 w 3195530"/>
                <a:gd name="connsiteY94" fmla="*/ 3964866 h 10612860"/>
                <a:gd name="connsiteX95" fmla="*/ 480370 w 3195530"/>
                <a:gd name="connsiteY95" fmla="*/ 3731366 h 10612860"/>
                <a:gd name="connsiteX96" fmla="*/ 357520 w 3195530"/>
                <a:gd name="connsiteY96" fmla="*/ 3489579 h 10612860"/>
                <a:gd name="connsiteX97" fmla="*/ 296032 w 3195530"/>
                <a:gd name="connsiteY97" fmla="*/ 3332537 h 10612860"/>
                <a:gd name="connsiteX98" fmla="*/ 312879 w 3195530"/>
                <a:gd name="connsiteY98" fmla="*/ 3170839 h 10612860"/>
                <a:gd name="connsiteX99" fmla="*/ 258721 w 3195530"/>
                <a:gd name="connsiteY99" fmla="*/ 3134915 h 10612860"/>
                <a:gd name="connsiteX100" fmla="*/ 207412 w 3195530"/>
                <a:gd name="connsiteY100" fmla="*/ 2897913 h 10612860"/>
                <a:gd name="connsiteX101" fmla="*/ 54452 w 3195530"/>
                <a:gd name="connsiteY101" fmla="*/ 2538400 h 10612860"/>
                <a:gd name="connsiteX102" fmla="*/ 9303 w 3195530"/>
                <a:gd name="connsiteY102" fmla="*/ 2186090 h 10612860"/>
                <a:gd name="connsiteX103" fmla="*/ 81583 w 3195530"/>
                <a:gd name="connsiteY103" fmla="*/ 1743638 h 10612860"/>
                <a:gd name="connsiteX104" fmla="*/ 649543 w 3195530"/>
                <a:gd name="connsiteY104" fmla="*/ 1494582 h 10612860"/>
                <a:gd name="connsiteX105" fmla="*/ 945925 w 3195530"/>
                <a:gd name="connsiteY105" fmla="*/ 1232699 h 10612860"/>
                <a:gd name="connsiteX106" fmla="*/ 952102 w 3195530"/>
                <a:gd name="connsiteY106" fmla="*/ 1238129 h 10612860"/>
                <a:gd name="connsiteX107" fmla="*/ 1453685 w 3195530"/>
                <a:gd name="connsiteY107" fmla="*/ 1885887 h 10612860"/>
                <a:gd name="connsiteX108" fmla="*/ 1302916 w 3195530"/>
                <a:gd name="connsiteY108" fmla="*/ 1712325 h 10612860"/>
                <a:gd name="connsiteX109" fmla="*/ 1505401 w 3195530"/>
                <a:gd name="connsiteY109" fmla="*/ 1530023 h 10612860"/>
                <a:gd name="connsiteX110" fmla="*/ 1518343 w 3195530"/>
                <a:gd name="connsiteY110" fmla="*/ 1530185 h 10612860"/>
                <a:gd name="connsiteX111" fmla="*/ 1411743 w 3195530"/>
                <a:gd name="connsiteY111" fmla="*/ 1476618 h 10612860"/>
                <a:gd name="connsiteX112" fmla="*/ 1132853 w 3195530"/>
                <a:gd name="connsiteY112" fmla="*/ 1356460 h 10612860"/>
                <a:gd name="connsiteX113" fmla="*/ 987224 w 3195530"/>
                <a:gd name="connsiteY113" fmla="*/ 1196250 h 10612860"/>
                <a:gd name="connsiteX114" fmla="*/ 888169 w 3195530"/>
                <a:gd name="connsiteY114" fmla="*/ 929232 h 10612860"/>
                <a:gd name="connsiteX115" fmla="*/ 827953 w 3195530"/>
                <a:gd name="connsiteY115" fmla="*/ 971350 h 10612860"/>
                <a:gd name="connsiteX116" fmla="*/ 713322 w 3195530"/>
                <a:gd name="connsiteY116" fmla="*/ 695928 h 10612860"/>
                <a:gd name="connsiteX117" fmla="*/ 783974 w 3195530"/>
                <a:gd name="connsiteY117" fmla="*/ 630038 h 10612860"/>
                <a:gd name="connsiteX118" fmla="*/ 1290800 w 3195530"/>
                <a:gd name="connsiteY118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964866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372115 w 3195530"/>
                <a:gd name="connsiteY92" fmla="*/ 3976393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45358 w 3195530"/>
                <a:gd name="connsiteY40" fmla="*/ 3916228 h 10612860"/>
                <a:gd name="connsiteX41" fmla="*/ 2469021 w 3195530"/>
                <a:gd name="connsiteY41" fmla="*/ 4013875 h 10612860"/>
                <a:gd name="connsiteX42" fmla="*/ 2974950 w 3195530"/>
                <a:gd name="connsiteY42" fmla="*/ 5593332 h 10612860"/>
                <a:gd name="connsiteX43" fmla="*/ 2708419 w 3195530"/>
                <a:gd name="connsiteY43" fmla="*/ 5730659 h 10612860"/>
                <a:gd name="connsiteX44" fmla="*/ 2736752 w 3195530"/>
                <a:gd name="connsiteY44" fmla="*/ 6385004 h 10612860"/>
                <a:gd name="connsiteX45" fmla="*/ 2718427 w 3195530"/>
                <a:gd name="connsiteY45" fmla="*/ 7009774 h 10612860"/>
                <a:gd name="connsiteX46" fmla="*/ 2690545 w 3195530"/>
                <a:gd name="connsiteY46" fmla="*/ 7429203 h 10612860"/>
                <a:gd name="connsiteX47" fmla="*/ 2595054 w 3195530"/>
                <a:gd name="connsiteY47" fmla="*/ 7760350 h 10612860"/>
                <a:gd name="connsiteX48" fmla="*/ 2500175 w 3195530"/>
                <a:gd name="connsiteY48" fmla="*/ 7873515 h 10612860"/>
                <a:gd name="connsiteX49" fmla="*/ 2483431 w 3195530"/>
                <a:gd name="connsiteY49" fmla="*/ 8113645 h 10612860"/>
                <a:gd name="connsiteX50" fmla="*/ 2412136 w 3195530"/>
                <a:gd name="connsiteY50" fmla="*/ 8776730 h 10612860"/>
                <a:gd name="connsiteX51" fmla="*/ 2380366 w 3195530"/>
                <a:gd name="connsiteY51" fmla="*/ 9173347 h 10612860"/>
                <a:gd name="connsiteX52" fmla="*/ 2396889 w 3195530"/>
                <a:gd name="connsiteY52" fmla="*/ 9467957 h 10612860"/>
                <a:gd name="connsiteX53" fmla="*/ 2454833 w 3195530"/>
                <a:gd name="connsiteY53" fmla="*/ 9613145 h 10612860"/>
                <a:gd name="connsiteX54" fmla="*/ 2424209 w 3195530"/>
                <a:gd name="connsiteY54" fmla="*/ 9804339 h 10612860"/>
                <a:gd name="connsiteX55" fmla="*/ 3134866 w 3195530"/>
                <a:gd name="connsiteY55" fmla="*/ 10341562 h 10612860"/>
                <a:gd name="connsiteX56" fmla="*/ 3160024 w 3195530"/>
                <a:gd name="connsiteY56" fmla="*/ 10564964 h 10612860"/>
                <a:gd name="connsiteX57" fmla="*/ 2531417 w 3195530"/>
                <a:gd name="connsiteY57" fmla="*/ 10550290 h 10612860"/>
                <a:gd name="connsiteX58" fmla="*/ 1876236 w 3195530"/>
                <a:gd name="connsiteY58" fmla="*/ 10303490 h 10612860"/>
                <a:gd name="connsiteX59" fmla="*/ 1861870 w 3195530"/>
                <a:gd name="connsiteY59" fmla="*/ 10020777 h 10612860"/>
                <a:gd name="connsiteX60" fmla="*/ 1835213 w 3195530"/>
                <a:gd name="connsiteY60" fmla="*/ 9894183 h 10612860"/>
                <a:gd name="connsiteX61" fmla="*/ 1882681 w 3195530"/>
                <a:gd name="connsiteY61" fmla="*/ 9589781 h 10612860"/>
                <a:gd name="connsiteX62" fmla="*/ 1802386 w 3195530"/>
                <a:gd name="connsiteY62" fmla="*/ 9334796 h 10612860"/>
                <a:gd name="connsiteX63" fmla="*/ 1800887 w 3195530"/>
                <a:gd name="connsiteY63" fmla="*/ 8152789 h 10612860"/>
                <a:gd name="connsiteX64" fmla="*/ 1935942 w 3195530"/>
                <a:gd name="connsiteY64" fmla="*/ 7506024 h 10612860"/>
                <a:gd name="connsiteX65" fmla="*/ 1876110 w 3195530"/>
                <a:gd name="connsiteY65" fmla="*/ 7319701 h 10612860"/>
                <a:gd name="connsiteX66" fmla="*/ 1916465 w 3195530"/>
                <a:gd name="connsiteY66" fmla="*/ 7164091 h 10612860"/>
                <a:gd name="connsiteX67" fmla="*/ 1910193 w 3195530"/>
                <a:gd name="connsiteY67" fmla="*/ 6839348 h 10612860"/>
                <a:gd name="connsiteX68" fmla="*/ 1707813 w 3195530"/>
                <a:gd name="connsiteY68" fmla="*/ 6238651 h 10612860"/>
                <a:gd name="connsiteX69" fmla="*/ 1377613 w 3195530"/>
                <a:gd name="connsiteY69" fmla="*/ 7441295 h 10612860"/>
                <a:gd name="connsiteX70" fmla="*/ 1374660 w 3195530"/>
                <a:gd name="connsiteY70" fmla="*/ 7650818 h 10612860"/>
                <a:gd name="connsiteX71" fmla="*/ 1267540 w 3195530"/>
                <a:gd name="connsiteY71" fmla="*/ 7793055 h 10612860"/>
                <a:gd name="connsiteX72" fmla="*/ 1278558 w 3195530"/>
                <a:gd name="connsiteY72" fmla="*/ 7897618 h 10612860"/>
                <a:gd name="connsiteX73" fmla="*/ 1205942 w 3195530"/>
                <a:gd name="connsiteY73" fmla="*/ 8057305 h 10612860"/>
                <a:gd name="connsiteX74" fmla="*/ 1033520 w 3195530"/>
                <a:gd name="connsiteY74" fmla="*/ 9173347 h 10612860"/>
                <a:gd name="connsiteX75" fmla="*/ 1054274 w 3195530"/>
                <a:gd name="connsiteY75" fmla="*/ 9656724 h 10612860"/>
                <a:gd name="connsiteX76" fmla="*/ 990267 w 3195530"/>
                <a:gd name="connsiteY76" fmla="*/ 10063276 h 10612860"/>
                <a:gd name="connsiteX77" fmla="*/ 1368683 w 3195530"/>
                <a:gd name="connsiteY77" fmla="*/ 10442252 h 10612860"/>
                <a:gd name="connsiteX78" fmla="*/ 918876 w 3195530"/>
                <a:gd name="connsiteY78" fmla="*/ 10600044 h 10612860"/>
                <a:gd name="connsiteX79" fmla="*/ 474779 w 3195530"/>
                <a:gd name="connsiteY79" fmla="*/ 10287718 h 10612860"/>
                <a:gd name="connsiteX80" fmla="*/ 566182 w 3195530"/>
                <a:gd name="connsiteY80" fmla="*/ 10019896 h 10612860"/>
                <a:gd name="connsiteX81" fmla="*/ 460825 w 3195530"/>
                <a:gd name="connsiteY81" fmla="*/ 9692724 h 10612860"/>
                <a:gd name="connsiteX82" fmla="*/ 511587 w 3195530"/>
                <a:gd name="connsiteY82" fmla="*/ 9032388 h 10612860"/>
                <a:gd name="connsiteX83" fmla="*/ 622935 w 3195530"/>
                <a:gd name="connsiteY83" fmla="*/ 7525502 h 10612860"/>
                <a:gd name="connsiteX84" fmla="*/ 669466 w 3195530"/>
                <a:gd name="connsiteY84" fmla="*/ 7311969 h 10612860"/>
                <a:gd name="connsiteX85" fmla="*/ 689870 w 3195530"/>
                <a:gd name="connsiteY85" fmla="*/ 7037851 h 10612860"/>
                <a:gd name="connsiteX86" fmla="*/ 677180 w 3195530"/>
                <a:gd name="connsiteY86" fmla="*/ 6796735 h 10612860"/>
                <a:gd name="connsiteX87" fmla="*/ 587421 w 3195530"/>
                <a:gd name="connsiteY87" fmla="*/ 6210025 h 10612860"/>
                <a:gd name="connsiteX88" fmla="*/ 503127 w 3195530"/>
                <a:gd name="connsiteY88" fmla="*/ 5850688 h 10612860"/>
                <a:gd name="connsiteX89" fmla="*/ 304621 w 3195530"/>
                <a:gd name="connsiteY89" fmla="*/ 5601332 h 10612860"/>
                <a:gd name="connsiteX90" fmla="*/ 461987 w 3195530"/>
                <a:gd name="connsiteY90" fmla="*/ 4201579 h 10612860"/>
                <a:gd name="connsiteX91" fmla="*/ 480370 w 3195530"/>
                <a:gd name="connsiteY91" fmla="*/ 4073429 h 10612860"/>
                <a:gd name="connsiteX92" fmla="*/ 480370 w 3195530"/>
                <a:gd name="connsiteY92" fmla="*/ 4037882 h 10612860"/>
                <a:gd name="connsiteX93" fmla="*/ 430481 w 3195530"/>
                <a:gd name="connsiteY93" fmla="*/ 3966665 h 10612860"/>
                <a:gd name="connsiteX94" fmla="*/ 480370 w 3195530"/>
                <a:gd name="connsiteY94" fmla="*/ 3731366 h 10612860"/>
                <a:gd name="connsiteX95" fmla="*/ 357520 w 3195530"/>
                <a:gd name="connsiteY95" fmla="*/ 3489579 h 10612860"/>
                <a:gd name="connsiteX96" fmla="*/ 296032 w 3195530"/>
                <a:gd name="connsiteY96" fmla="*/ 3332537 h 10612860"/>
                <a:gd name="connsiteX97" fmla="*/ 312879 w 3195530"/>
                <a:gd name="connsiteY97" fmla="*/ 3170839 h 10612860"/>
                <a:gd name="connsiteX98" fmla="*/ 258721 w 3195530"/>
                <a:gd name="connsiteY98" fmla="*/ 3134915 h 10612860"/>
                <a:gd name="connsiteX99" fmla="*/ 207412 w 3195530"/>
                <a:gd name="connsiteY99" fmla="*/ 2897913 h 10612860"/>
                <a:gd name="connsiteX100" fmla="*/ 54452 w 3195530"/>
                <a:gd name="connsiteY100" fmla="*/ 2538400 h 10612860"/>
                <a:gd name="connsiteX101" fmla="*/ 9303 w 3195530"/>
                <a:gd name="connsiteY101" fmla="*/ 2186090 h 10612860"/>
                <a:gd name="connsiteX102" fmla="*/ 81583 w 3195530"/>
                <a:gd name="connsiteY102" fmla="*/ 1743638 h 10612860"/>
                <a:gd name="connsiteX103" fmla="*/ 649543 w 3195530"/>
                <a:gd name="connsiteY103" fmla="*/ 1494582 h 10612860"/>
                <a:gd name="connsiteX104" fmla="*/ 945925 w 3195530"/>
                <a:gd name="connsiteY104" fmla="*/ 1232699 h 10612860"/>
                <a:gd name="connsiteX105" fmla="*/ 952102 w 3195530"/>
                <a:gd name="connsiteY105" fmla="*/ 1238129 h 10612860"/>
                <a:gd name="connsiteX106" fmla="*/ 1453685 w 3195530"/>
                <a:gd name="connsiteY106" fmla="*/ 1885887 h 10612860"/>
                <a:gd name="connsiteX107" fmla="*/ 1302916 w 3195530"/>
                <a:gd name="connsiteY107" fmla="*/ 1712325 h 10612860"/>
                <a:gd name="connsiteX108" fmla="*/ 1505401 w 3195530"/>
                <a:gd name="connsiteY108" fmla="*/ 1530023 h 10612860"/>
                <a:gd name="connsiteX109" fmla="*/ 1518343 w 3195530"/>
                <a:gd name="connsiteY109" fmla="*/ 1530185 h 10612860"/>
                <a:gd name="connsiteX110" fmla="*/ 1411743 w 3195530"/>
                <a:gd name="connsiteY110" fmla="*/ 1476618 h 10612860"/>
                <a:gd name="connsiteX111" fmla="*/ 1132853 w 3195530"/>
                <a:gd name="connsiteY111" fmla="*/ 1356460 h 10612860"/>
                <a:gd name="connsiteX112" fmla="*/ 987224 w 3195530"/>
                <a:gd name="connsiteY112" fmla="*/ 1196250 h 10612860"/>
                <a:gd name="connsiteX113" fmla="*/ 888169 w 3195530"/>
                <a:gd name="connsiteY113" fmla="*/ 929232 h 10612860"/>
                <a:gd name="connsiteX114" fmla="*/ 827953 w 3195530"/>
                <a:gd name="connsiteY114" fmla="*/ 971350 h 10612860"/>
                <a:gd name="connsiteX115" fmla="*/ 713322 w 3195530"/>
                <a:gd name="connsiteY115" fmla="*/ 695928 h 10612860"/>
                <a:gd name="connsiteX116" fmla="*/ 783974 w 3195530"/>
                <a:gd name="connsiteY116" fmla="*/ 630038 h 10612860"/>
                <a:gd name="connsiteX117" fmla="*/ 1290800 w 3195530"/>
                <a:gd name="connsiteY117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59686 w 3195530"/>
                <a:gd name="connsiteY39" fmla="*/ 3964866 h 10612860"/>
                <a:gd name="connsiteX40" fmla="*/ 2469021 w 3195530"/>
                <a:gd name="connsiteY40" fmla="*/ 4013875 h 10612860"/>
                <a:gd name="connsiteX41" fmla="*/ 2974950 w 3195530"/>
                <a:gd name="connsiteY41" fmla="*/ 5593332 h 10612860"/>
                <a:gd name="connsiteX42" fmla="*/ 2708419 w 3195530"/>
                <a:gd name="connsiteY42" fmla="*/ 5730659 h 10612860"/>
                <a:gd name="connsiteX43" fmla="*/ 2736752 w 3195530"/>
                <a:gd name="connsiteY43" fmla="*/ 6385004 h 10612860"/>
                <a:gd name="connsiteX44" fmla="*/ 2718427 w 3195530"/>
                <a:gd name="connsiteY44" fmla="*/ 7009774 h 10612860"/>
                <a:gd name="connsiteX45" fmla="*/ 2690545 w 3195530"/>
                <a:gd name="connsiteY45" fmla="*/ 7429203 h 10612860"/>
                <a:gd name="connsiteX46" fmla="*/ 2595054 w 3195530"/>
                <a:gd name="connsiteY46" fmla="*/ 7760350 h 10612860"/>
                <a:gd name="connsiteX47" fmla="*/ 2500175 w 3195530"/>
                <a:gd name="connsiteY47" fmla="*/ 7873515 h 10612860"/>
                <a:gd name="connsiteX48" fmla="*/ 2483431 w 3195530"/>
                <a:gd name="connsiteY48" fmla="*/ 8113645 h 10612860"/>
                <a:gd name="connsiteX49" fmla="*/ 2412136 w 3195530"/>
                <a:gd name="connsiteY49" fmla="*/ 8776730 h 10612860"/>
                <a:gd name="connsiteX50" fmla="*/ 2380366 w 3195530"/>
                <a:gd name="connsiteY50" fmla="*/ 9173347 h 10612860"/>
                <a:gd name="connsiteX51" fmla="*/ 2396889 w 3195530"/>
                <a:gd name="connsiteY51" fmla="*/ 9467957 h 10612860"/>
                <a:gd name="connsiteX52" fmla="*/ 2454833 w 3195530"/>
                <a:gd name="connsiteY52" fmla="*/ 9613145 h 10612860"/>
                <a:gd name="connsiteX53" fmla="*/ 2424209 w 3195530"/>
                <a:gd name="connsiteY53" fmla="*/ 9804339 h 10612860"/>
                <a:gd name="connsiteX54" fmla="*/ 3134866 w 3195530"/>
                <a:gd name="connsiteY54" fmla="*/ 10341562 h 10612860"/>
                <a:gd name="connsiteX55" fmla="*/ 3160024 w 3195530"/>
                <a:gd name="connsiteY55" fmla="*/ 10564964 h 10612860"/>
                <a:gd name="connsiteX56" fmla="*/ 2531417 w 3195530"/>
                <a:gd name="connsiteY56" fmla="*/ 10550290 h 10612860"/>
                <a:gd name="connsiteX57" fmla="*/ 1876236 w 3195530"/>
                <a:gd name="connsiteY57" fmla="*/ 10303490 h 10612860"/>
                <a:gd name="connsiteX58" fmla="*/ 1861870 w 3195530"/>
                <a:gd name="connsiteY58" fmla="*/ 10020777 h 10612860"/>
                <a:gd name="connsiteX59" fmla="*/ 1835213 w 3195530"/>
                <a:gd name="connsiteY59" fmla="*/ 9894183 h 10612860"/>
                <a:gd name="connsiteX60" fmla="*/ 1882681 w 3195530"/>
                <a:gd name="connsiteY60" fmla="*/ 9589781 h 10612860"/>
                <a:gd name="connsiteX61" fmla="*/ 1802386 w 3195530"/>
                <a:gd name="connsiteY61" fmla="*/ 9334796 h 10612860"/>
                <a:gd name="connsiteX62" fmla="*/ 1800887 w 3195530"/>
                <a:gd name="connsiteY62" fmla="*/ 8152789 h 10612860"/>
                <a:gd name="connsiteX63" fmla="*/ 1935942 w 3195530"/>
                <a:gd name="connsiteY63" fmla="*/ 7506024 h 10612860"/>
                <a:gd name="connsiteX64" fmla="*/ 1876110 w 3195530"/>
                <a:gd name="connsiteY64" fmla="*/ 7319701 h 10612860"/>
                <a:gd name="connsiteX65" fmla="*/ 1916465 w 3195530"/>
                <a:gd name="connsiteY65" fmla="*/ 7164091 h 10612860"/>
                <a:gd name="connsiteX66" fmla="*/ 1910193 w 3195530"/>
                <a:gd name="connsiteY66" fmla="*/ 6839348 h 10612860"/>
                <a:gd name="connsiteX67" fmla="*/ 1707813 w 3195530"/>
                <a:gd name="connsiteY67" fmla="*/ 6238651 h 10612860"/>
                <a:gd name="connsiteX68" fmla="*/ 1377613 w 3195530"/>
                <a:gd name="connsiteY68" fmla="*/ 7441295 h 10612860"/>
                <a:gd name="connsiteX69" fmla="*/ 1374660 w 3195530"/>
                <a:gd name="connsiteY69" fmla="*/ 7650818 h 10612860"/>
                <a:gd name="connsiteX70" fmla="*/ 1267540 w 3195530"/>
                <a:gd name="connsiteY70" fmla="*/ 7793055 h 10612860"/>
                <a:gd name="connsiteX71" fmla="*/ 1278558 w 3195530"/>
                <a:gd name="connsiteY71" fmla="*/ 7897618 h 10612860"/>
                <a:gd name="connsiteX72" fmla="*/ 1205942 w 3195530"/>
                <a:gd name="connsiteY72" fmla="*/ 8057305 h 10612860"/>
                <a:gd name="connsiteX73" fmla="*/ 1033520 w 3195530"/>
                <a:gd name="connsiteY73" fmla="*/ 9173347 h 10612860"/>
                <a:gd name="connsiteX74" fmla="*/ 1054274 w 3195530"/>
                <a:gd name="connsiteY74" fmla="*/ 9656724 h 10612860"/>
                <a:gd name="connsiteX75" fmla="*/ 990267 w 3195530"/>
                <a:gd name="connsiteY75" fmla="*/ 10063276 h 10612860"/>
                <a:gd name="connsiteX76" fmla="*/ 1368683 w 3195530"/>
                <a:gd name="connsiteY76" fmla="*/ 10442252 h 10612860"/>
                <a:gd name="connsiteX77" fmla="*/ 918876 w 3195530"/>
                <a:gd name="connsiteY77" fmla="*/ 10600044 h 10612860"/>
                <a:gd name="connsiteX78" fmla="*/ 474779 w 3195530"/>
                <a:gd name="connsiteY78" fmla="*/ 10287718 h 10612860"/>
                <a:gd name="connsiteX79" fmla="*/ 566182 w 3195530"/>
                <a:gd name="connsiteY79" fmla="*/ 10019896 h 10612860"/>
                <a:gd name="connsiteX80" fmla="*/ 460825 w 3195530"/>
                <a:gd name="connsiteY80" fmla="*/ 9692724 h 10612860"/>
                <a:gd name="connsiteX81" fmla="*/ 511587 w 3195530"/>
                <a:gd name="connsiteY81" fmla="*/ 9032388 h 10612860"/>
                <a:gd name="connsiteX82" fmla="*/ 622935 w 3195530"/>
                <a:gd name="connsiteY82" fmla="*/ 7525502 h 10612860"/>
                <a:gd name="connsiteX83" fmla="*/ 669466 w 3195530"/>
                <a:gd name="connsiteY83" fmla="*/ 7311969 h 10612860"/>
                <a:gd name="connsiteX84" fmla="*/ 689870 w 3195530"/>
                <a:gd name="connsiteY84" fmla="*/ 7037851 h 10612860"/>
                <a:gd name="connsiteX85" fmla="*/ 677180 w 3195530"/>
                <a:gd name="connsiteY85" fmla="*/ 6796735 h 10612860"/>
                <a:gd name="connsiteX86" fmla="*/ 587421 w 3195530"/>
                <a:gd name="connsiteY86" fmla="*/ 6210025 h 10612860"/>
                <a:gd name="connsiteX87" fmla="*/ 503127 w 3195530"/>
                <a:gd name="connsiteY87" fmla="*/ 5850688 h 10612860"/>
                <a:gd name="connsiteX88" fmla="*/ 304621 w 3195530"/>
                <a:gd name="connsiteY88" fmla="*/ 5601332 h 10612860"/>
                <a:gd name="connsiteX89" fmla="*/ 461987 w 3195530"/>
                <a:gd name="connsiteY89" fmla="*/ 4201579 h 10612860"/>
                <a:gd name="connsiteX90" fmla="*/ 480370 w 3195530"/>
                <a:gd name="connsiteY90" fmla="*/ 4073429 h 10612860"/>
                <a:gd name="connsiteX91" fmla="*/ 480370 w 3195530"/>
                <a:gd name="connsiteY91" fmla="*/ 4037882 h 10612860"/>
                <a:gd name="connsiteX92" fmla="*/ 430481 w 3195530"/>
                <a:gd name="connsiteY92" fmla="*/ 3966665 h 10612860"/>
                <a:gd name="connsiteX93" fmla="*/ 480370 w 3195530"/>
                <a:gd name="connsiteY93" fmla="*/ 3731366 h 10612860"/>
                <a:gd name="connsiteX94" fmla="*/ 357520 w 3195530"/>
                <a:gd name="connsiteY94" fmla="*/ 3489579 h 10612860"/>
                <a:gd name="connsiteX95" fmla="*/ 296032 w 3195530"/>
                <a:gd name="connsiteY95" fmla="*/ 3332537 h 10612860"/>
                <a:gd name="connsiteX96" fmla="*/ 312879 w 3195530"/>
                <a:gd name="connsiteY96" fmla="*/ 3170839 h 10612860"/>
                <a:gd name="connsiteX97" fmla="*/ 258721 w 3195530"/>
                <a:gd name="connsiteY97" fmla="*/ 3134915 h 10612860"/>
                <a:gd name="connsiteX98" fmla="*/ 207412 w 3195530"/>
                <a:gd name="connsiteY98" fmla="*/ 2897913 h 10612860"/>
                <a:gd name="connsiteX99" fmla="*/ 54452 w 3195530"/>
                <a:gd name="connsiteY99" fmla="*/ 2538400 h 10612860"/>
                <a:gd name="connsiteX100" fmla="*/ 9303 w 3195530"/>
                <a:gd name="connsiteY100" fmla="*/ 2186090 h 10612860"/>
                <a:gd name="connsiteX101" fmla="*/ 81583 w 3195530"/>
                <a:gd name="connsiteY101" fmla="*/ 1743638 h 10612860"/>
                <a:gd name="connsiteX102" fmla="*/ 649543 w 3195530"/>
                <a:gd name="connsiteY102" fmla="*/ 1494582 h 10612860"/>
                <a:gd name="connsiteX103" fmla="*/ 945925 w 3195530"/>
                <a:gd name="connsiteY103" fmla="*/ 1232699 h 10612860"/>
                <a:gd name="connsiteX104" fmla="*/ 952102 w 3195530"/>
                <a:gd name="connsiteY104" fmla="*/ 1238129 h 10612860"/>
                <a:gd name="connsiteX105" fmla="*/ 1453685 w 3195530"/>
                <a:gd name="connsiteY105" fmla="*/ 1885887 h 10612860"/>
                <a:gd name="connsiteX106" fmla="*/ 1302916 w 3195530"/>
                <a:gd name="connsiteY106" fmla="*/ 1712325 h 10612860"/>
                <a:gd name="connsiteX107" fmla="*/ 1505401 w 3195530"/>
                <a:gd name="connsiteY107" fmla="*/ 1530023 h 10612860"/>
                <a:gd name="connsiteX108" fmla="*/ 1518343 w 3195530"/>
                <a:gd name="connsiteY108" fmla="*/ 1530185 h 10612860"/>
                <a:gd name="connsiteX109" fmla="*/ 1411743 w 3195530"/>
                <a:gd name="connsiteY109" fmla="*/ 1476618 h 10612860"/>
                <a:gd name="connsiteX110" fmla="*/ 1132853 w 3195530"/>
                <a:gd name="connsiteY110" fmla="*/ 1356460 h 10612860"/>
                <a:gd name="connsiteX111" fmla="*/ 987224 w 3195530"/>
                <a:gd name="connsiteY111" fmla="*/ 1196250 h 10612860"/>
                <a:gd name="connsiteX112" fmla="*/ 888169 w 3195530"/>
                <a:gd name="connsiteY112" fmla="*/ 929232 h 10612860"/>
                <a:gd name="connsiteX113" fmla="*/ 827953 w 3195530"/>
                <a:gd name="connsiteY113" fmla="*/ 971350 h 10612860"/>
                <a:gd name="connsiteX114" fmla="*/ 713322 w 3195530"/>
                <a:gd name="connsiteY114" fmla="*/ 695928 h 10612860"/>
                <a:gd name="connsiteX115" fmla="*/ 783974 w 3195530"/>
                <a:gd name="connsiteY115" fmla="*/ 630038 h 10612860"/>
                <a:gd name="connsiteX116" fmla="*/ 1290800 w 3195530"/>
                <a:gd name="connsiteY116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45357 w 3195530"/>
                <a:gd name="connsiteY38" fmla="*/ 3964866 h 10612860"/>
                <a:gd name="connsiteX39" fmla="*/ 2469021 w 3195530"/>
                <a:gd name="connsiteY39" fmla="*/ 4013875 h 10612860"/>
                <a:gd name="connsiteX40" fmla="*/ 2974950 w 3195530"/>
                <a:gd name="connsiteY40" fmla="*/ 5593332 h 10612860"/>
                <a:gd name="connsiteX41" fmla="*/ 2708419 w 3195530"/>
                <a:gd name="connsiteY41" fmla="*/ 5730659 h 10612860"/>
                <a:gd name="connsiteX42" fmla="*/ 2736752 w 3195530"/>
                <a:gd name="connsiteY42" fmla="*/ 6385004 h 10612860"/>
                <a:gd name="connsiteX43" fmla="*/ 2718427 w 3195530"/>
                <a:gd name="connsiteY43" fmla="*/ 7009774 h 10612860"/>
                <a:gd name="connsiteX44" fmla="*/ 2690545 w 3195530"/>
                <a:gd name="connsiteY44" fmla="*/ 7429203 h 10612860"/>
                <a:gd name="connsiteX45" fmla="*/ 2595054 w 3195530"/>
                <a:gd name="connsiteY45" fmla="*/ 7760350 h 10612860"/>
                <a:gd name="connsiteX46" fmla="*/ 2500175 w 3195530"/>
                <a:gd name="connsiteY46" fmla="*/ 7873515 h 10612860"/>
                <a:gd name="connsiteX47" fmla="*/ 2483431 w 3195530"/>
                <a:gd name="connsiteY47" fmla="*/ 8113645 h 10612860"/>
                <a:gd name="connsiteX48" fmla="*/ 2412136 w 3195530"/>
                <a:gd name="connsiteY48" fmla="*/ 8776730 h 10612860"/>
                <a:gd name="connsiteX49" fmla="*/ 2380366 w 3195530"/>
                <a:gd name="connsiteY49" fmla="*/ 9173347 h 10612860"/>
                <a:gd name="connsiteX50" fmla="*/ 2396889 w 3195530"/>
                <a:gd name="connsiteY50" fmla="*/ 9467957 h 10612860"/>
                <a:gd name="connsiteX51" fmla="*/ 2454833 w 3195530"/>
                <a:gd name="connsiteY51" fmla="*/ 9613145 h 10612860"/>
                <a:gd name="connsiteX52" fmla="*/ 2424209 w 3195530"/>
                <a:gd name="connsiteY52" fmla="*/ 9804339 h 10612860"/>
                <a:gd name="connsiteX53" fmla="*/ 3134866 w 3195530"/>
                <a:gd name="connsiteY53" fmla="*/ 10341562 h 10612860"/>
                <a:gd name="connsiteX54" fmla="*/ 3160024 w 3195530"/>
                <a:gd name="connsiteY54" fmla="*/ 10564964 h 10612860"/>
                <a:gd name="connsiteX55" fmla="*/ 2531417 w 3195530"/>
                <a:gd name="connsiteY55" fmla="*/ 10550290 h 10612860"/>
                <a:gd name="connsiteX56" fmla="*/ 1876236 w 3195530"/>
                <a:gd name="connsiteY56" fmla="*/ 10303490 h 10612860"/>
                <a:gd name="connsiteX57" fmla="*/ 1861870 w 3195530"/>
                <a:gd name="connsiteY57" fmla="*/ 10020777 h 10612860"/>
                <a:gd name="connsiteX58" fmla="*/ 1835213 w 3195530"/>
                <a:gd name="connsiteY58" fmla="*/ 9894183 h 10612860"/>
                <a:gd name="connsiteX59" fmla="*/ 1882681 w 3195530"/>
                <a:gd name="connsiteY59" fmla="*/ 9589781 h 10612860"/>
                <a:gd name="connsiteX60" fmla="*/ 1802386 w 3195530"/>
                <a:gd name="connsiteY60" fmla="*/ 9334796 h 10612860"/>
                <a:gd name="connsiteX61" fmla="*/ 1800887 w 3195530"/>
                <a:gd name="connsiteY61" fmla="*/ 8152789 h 10612860"/>
                <a:gd name="connsiteX62" fmla="*/ 1935942 w 3195530"/>
                <a:gd name="connsiteY62" fmla="*/ 7506024 h 10612860"/>
                <a:gd name="connsiteX63" fmla="*/ 1876110 w 3195530"/>
                <a:gd name="connsiteY63" fmla="*/ 7319701 h 10612860"/>
                <a:gd name="connsiteX64" fmla="*/ 1916465 w 3195530"/>
                <a:gd name="connsiteY64" fmla="*/ 7164091 h 10612860"/>
                <a:gd name="connsiteX65" fmla="*/ 1910193 w 3195530"/>
                <a:gd name="connsiteY65" fmla="*/ 6839348 h 10612860"/>
                <a:gd name="connsiteX66" fmla="*/ 1707813 w 3195530"/>
                <a:gd name="connsiteY66" fmla="*/ 6238651 h 10612860"/>
                <a:gd name="connsiteX67" fmla="*/ 1377613 w 3195530"/>
                <a:gd name="connsiteY67" fmla="*/ 7441295 h 10612860"/>
                <a:gd name="connsiteX68" fmla="*/ 1374660 w 3195530"/>
                <a:gd name="connsiteY68" fmla="*/ 7650818 h 10612860"/>
                <a:gd name="connsiteX69" fmla="*/ 1267540 w 3195530"/>
                <a:gd name="connsiteY69" fmla="*/ 7793055 h 10612860"/>
                <a:gd name="connsiteX70" fmla="*/ 1278558 w 3195530"/>
                <a:gd name="connsiteY70" fmla="*/ 7897618 h 10612860"/>
                <a:gd name="connsiteX71" fmla="*/ 1205942 w 3195530"/>
                <a:gd name="connsiteY71" fmla="*/ 8057305 h 10612860"/>
                <a:gd name="connsiteX72" fmla="*/ 1033520 w 3195530"/>
                <a:gd name="connsiteY72" fmla="*/ 9173347 h 10612860"/>
                <a:gd name="connsiteX73" fmla="*/ 1054274 w 3195530"/>
                <a:gd name="connsiteY73" fmla="*/ 9656724 h 10612860"/>
                <a:gd name="connsiteX74" fmla="*/ 990267 w 3195530"/>
                <a:gd name="connsiteY74" fmla="*/ 10063276 h 10612860"/>
                <a:gd name="connsiteX75" fmla="*/ 1368683 w 3195530"/>
                <a:gd name="connsiteY75" fmla="*/ 10442252 h 10612860"/>
                <a:gd name="connsiteX76" fmla="*/ 918876 w 3195530"/>
                <a:gd name="connsiteY76" fmla="*/ 10600044 h 10612860"/>
                <a:gd name="connsiteX77" fmla="*/ 474779 w 3195530"/>
                <a:gd name="connsiteY77" fmla="*/ 10287718 h 10612860"/>
                <a:gd name="connsiteX78" fmla="*/ 566182 w 3195530"/>
                <a:gd name="connsiteY78" fmla="*/ 10019896 h 10612860"/>
                <a:gd name="connsiteX79" fmla="*/ 460825 w 3195530"/>
                <a:gd name="connsiteY79" fmla="*/ 9692724 h 10612860"/>
                <a:gd name="connsiteX80" fmla="*/ 511587 w 3195530"/>
                <a:gd name="connsiteY80" fmla="*/ 9032388 h 10612860"/>
                <a:gd name="connsiteX81" fmla="*/ 622935 w 3195530"/>
                <a:gd name="connsiteY81" fmla="*/ 7525502 h 10612860"/>
                <a:gd name="connsiteX82" fmla="*/ 669466 w 3195530"/>
                <a:gd name="connsiteY82" fmla="*/ 7311969 h 10612860"/>
                <a:gd name="connsiteX83" fmla="*/ 689870 w 3195530"/>
                <a:gd name="connsiteY83" fmla="*/ 7037851 h 10612860"/>
                <a:gd name="connsiteX84" fmla="*/ 677180 w 3195530"/>
                <a:gd name="connsiteY84" fmla="*/ 6796735 h 10612860"/>
                <a:gd name="connsiteX85" fmla="*/ 587421 w 3195530"/>
                <a:gd name="connsiteY85" fmla="*/ 6210025 h 10612860"/>
                <a:gd name="connsiteX86" fmla="*/ 503127 w 3195530"/>
                <a:gd name="connsiteY86" fmla="*/ 5850688 h 10612860"/>
                <a:gd name="connsiteX87" fmla="*/ 304621 w 3195530"/>
                <a:gd name="connsiteY87" fmla="*/ 5601332 h 10612860"/>
                <a:gd name="connsiteX88" fmla="*/ 461987 w 3195530"/>
                <a:gd name="connsiteY88" fmla="*/ 4201579 h 10612860"/>
                <a:gd name="connsiteX89" fmla="*/ 480370 w 3195530"/>
                <a:gd name="connsiteY89" fmla="*/ 4073429 h 10612860"/>
                <a:gd name="connsiteX90" fmla="*/ 480370 w 3195530"/>
                <a:gd name="connsiteY90" fmla="*/ 4037882 h 10612860"/>
                <a:gd name="connsiteX91" fmla="*/ 430481 w 3195530"/>
                <a:gd name="connsiteY91" fmla="*/ 3966665 h 10612860"/>
                <a:gd name="connsiteX92" fmla="*/ 480370 w 3195530"/>
                <a:gd name="connsiteY92" fmla="*/ 3731366 h 10612860"/>
                <a:gd name="connsiteX93" fmla="*/ 357520 w 3195530"/>
                <a:gd name="connsiteY93" fmla="*/ 3489579 h 10612860"/>
                <a:gd name="connsiteX94" fmla="*/ 296032 w 3195530"/>
                <a:gd name="connsiteY94" fmla="*/ 3332537 h 10612860"/>
                <a:gd name="connsiteX95" fmla="*/ 312879 w 3195530"/>
                <a:gd name="connsiteY95" fmla="*/ 3170839 h 10612860"/>
                <a:gd name="connsiteX96" fmla="*/ 258721 w 3195530"/>
                <a:gd name="connsiteY96" fmla="*/ 3134915 h 10612860"/>
                <a:gd name="connsiteX97" fmla="*/ 207412 w 3195530"/>
                <a:gd name="connsiteY97" fmla="*/ 2897913 h 10612860"/>
                <a:gd name="connsiteX98" fmla="*/ 54452 w 3195530"/>
                <a:gd name="connsiteY98" fmla="*/ 2538400 h 10612860"/>
                <a:gd name="connsiteX99" fmla="*/ 9303 w 3195530"/>
                <a:gd name="connsiteY99" fmla="*/ 2186090 h 10612860"/>
                <a:gd name="connsiteX100" fmla="*/ 81583 w 3195530"/>
                <a:gd name="connsiteY100" fmla="*/ 1743638 h 10612860"/>
                <a:gd name="connsiteX101" fmla="*/ 649543 w 3195530"/>
                <a:gd name="connsiteY101" fmla="*/ 1494582 h 10612860"/>
                <a:gd name="connsiteX102" fmla="*/ 945925 w 3195530"/>
                <a:gd name="connsiteY102" fmla="*/ 1232699 h 10612860"/>
                <a:gd name="connsiteX103" fmla="*/ 952102 w 3195530"/>
                <a:gd name="connsiteY103" fmla="*/ 1238129 h 10612860"/>
                <a:gd name="connsiteX104" fmla="*/ 1453685 w 3195530"/>
                <a:gd name="connsiteY104" fmla="*/ 1885887 h 10612860"/>
                <a:gd name="connsiteX105" fmla="*/ 1302916 w 3195530"/>
                <a:gd name="connsiteY105" fmla="*/ 1712325 h 10612860"/>
                <a:gd name="connsiteX106" fmla="*/ 1505401 w 3195530"/>
                <a:gd name="connsiteY106" fmla="*/ 1530023 h 10612860"/>
                <a:gd name="connsiteX107" fmla="*/ 1518343 w 3195530"/>
                <a:gd name="connsiteY107" fmla="*/ 1530185 h 10612860"/>
                <a:gd name="connsiteX108" fmla="*/ 1411743 w 3195530"/>
                <a:gd name="connsiteY108" fmla="*/ 1476618 h 10612860"/>
                <a:gd name="connsiteX109" fmla="*/ 1132853 w 3195530"/>
                <a:gd name="connsiteY109" fmla="*/ 1356460 h 10612860"/>
                <a:gd name="connsiteX110" fmla="*/ 987224 w 3195530"/>
                <a:gd name="connsiteY110" fmla="*/ 1196250 h 10612860"/>
                <a:gd name="connsiteX111" fmla="*/ 888169 w 3195530"/>
                <a:gd name="connsiteY111" fmla="*/ 929232 h 10612860"/>
                <a:gd name="connsiteX112" fmla="*/ 827953 w 3195530"/>
                <a:gd name="connsiteY112" fmla="*/ 971350 h 10612860"/>
                <a:gd name="connsiteX113" fmla="*/ 713322 w 3195530"/>
                <a:gd name="connsiteY113" fmla="*/ 695928 h 10612860"/>
                <a:gd name="connsiteX114" fmla="*/ 783974 w 3195530"/>
                <a:gd name="connsiteY114" fmla="*/ 630038 h 10612860"/>
                <a:gd name="connsiteX115" fmla="*/ 1290800 w 3195530"/>
                <a:gd name="connsiteY115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503020 w 3195530"/>
                <a:gd name="connsiteY36" fmla="*/ 3730889 h 10612860"/>
                <a:gd name="connsiteX37" fmla="*/ 2445357 w 3195530"/>
                <a:gd name="connsiteY37" fmla="*/ 3730903 h 10612860"/>
                <a:gd name="connsiteX38" fmla="*/ 2469021 w 3195530"/>
                <a:gd name="connsiteY38" fmla="*/ 4013875 h 10612860"/>
                <a:gd name="connsiteX39" fmla="*/ 2974950 w 3195530"/>
                <a:gd name="connsiteY39" fmla="*/ 5593332 h 10612860"/>
                <a:gd name="connsiteX40" fmla="*/ 2708419 w 3195530"/>
                <a:gd name="connsiteY40" fmla="*/ 5730659 h 10612860"/>
                <a:gd name="connsiteX41" fmla="*/ 2736752 w 3195530"/>
                <a:gd name="connsiteY41" fmla="*/ 6385004 h 10612860"/>
                <a:gd name="connsiteX42" fmla="*/ 2718427 w 3195530"/>
                <a:gd name="connsiteY42" fmla="*/ 7009774 h 10612860"/>
                <a:gd name="connsiteX43" fmla="*/ 2690545 w 3195530"/>
                <a:gd name="connsiteY43" fmla="*/ 7429203 h 10612860"/>
                <a:gd name="connsiteX44" fmla="*/ 2595054 w 3195530"/>
                <a:gd name="connsiteY44" fmla="*/ 7760350 h 10612860"/>
                <a:gd name="connsiteX45" fmla="*/ 2500175 w 3195530"/>
                <a:gd name="connsiteY45" fmla="*/ 7873515 h 10612860"/>
                <a:gd name="connsiteX46" fmla="*/ 2483431 w 3195530"/>
                <a:gd name="connsiteY46" fmla="*/ 8113645 h 10612860"/>
                <a:gd name="connsiteX47" fmla="*/ 2412136 w 3195530"/>
                <a:gd name="connsiteY47" fmla="*/ 8776730 h 10612860"/>
                <a:gd name="connsiteX48" fmla="*/ 2380366 w 3195530"/>
                <a:gd name="connsiteY48" fmla="*/ 9173347 h 10612860"/>
                <a:gd name="connsiteX49" fmla="*/ 2396889 w 3195530"/>
                <a:gd name="connsiteY49" fmla="*/ 9467957 h 10612860"/>
                <a:gd name="connsiteX50" fmla="*/ 2454833 w 3195530"/>
                <a:gd name="connsiteY50" fmla="*/ 9613145 h 10612860"/>
                <a:gd name="connsiteX51" fmla="*/ 2424209 w 3195530"/>
                <a:gd name="connsiteY51" fmla="*/ 9804339 h 10612860"/>
                <a:gd name="connsiteX52" fmla="*/ 3134866 w 3195530"/>
                <a:gd name="connsiteY52" fmla="*/ 10341562 h 10612860"/>
                <a:gd name="connsiteX53" fmla="*/ 3160024 w 3195530"/>
                <a:gd name="connsiteY53" fmla="*/ 10564964 h 10612860"/>
                <a:gd name="connsiteX54" fmla="*/ 2531417 w 3195530"/>
                <a:gd name="connsiteY54" fmla="*/ 10550290 h 10612860"/>
                <a:gd name="connsiteX55" fmla="*/ 1876236 w 3195530"/>
                <a:gd name="connsiteY55" fmla="*/ 10303490 h 10612860"/>
                <a:gd name="connsiteX56" fmla="*/ 1861870 w 3195530"/>
                <a:gd name="connsiteY56" fmla="*/ 10020777 h 10612860"/>
                <a:gd name="connsiteX57" fmla="*/ 1835213 w 3195530"/>
                <a:gd name="connsiteY57" fmla="*/ 9894183 h 10612860"/>
                <a:gd name="connsiteX58" fmla="*/ 1882681 w 3195530"/>
                <a:gd name="connsiteY58" fmla="*/ 9589781 h 10612860"/>
                <a:gd name="connsiteX59" fmla="*/ 1802386 w 3195530"/>
                <a:gd name="connsiteY59" fmla="*/ 9334796 h 10612860"/>
                <a:gd name="connsiteX60" fmla="*/ 1800887 w 3195530"/>
                <a:gd name="connsiteY60" fmla="*/ 8152789 h 10612860"/>
                <a:gd name="connsiteX61" fmla="*/ 1935942 w 3195530"/>
                <a:gd name="connsiteY61" fmla="*/ 7506024 h 10612860"/>
                <a:gd name="connsiteX62" fmla="*/ 1876110 w 3195530"/>
                <a:gd name="connsiteY62" fmla="*/ 7319701 h 10612860"/>
                <a:gd name="connsiteX63" fmla="*/ 1916465 w 3195530"/>
                <a:gd name="connsiteY63" fmla="*/ 7164091 h 10612860"/>
                <a:gd name="connsiteX64" fmla="*/ 1910193 w 3195530"/>
                <a:gd name="connsiteY64" fmla="*/ 6839348 h 10612860"/>
                <a:gd name="connsiteX65" fmla="*/ 1707813 w 3195530"/>
                <a:gd name="connsiteY65" fmla="*/ 6238651 h 10612860"/>
                <a:gd name="connsiteX66" fmla="*/ 1377613 w 3195530"/>
                <a:gd name="connsiteY66" fmla="*/ 7441295 h 10612860"/>
                <a:gd name="connsiteX67" fmla="*/ 1374660 w 3195530"/>
                <a:gd name="connsiteY67" fmla="*/ 7650818 h 10612860"/>
                <a:gd name="connsiteX68" fmla="*/ 1267540 w 3195530"/>
                <a:gd name="connsiteY68" fmla="*/ 7793055 h 10612860"/>
                <a:gd name="connsiteX69" fmla="*/ 1278558 w 3195530"/>
                <a:gd name="connsiteY69" fmla="*/ 7897618 h 10612860"/>
                <a:gd name="connsiteX70" fmla="*/ 1205942 w 3195530"/>
                <a:gd name="connsiteY70" fmla="*/ 8057305 h 10612860"/>
                <a:gd name="connsiteX71" fmla="*/ 1033520 w 3195530"/>
                <a:gd name="connsiteY71" fmla="*/ 9173347 h 10612860"/>
                <a:gd name="connsiteX72" fmla="*/ 1054274 w 3195530"/>
                <a:gd name="connsiteY72" fmla="*/ 9656724 h 10612860"/>
                <a:gd name="connsiteX73" fmla="*/ 990267 w 3195530"/>
                <a:gd name="connsiteY73" fmla="*/ 10063276 h 10612860"/>
                <a:gd name="connsiteX74" fmla="*/ 1368683 w 3195530"/>
                <a:gd name="connsiteY74" fmla="*/ 10442252 h 10612860"/>
                <a:gd name="connsiteX75" fmla="*/ 918876 w 3195530"/>
                <a:gd name="connsiteY75" fmla="*/ 10600044 h 10612860"/>
                <a:gd name="connsiteX76" fmla="*/ 474779 w 3195530"/>
                <a:gd name="connsiteY76" fmla="*/ 10287718 h 10612860"/>
                <a:gd name="connsiteX77" fmla="*/ 566182 w 3195530"/>
                <a:gd name="connsiteY77" fmla="*/ 10019896 h 10612860"/>
                <a:gd name="connsiteX78" fmla="*/ 460825 w 3195530"/>
                <a:gd name="connsiteY78" fmla="*/ 9692724 h 10612860"/>
                <a:gd name="connsiteX79" fmla="*/ 511587 w 3195530"/>
                <a:gd name="connsiteY79" fmla="*/ 9032388 h 10612860"/>
                <a:gd name="connsiteX80" fmla="*/ 622935 w 3195530"/>
                <a:gd name="connsiteY80" fmla="*/ 7525502 h 10612860"/>
                <a:gd name="connsiteX81" fmla="*/ 669466 w 3195530"/>
                <a:gd name="connsiteY81" fmla="*/ 7311969 h 10612860"/>
                <a:gd name="connsiteX82" fmla="*/ 689870 w 3195530"/>
                <a:gd name="connsiteY82" fmla="*/ 7037851 h 10612860"/>
                <a:gd name="connsiteX83" fmla="*/ 677180 w 3195530"/>
                <a:gd name="connsiteY83" fmla="*/ 6796735 h 10612860"/>
                <a:gd name="connsiteX84" fmla="*/ 587421 w 3195530"/>
                <a:gd name="connsiteY84" fmla="*/ 6210025 h 10612860"/>
                <a:gd name="connsiteX85" fmla="*/ 503127 w 3195530"/>
                <a:gd name="connsiteY85" fmla="*/ 5850688 h 10612860"/>
                <a:gd name="connsiteX86" fmla="*/ 304621 w 3195530"/>
                <a:gd name="connsiteY86" fmla="*/ 5601332 h 10612860"/>
                <a:gd name="connsiteX87" fmla="*/ 461987 w 3195530"/>
                <a:gd name="connsiteY87" fmla="*/ 4201579 h 10612860"/>
                <a:gd name="connsiteX88" fmla="*/ 480370 w 3195530"/>
                <a:gd name="connsiteY88" fmla="*/ 4073429 h 10612860"/>
                <a:gd name="connsiteX89" fmla="*/ 480370 w 3195530"/>
                <a:gd name="connsiteY89" fmla="*/ 4037882 h 10612860"/>
                <a:gd name="connsiteX90" fmla="*/ 430481 w 3195530"/>
                <a:gd name="connsiteY90" fmla="*/ 3966665 h 10612860"/>
                <a:gd name="connsiteX91" fmla="*/ 480370 w 3195530"/>
                <a:gd name="connsiteY91" fmla="*/ 3731366 h 10612860"/>
                <a:gd name="connsiteX92" fmla="*/ 357520 w 3195530"/>
                <a:gd name="connsiteY92" fmla="*/ 3489579 h 10612860"/>
                <a:gd name="connsiteX93" fmla="*/ 296032 w 3195530"/>
                <a:gd name="connsiteY93" fmla="*/ 3332537 h 10612860"/>
                <a:gd name="connsiteX94" fmla="*/ 312879 w 3195530"/>
                <a:gd name="connsiteY94" fmla="*/ 3170839 h 10612860"/>
                <a:gd name="connsiteX95" fmla="*/ 258721 w 3195530"/>
                <a:gd name="connsiteY95" fmla="*/ 3134915 h 10612860"/>
                <a:gd name="connsiteX96" fmla="*/ 207412 w 3195530"/>
                <a:gd name="connsiteY96" fmla="*/ 2897913 h 10612860"/>
                <a:gd name="connsiteX97" fmla="*/ 54452 w 3195530"/>
                <a:gd name="connsiteY97" fmla="*/ 2538400 h 10612860"/>
                <a:gd name="connsiteX98" fmla="*/ 9303 w 3195530"/>
                <a:gd name="connsiteY98" fmla="*/ 2186090 h 10612860"/>
                <a:gd name="connsiteX99" fmla="*/ 81583 w 3195530"/>
                <a:gd name="connsiteY99" fmla="*/ 1743638 h 10612860"/>
                <a:gd name="connsiteX100" fmla="*/ 649543 w 3195530"/>
                <a:gd name="connsiteY100" fmla="*/ 1494582 h 10612860"/>
                <a:gd name="connsiteX101" fmla="*/ 945925 w 3195530"/>
                <a:gd name="connsiteY101" fmla="*/ 1232699 h 10612860"/>
                <a:gd name="connsiteX102" fmla="*/ 952102 w 3195530"/>
                <a:gd name="connsiteY102" fmla="*/ 1238129 h 10612860"/>
                <a:gd name="connsiteX103" fmla="*/ 1453685 w 3195530"/>
                <a:gd name="connsiteY103" fmla="*/ 1885887 h 10612860"/>
                <a:gd name="connsiteX104" fmla="*/ 1302916 w 3195530"/>
                <a:gd name="connsiteY104" fmla="*/ 1712325 h 10612860"/>
                <a:gd name="connsiteX105" fmla="*/ 1505401 w 3195530"/>
                <a:gd name="connsiteY105" fmla="*/ 1530023 h 10612860"/>
                <a:gd name="connsiteX106" fmla="*/ 1518343 w 3195530"/>
                <a:gd name="connsiteY106" fmla="*/ 1530185 h 10612860"/>
                <a:gd name="connsiteX107" fmla="*/ 1411743 w 3195530"/>
                <a:gd name="connsiteY107" fmla="*/ 1476618 h 10612860"/>
                <a:gd name="connsiteX108" fmla="*/ 1132853 w 3195530"/>
                <a:gd name="connsiteY108" fmla="*/ 1356460 h 10612860"/>
                <a:gd name="connsiteX109" fmla="*/ 987224 w 3195530"/>
                <a:gd name="connsiteY109" fmla="*/ 1196250 h 10612860"/>
                <a:gd name="connsiteX110" fmla="*/ 888169 w 3195530"/>
                <a:gd name="connsiteY110" fmla="*/ 929232 h 10612860"/>
                <a:gd name="connsiteX111" fmla="*/ 827953 w 3195530"/>
                <a:gd name="connsiteY111" fmla="*/ 971350 h 10612860"/>
                <a:gd name="connsiteX112" fmla="*/ 713322 w 3195530"/>
                <a:gd name="connsiteY112" fmla="*/ 695928 h 10612860"/>
                <a:gd name="connsiteX113" fmla="*/ 783974 w 3195530"/>
                <a:gd name="connsiteY113" fmla="*/ 630038 h 10612860"/>
                <a:gd name="connsiteX114" fmla="*/ 1290800 w 3195530"/>
                <a:gd name="connsiteY114" fmla="*/ 0 h 10612860"/>
                <a:gd name="connsiteX0" fmla="*/ 1763037 w 3195530"/>
                <a:gd name="connsiteY0" fmla="*/ 2903008 h 10612860"/>
                <a:gd name="connsiteX1" fmla="*/ 1850995 w 3195530"/>
                <a:gd name="connsiteY1" fmla="*/ 3156579 h 10612860"/>
                <a:gd name="connsiteX2" fmla="*/ 1868097 w 3195530"/>
                <a:gd name="connsiteY2" fmla="*/ 2960638 h 10612860"/>
                <a:gd name="connsiteX3" fmla="*/ 1763037 w 3195530"/>
                <a:gd name="connsiteY3" fmla="*/ 2903008 h 10612860"/>
                <a:gd name="connsiteX4" fmla="*/ 1290800 w 3195530"/>
                <a:gd name="connsiteY4" fmla="*/ 0 h 10612860"/>
                <a:gd name="connsiteX5" fmla="*/ 1852755 w 3195530"/>
                <a:gd name="connsiteY5" fmla="*/ 556368 h 10612860"/>
                <a:gd name="connsiteX6" fmla="*/ 1880139 w 3195530"/>
                <a:gd name="connsiteY6" fmla="*/ 826219 h 10612860"/>
                <a:gd name="connsiteX7" fmla="*/ 1800885 w 3195530"/>
                <a:gd name="connsiteY7" fmla="*/ 889179 h 10612860"/>
                <a:gd name="connsiteX8" fmla="*/ 1665029 w 3195530"/>
                <a:gd name="connsiteY8" fmla="*/ 1234718 h 10612860"/>
                <a:gd name="connsiteX9" fmla="*/ 1649096 w 3195530"/>
                <a:gd name="connsiteY9" fmla="*/ 1339123 h 10612860"/>
                <a:gd name="connsiteX10" fmla="*/ 1534696 w 3195530"/>
                <a:gd name="connsiteY10" fmla="*/ 1530388 h 10612860"/>
                <a:gd name="connsiteX11" fmla="*/ 1721540 w 3195530"/>
                <a:gd name="connsiteY11" fmla="*/ 1740863 h 10612860"/>
                <a:gd name="connsiteX12" fmla="*/ 1724957 w 3195530"/>
                <a:gd name="connsiteY12" fmla="*/ 1755132 h 10612860"/>
                <a:gd name="connsiteX13" fmla="*/ 1652304 w 3195530"/>
                <a:gd name="connsiteY13" fmla="*/ 1750313 h 10612860"/>
                <a:gd name="connsiteX14" fmla="*/ 1751358 w 3195530"/>
                <a:gd name="connsiteY14" fmla="*/ 1930550 h 10612860"/>
                <a:gd name="connsiteX15" fmla="*/ 1724957 w 3195530"/>
                <a:gd name="connsiteY15" fmla="*/ 1755132 h 10612860"/>
                <a:gd name="connsiteX16" fmla="*/ 1736291 w 3195530"/>
                <a:gd name="connsiteY16" fmla="*/ 1755884 h 10612860"/>
                <a:gd name="connsiteX17" fmla="*/ 1721540 w 3195530"/>
                <a:gd name="connsiteY17" fmla="*/ 1740863 h 10612860"/>
                <a:gd name="connsiteX18" fmla="*/ 1667880 w 3195530"/>
                <a:gd name="connsiteY18" fmla="*/ 1609649 h 10612860"/>
                <a:gd name="connsiteX19" fmla="*/ 1658106 w 3195530"/>
                <a:gd name="connsiteY19" fmla="*/ 1372022 h 10612860"/>
                <a:gd name="connsiteX20" fmla="*/ 1734509 w 3195530"/>
                <a:gd name="connsiteY20" fmla="*/ 1541309 h 10612860"/>
                <a:gd name="connsiteX21" fmla="*/ 2326647 w 3195530"/>
                <a:gd name="connsiteY21" fmla="*/ 1715111 h 10612860"/>
                <a:gd name="connsiteX22" fmla="*/ 2509435 w 3195530"/>
                <a:gd name="connsiteY22" fmla="*/ 1794736 h 10612860"/>
                <a:gd name="connsiteX23" fmla="*/ 2606453 w 3195530"/>
                <a:gd name="connsiteY23" fmla="*/ 2095611 h 10612860"/>
                <a:gd name="connsiteX24" fmla="*/ 2672829 w 3195530"/>
                <a:gd name="connsiteY24" fmla="*/ 2178119 h 10612860"/>
                <a:gd name="connsiteX25" fmla="*/ 2670233 w 3195530"/>
                <a:gd name="connsiteY25" fmla="*/ 2302646 h 10612860"/>
                <a:gd name="connsiteX26" fmla="*/ 2712685 w 3195530"/>
                <a:gd name="connsiteY26" fmla="*/ 2352064 h 10612860"/>
                <a:gd name="connsiteX27" fmla="*/ 2702149 w 3195530"/>
                <a:gd name="connsiteY27" fmla="*/ 2404747 h 10612860"/>
                <a:gd name="connsiteX28" fmla="*/ 2763128 w 3195530"/>
                <a:gd name="connsiteY28" fmla="*/ 2436539 h 10612860"/>
                <a:gd name="connsiteX29" fmla="*/ 2757987 w 3195530"/>
                <a:gd name="connsiteY29" fmla="*/ 2539216 h 10612860"/>
                <a:gd name="connsiteX30" fmla="*/ 3024915 w 3195530"/>
                <a:gd name="connsiteY30" fmla="*/ 2938542 h 10612860"/>
                <a:gd name="connsiteX31" fmla="*/ 3138120 w 3195530"/>
                <a:gd name="connsiteY31" fmla="*/ 3005297 h 10612860"/>
                <a:gd name="connsiteX32" fmla="*/ 3194723 w 3195530"/>
                <a:gd name="connsiteY32" fmla="*/ 3333739 h 10612860"/>
                <a:gd name="connsiteX33" fmla="*/ 2857806 w 3195530"/>
                <a:gd name="connsiteY33" fmla="*/ 3656225 h 10612860"/>
                <a:gd name="connsiteX34" fmla="*/ 2542420 w 3195530"/>
                <a:gd name="connsiteY34" fmla="*/ 3660305 h 10612860"/>
                <a:gd name="connsiteX35" fmla="*/ 2461079 w 3195530"/>
                <a:gd name="connsiteY35" fmla="*/ 3610217 h 10612860"/>
                <a:gd name="connsiteX36" fmla="*/ 2445357 w 3195530"/>
                <a:gd name="connsiteY36" fmla="*/ 3730903 h 10612860"/>
                <a:gd name="connsiteX37" fmla="*/ 2469021 w 3195530"/>
                <a:gd name="connsiteY37" fmla="*/ 4013875 h 10612860"/>
                <a:gd name="connsiteX38" fmla="*/ 2974950 w 3195530"/>
                <a:gd name="connsiteY38" fmla="*/ 5593332 h 10612860"/>
                <a:gd name="connsiteX39" fmla="*/ 2708419 w 3195530"/>
                <a:gd name="connsiteY39" fmla="*/ 5730659 h 10612860"/>
                <a:gd name="connsiteX40" fmla="*/ 2736752 w 3195530"/>
                <a:gd name="connsiteY40" fmla="*/ 6385004 h 10612860"/>
                <a:gd name="connsiteX41" fmla="*/ 2718427 w 3195530"/>
                <a:gd name="connsiteY41" fmla="*/ 7009774 h 10612860"/>
                <a:gd name="connsiteX42" fmla="*/ 2690545 w 3195530"/>
                <a:gd name="connsiteY42" fmla="*/ 7429203 h 10612860"/>
                <a:gd name="connsiteX43" fmla="*/ 2595054 w 3195530"/>
                <a:gd name="connsiteY43" fmla="*/ 7760350 h 10612860"/>
                <a:gd name="connsiteX44" fmla="*/ 2500175 w 3195530"/>
                <a:gd name="connsiteY44" fmla="*/ 7873515 h 10612860"/>
                <a:gd name="connsiteX45" fmla="*/ 2483431 w 3195530"/>
                <a:gd name="connsiteY45" fmla="*/ 8113645 h 10612860"/>
                <a:gd name="connsiteX46" fmla="*/ 2412136 w 3195530"/>
                <a:gd name="connsiteY46" fmla="*/ 8776730 h 10612860"/>
                <a:gd name="connsiteX47" fmla="*/ 2380366 w 3195530"/>
                <a:gd name="connsiteY47" fmla="*/ 9173347 h 10612860"/>
                <a:gd name="connsiteX48" fmla="*/ 2396889 w 3195530"/>
                <a:gd name="connsiteY48" fmla="*/ 9467957 h 10612860"/>
                <a:gd name="connsiteX49" fmla="*/ 2454833 w 3195530"/>
                <a:gd name="connsiteY49" fmla="*/ 9613145 h 10612860"/>
                <a:gd name="connsiteX50" fmla="*/ 2424209 w 3195530"/>
                <a:gd name="connsiteY50" fmla="*/ 9804339 h 10612860"/>
                <a:gd name="connsiteX51" fmla="*/ 3134866 w 3195530"/>
                <a:gd name="connsiteY51" fmla="*/ 10341562 h 10612860"/>
                <a:gd name="connsiteX52" fmla="*/ 3160024 w 3195530"/>
                <a:gd name="connsiteY52" fmla="*/ 10564964 h 10612860"/>
                <a:gd name="connsiteX53" fmla="*/ 2531417 w 3195530"/>
                <a:gd name="connsiteY53" fmla="*/ 10550290 h 10612860"/>
                <a:gd name="connsiteX54" fmla="*/ 1876236 w 3195530"/>
                <a:gd name="connsiteY54" fmla="*/ 10303490 h 10612860"/>
                <a:gd name="connsiteX55" fmla="*/ 1861870 w 3195530"/>
                <a:gd name="connsiteY55" fmla="*/ 10020777 h 10612860"/>
                <a:gd name="connsiteX56" fmla="*/ 1835213 w 3195530"/>
                <a:gd name="connsiteY56" fmla="*/ 9894183 h 10612860"/>
                <a:gd name="connsiteX57" fmla="*/ 1882681 w 3195530"/>
                <a:gd name="connsiteY57" fmla="*/ 9589781 h 10612860"/>
                <a:gd name="connsiteX58" fmla="*/ 1802386 w 3195530"/>
                <a:gd name="connsiteY58" fmla="*/ 9334796 h 10612860"/>
                <a:gd name="connsiteX59" fmla="*/ 1800887 w 3195530"/>
                <a:gd name="connsiteY59" fmla="*/ 8152789 h 10612860"/>
                <a:gd name="connsiteX60" fmla="*/ 1935942 w 3195530"/>
                <a:gd name="connsiteY60" fmla="*/ 7506024 h 10612860"/>
                <a:gd name="connsiteX61" fmla="*/ 1876110 w 3195530"/>
                <a:gd name="connsiteY61" fmla="*/ 7319701 h 10612860"/>
                <a:gd name="connsiteX62" fmla="*/ 1916465 w 3195530"/>
                <a:gd name="connsiteY62" fmla="*/ 7164091 h 10612860"/>
                <a:gd name="connsiteX63" fmla="*/ 1910193 w 3195530"/>
                <a:gd name="connsiteY63" fmla="*/ 6839348 h 10612860"/>
                <a:gd name="connsiteX64" fmla="*/ 1707813 w 3195530"/>
                <a:gd name="connsiteY64" fmla="*/ 6238651 h 10612860"/>
                <a:gd name="connsiteX65" fmla="*/ 1377613 w 3195530"/>
                <a:gd name="connsiteY65" fmla="*/ 7441295 h 10612860"/>
                <a:gd name="connsiteX66" fmla="*/ 1374660 w 3195530"/>
                <a:gd name="connsiteY66" fmla="*/ 7650818 h 10612860"/>
                <a:gd name="connsiteX67" fmla="*/ 1267540 w 3195530"/>
                <a:gd name="connsiteY67" fmla="*/ 7793055 h 10612860"/>
                <a:gd name="connsiteX68" fmla="*/ 1278558 w 3195530"/>
                <a:gd name="connsiteY68" fmla="*/ 7897618 h 10612860"/>
                <a:gd name="connsiteX69" fmla="*/ 1205942 w 3195530"/>
                <a:gd name="connsiteY69" fmla="*/ 8057305 h 10612860"/>
                <a:gd name="connsiteX70" fmla="*/ 1033520 w 3195530"/>
                <a:gd name="connsiteY70" fmla="*/ 9173347 h 10612860"/>
                <a:gd name="connsiteX71" fmla="*/ 1054274 w 3195530"/>
                <a:gd name="connsiteY71" fmla="*/ 9656724 h 10612860"/>
                <a:gd name="connsiteX72" fmla="*/ 990267 w 3195530"/>
                <a:gd name="connsiteY72" fmla="*/ 10063276 h 10612860"/>
                <a:gd name="connsiteX73" fmla="*/ 1368683 w 3195530"/>
                <a:gd name="connsiteY73" fmla="*/ 10442252 h 10612860"/>
                <a:gd name="connsiteX74" fmla="*/ 918876 w 3195530"/>
                <a:gd name="connsiteY74" fmla="*/ 10600044 h 10612860"/>
                <a:gd name="connsiteX75" fmla="*/ 474779 w 3195530"/>
                <a:gd name="connsiteY75" fmla="*/ 10287718 h 10612860"/>
                <a:gd name="connsiteX76" fmla="*/ 566182 w 3195530"/>
                <a:gd name="connsiteY76" fmla="*/ 10019896 h 10612860"/>
                <a:gd name="connsiteX77" fmla="*/ 460825 w 3195530"/>
                <a:gd name="connsiteY77" fmla="*/ 9692724 h 10612860"/>
                <a:gd name="connsiteX78" fmla="*/ 511587 w 3195530"/>
                <a:gd name="connsiteY78" fmla="*/ 9032388 h 10612860"/>
                <a:gd name="connsiteX79" fmla="*/ 622935 w 3195530"/>
                <a:gd name="connsiteY79" fmla="*/ 7525502 h 10612860"/>
                <a:gd name="connsiteX80" fmla="*/ 669466 w 3195530"/>
                <a:gd name="connsiteY80" fmla="*/ 7311969 h 10612860"/>
                <a:gd name="connsiteX81" fmla="*/ 689870 w 3195530"/>
                <a:gd name="connsiteY81" fmla="*/ 7037851 h 10612860"/>
                <a:gd name="connsiteX82" fmla="*/ 677180 w 3195530"/>
                <a:gd name="connsiteY82" fmla="*/ 6796735 h 10612860"/>
                <a:gd name="connsiteX83" fmla="*/ 587421 w 3195530"/>
                <a:gd name="connsiteY83" fmla="*/ 6210025 h 10612860"/>
                <a:gd name="connsiteX84" fmla="*/ 503127 w 3195530"/>
                <a:gd name="connsiteY84" fmla="*/ 5850688 h 10612860"/>
                <a:gd name="connsiteX85" fmla="*/ 304621 w 3195530"/>
                <a:gd name="connsiteY85" fmla="*/ 5601332 h 10612860"/>
                <a:gd name="connsiteX86" fmla="*/ 461987 w 3195530"/>
                <a:gd name="connsiteY86" fmla="*/ 4201579 h 10612860"/>
                <a:gd name="connsiteX87" fmla="*/ 480370 w 3195530"/>
                <a:gd name="connsiteY87" fmla="*/ 4073429 h 10612860"/>
                <a:gd name="connsiteX88" fmla="*/ 480370 w 3195530"/>
                <a:gd name="connsiteY88" fmla="*/ 4037882 h 10612860"/>
                <a:gd name="connsiteX89" fmla="*/ 430481 w 3195530"/>
                <a:gd name="connsiteY89" fmla="*/ 3966665 h 10612860"/>
                <a:gd name="connsiteX90" fmla="*/ 480370 w 3195530"/>
                <a:gd name="connsiteY90" fmla="*/ 3731366 h 10612860"/>
                <a:gd name="connsiteX91" fmla="*/ 357520 w 3195530"/>
                <a:gd name="connsiteY91" fmla="*/ 3489579 h 10612860"/>
                <a:gd name="connsiteX92" fmla="*/ 296032 w 3195530"/>
                <a:gd name="connsiteY92" fmla="*/ 3332537 h 10612860"/>
                <a:gd name="connsiteX93" fmla="*/ 312879 w 3195530"/>
                <a:gd name="connsiteY93" fmla="*/ 3170839 h 10612860"/>
                <a:gd name="connsiteX94" fmla="*/ 258721 w 3195530"/>
                <a:gd name="connsiteY94" fmla="*/ 3134915 h 10612860"/>
                <a:gd name="connsiteX95" fmla="*/ 207412 w 3195530"/>
                <a:gd name="connsiteY95" fmla="*/ 2897913 h 10612860"/>
                <a:gd name="connsiteX96" fmla="*/ 54452 w 3195530"/>
                <a:gd name="connsiteY96" fmla="*/ 2538400 h 10612860"/>
                <a:gd name="connsiteX97" fmla="*/ 9303 w 3195530"/>
                <a:gd name="connsiteY97" fmla="*/ 2186090 h 10612860"/>
                <a:gd name="connsiteX98" fmla="*/ 81583 w 3195530"/>
                <a:gd name="connsiteY98" fmla="*/ 1743638 h 10612860"/>
                <a:gd name="connsiteX99" fmla="*/ 649543 w 3195530"/>
                <a:gd name="connsiteY99" fmla="*/ 1494582 h 10612860"/>
                <a:gd name="connsiteX100" fmla="*/ 945925 w 3195530"/>
                <a:gd name="connsiteY100" fmla="*/ 1232699 h 10612860"/>
                <a:gd name="connsiteX101" fmla="*/ 952102 w 3195530"/>
                <a:gd name="connsiteY101" fmla="*/ 1238129 h 10612860"/>
                <a:gd name="connsiteX102" fmla="*/ 1453685 w 3195530"/>
                <a:gd name="connsiteY102" fmla="*/ 1885887 h 10612860"/>
                <a:gd name="connsiteX103" fmla="*/ 1302916 w 3195530"/>
                <a:gd name="connsiteY103" fmla="*/ 1712325 h 10612860"/>
                <a:gd name="connsiteX104" fmla="*/ 1505401 w 3195530"/>
                <a:gd name="connsiteY104" fmla="*/ 1530023 h 10612860"/>
                <a:gd name="connsiteX105" fmla="*/ 1518343 w 3195530"/>
                <a:gd name="connsiteY105" fmla="*/ 1530185 h 10612860"/>
                <a:gd name="connsiteX106" fmla="*/ 1411743 w 3195530"/>
                <a:gd name="connsiteY106" fmla="*/ 1476618 h 10612860"/>
                <a:gd name="connsiteX107" fmla="*/ 1132853 w 3195530"/>
                <a:gd name="connsiteY107" fmla="*/ 1356460 h 10612860"/>
                <a:gd name="connsiteX108" fmla="*/ 987224 w 3195530"/>
                <a:gd name="connsiteY108" fmla="*/ 1196250 h 10612860"/>
                <a:gd name="connsiteX109" fmla="*/ 888169 w 3195530"/>
                <a:gd name="connsiteY109" fmla="*/ 929232 h 10612860"/>
                <a:gd name="connsiteX110" fmla="*/ 827953 w 3195530"/>
                <a:gd name="connsiteY110" fmla="*/ 971350 h 10612860"/>
                <a:gd name="connsiteX111" fmla="*/ 713322 w 3195530"/>
                <a:gd name="connsiteY111" fmla="*/ 695928 h 10612860"/>
                <a:gd name="connsiteX112" fmla="*/ 783974 w 3195530"/>
                <a:gd name="connsiteY112" fmla="*/ 630038 h 10612860"/>
                <a:gd name="connsiteX113" fmla="*/ 1290800 w 3195530"/>
                <a:gd name="connsiteY113" fmla="*/ 0 h 10612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195530" h="10612860">
                  <a:moveTo>
                    <a:pt x="1763037" y="2903008"/>
                  </a:moveTo>
                  <a:cubicBezTo>
                    <a:pt x="1885202" y="3033635"/>
                    <a:pt x="1872984" y="3065139"/>
                    <a:pt x="1850995" y="3156579"/>
                  </a:cubicBezTo>
                  <a:cubicBezTo>
                    <a:pt x="1916962" y="3145053"/>
                    <a:pt x="1941396" y="3013657"/>
                    <a:pt x="1868097" y="2960638"/>
                  </a:cubicBezTo>
                  <a:lnTo>
                    <a:pt x="1763037" y="2903008"/>
                  </a:lnTo>
                  <a:close/>
                  <a:moveTo>
                    <a:pt x="1290800" y="0"/>
                  </a:moveTo>
                  <a:cubicBezTo>
                    <a:pt x="1801445" y="7956"/>
                    <a:pt x="1808775" y="336334"/>
                    <a:pt x="1852755" y="556368"/>
                  </a:cubicBezTo>
                  <a:cubicBezTo>
                    <a:pt x="1963687" y="508007"/>
                    <a:pt x="1888928" y="775456"/>
                    <a:pt x="1880139" y="826219"/>
                  </a:cubicBezTo>
                  <a:cubicBezTo>
                    <a:pt x="1853721" y="920973"/>
                    <a:pt x="1832190" y="902771"/>
                    <a:pt x="1800885" y="889179"/>
                  </a:cubicBezTo>
                  <a:cubicBezTo>
                    <a:pt x="1794692" y="1052768"/>
                    <a:pt x="1749407" y="1133370"/>
                    <a:pt x="1665029" y="1234718"/>
                  </a:cubicBezTo>
                  <a:cubicBezTo>
                    <a:pt x="1652388" y="1274130"/>
                    <a:pt x="1654407" y="1304321"/>
                    <a:pt x="1649096" y="1339123"/>
                  </a:cubicBezTo>
                  <a:cubicBezTo>
                    <a:pt x="1649324" y="1430088"/>
                    <a:pt x="1591182" y="1487163"/>
                    <a:pt x="1534696" y="1530388"/>
                  </a:cubicBezTo>
                  <a:cubicBezTo>
                    <a:pt x="1631138" y="1537326"/>
                    <a:pt x="1656218" y="1674523"/>
                    <a:pt x="1721540" y="1740863"/>
                  </a:cubicBezTo>
                  <a:cubicBezTo>
                    <a:pt x="1723080" y="1745641"/>
                    <a:pt x="1724169" y="1750405"/>
                    <a:pt x="1724957" y="1755132"/>
                  </a:cubicBezTo>
                  <a:lnTo>
                    <a:pt x="1652304" y="1750313"/>
                  </a:lnTo>
                  <a:lnTo>
                    <a:pt x="1751358" y="1930550"/>
                  </a:lnTo>
                  <a:cubicBezTo>
                    <a:pt x="1734495" y="1865727"/>
                    <a:pt x="1738270" y="1816989"/>
                    <a:pt x="1724957" y="1755132"/>
                  </a:cubicBezTo>
                  <a:lnTo>
                    <a:pt x="1736291" y="1755884"/>
                  </a:lnTo>
                  <a:lnTo>
                    <a:pt x="1721540" y="1740863"/>
                  </a:lnTo>
                  <a:cubicBezTo>
                    <a:pt x="1712755" y="1703995"/>
                    <a:pt x="1697127" y="1662129"/>
                    <a:pt x="1667880" y="1609649"/>
                  </a:cubicBezTo>
                  <a:lnTo>
                    <a:pt x="1658106" y="1372022"/>
                  </a:lnTo>
                  <a:cubicBezTo>
                    <a:pt x="1691718" y="1475323"/>
                    <a:pt x="1705784" y="1525605"/>
                    <a:pt x="1734509" y="1541309"/>
                  </a:cubicBezTo>
                  <a:cubicBezTo>
                    <a:pt x="1938405" y="1625368"/>
                    <a:pt x="2120309" y="1644883"/>
                    <a:pt x="2326647" y="1715111"/>
                  </a:cubicBezTo>
                  <a:cubicBezTo>
                    <a:pt x="2387577" y="1741653"/>
                    <a:pt x="2468052" y="1735922"/>
                    <a:pt x="2509435" y="1794736"/>
                  </a:cubicBezTo>
                  <a:cubicBezTo>
                    <a:pt x="2578423" y="1861987"/>
                    <a:pt x="2583886" y="2028360"/>
                    <a:pt x="2606453" y="2095611"/>
                  </a:cubicBezTo>
                  <a:cubicBezTo>
                    <a:pt x="2645682" y="2153081"/>
                    <a:pt x="2650703" y="2150616"/>
                    <a:pt x="2672829" y="2178119"/>
                  </a:cubicBezTo>
                  <a:cubicBezTo>
                    <a:pt x="2671964" y="2219628"/>
                    <a:pt x="2671098" y="2261137"/>
                    <a:pt x="2670233" y="2302646"/>
                  </a:cubicBezTo>
                  <a:cubicBezTo>
                    <a:pt x="2698229" y="2345244"/>
                    <a:pt x="2677359" y="2320992"/>
                    <a:pt x="2712685" y="2352064"/>
                  </a:cubicBezTo>
                  <a:lnTo>
                    <a:pt x="2702149" y="2404747"/>
                  </a:lnTo>
                  <a:cubicBezTo>
                    <a:pt x="2725733" y="2417650"/>
                    <a:pt x="2734657" y="2405196"/>
                    <a:pt x="2763128" y="2436539"/>
                  </a:cubicBezTo>
                  <a:cubicBezTo>
                    <a:pt x="2783404" y="2468460"/>
                    <a:pt x="2759701" y="2504990"/>
                    <a:pt x="2757987" y="2539216"/>
                  </a:cubicBezTo>
                  <a:cubicBezTo>
                    <a:pt x="2830675" y="2570897"/>
                    <a:pt x="2952228" y="2786992"/>
                    <a:pt x="3024915" y="2938542"/>
                  </a:cubicBezTo>
                  <a:lnTo>
                    <a:pt x="3138120" y="3005297"/>
                  </a:lnTo>
                  <a:cubicBezTo>
                    <a:pt x="3176534" y="3119388"/>
                    <a:pt x="3200288" y="3168933"/>
                    <a:pt x="3194723" y="3333739"/>
                  </a:cubicBezTo>
                  <a:cubicBezTo>
                    <a:pt x="3121510" y="3499632"/>
                    <a:pt x="3109378" y="3603286"/>
                    <a:pt x="2857806" y="3656225"/>
                  </a:cubicBezTo>
                  <a:lnTo>
                    <a:pt x="2542420" y="3660305"/>
                  </a:lnTo>
                  <a:cubicBezTo>
                    <a:pt x="2487616" y="3649756"/>
                    <a:pt x="2506110" y="3650733"/>
                    <a:pt x="2461079" y="3610217"/>
                  </a:cubicBezTo>
                  <a:lnTo>
                    <a:pt x="2445357" y="3730903"/>
                  </a:lnTo>
                  <a:lnTo>
                    <a:pt x="2469021" y="4013875"/>
                  </a:lnTo>
                  <a:cubicBezTo>
                    <a:pt x="2533134" y="4303569"/>
                    <a:pt x="2824378" y="5106399"/>
                    <a:pt x="2974950" y="5593332"/>
                  </a:cubicBezTo>
                  <a:cubicBezTo>
                    <a:pt x="3011367" y="5707926"/>
                    <a:pt x="2843607" y="5642497"/>
                    <a:pt x="2708419" y="5730659"/>
                  </a:cubicBezTo>
                  <a:cubicBezTo>
                    <a:pt x="2757344" y="5999535"/>
                    <a:pt x="2737509" y="6102898"/>
                    <a:pt x="2736752" y="6385004"/>
                  </a:cubicBezTo>
                  <a:cubicBezTo>
                    <a:pt x="2736620" y="6633185"/>
                    <a:pt x="2747845" y="6839701"/>
                    <a:pt x="2718427" y="7009774"/>
                  </a:cubicBezTo>
                  <a:cubicBezTo>
                    <a:pt x="2666595" y="7086786"/>
                    <a:pt x="2735962" y="7280136"/>
                    <a:pt x="2690545" y="7429203"/>
                  </a:cubicBezTo>
                  <a:cubicBezTo>
                    <a:pt x="2634529" y="7582454"/>
                    <a:pt x="2615963" y="7594947"/>
                    <a:pt x="2595054" y="7760350"/>
                  </a:cubicBezTo>
                  <a:cubicBezTo>
                    <a:pt x="2588928" y="7805572"/>
                    <a:pt x="2483805" y="7828293"/>
                    <a:pt x="2500175" y="7873515"/>
                  </a:cubicBezTo>
                  <a:cubicBezTo>
                    <a:pt x="2579762" y="8026219"/>
                    <a:pt x="2466379" y="8049122"/>
                    <a:pt x="2483431" y="8113645"/>
                  </a:cubicBezTo>
                  <a:cubicBezTo>
                    <a:pt x="2517403" y="8288153"/>
                    <a:pt x="2436363" y="8606939"/>
                    <a:pt x="2412136" y="8776730"/>
                  </a:cubicBezTo>
                  <a:cubicBezTo>
                    <a:pt x="2369240" y="8959967"/>
                    <a:pt x="2353609" y="9066251"/>
                    <a:pt x="2380366" y="9173347"/>
                  </a:cubicBezTo>
                  <a:cubicBezTo>
                    <a:pt x="2432405" y="9284240"/>
                    <a:pt x="2442141" y="9369753"/>
                    <a:pt x="2396889" y="9467957"/>
                  </a:cubicBezTo>
                  <a:cubicBezTo>
                    <a:pt x="2363285" y="9537774"/>
                    <a:pt x="2376298" y="9577438"/>
                    <a:pt x="2454833" y="9613145"/>
                  </a:cubicBezTo>
                  <a:cubicBezTo>
                    <a:pt x="2491303" y="9642018"/>
                    <a:pt x="2530300" y="9658824"/>
                    <a:pt x="2424209" y="9804339"/>
                  </a:cubicBezTo>
                  <a:cubicBezTo>
                    <a:pt x="2356358" y="9899657"/>
                    <a:pt x="2771113" y="10115384"/>
                    <a:pt x="3134866" y="10341562"/>
                  </a:cubicBezTo>
                  <a:cubicBezTo>
                    <a:pt x="3198279" y="10390076"/>
                    <a:pt x="3220414" y="10515372"/>
                    <a:pt x="3160024" y="10564964"/>
                  </a:cubicBezTo>
                  <a:cubicBezTo>
                    <a:pt x="3063292" y="10600964"/>
                    <a:pt x="2776202" y="10577739"/>
                    <a:pt x="2531417" y="10550290"/>
                  </a:cubicBezTo>
                  <a:cubicBezTo>
                    <a:pt x="2270722" y="10510324"/>
                    <a:pt x="2132699" y="10411138"/>
                    <a:pt x="1876236" y="10303490"/>
                  </a:cubicBezTo>
                  <a:cubicBezTo>
                    <a:pt x="1796716" y="10260760"/>
                    <a:pt x="1856789" y="10099505"/>
                    <a:pt x="1861870" y="10020777"/>
                  </a:cubicBezTo>
                  <a:cubicBezTo>
                    <a:pt x="1875485" y="9978580"/>
                    <a:pt x="1808100" y="9931880"/>
                    <a:pt x="1835213" y="9894183"/>
                  </a:cubicBezTo>
                  <a:cubicBezTo>
                    <a:pt x="1921808" y="9780870"/>
                    <a:pt x="1753517" y="9679787"/>
                    <a:pt x="1882681" y="9589781"/>
                  </a:cubicBezTo>
                  <a:cubicBezTo>
                    <a:pt x="1923556" y="9549469"/>
                    <a:pt x="1807828" y="9495425"/>
                    <a:pt x="1802386" y="9334796"/>
                  </a:cubicBezTo>
                  <a:cubicBezTo>
                    <a:pt x="1822325" y="9064188"/>
                    <a:pt x="1759591" y="8373565"/>
                    <a:pt x="1800887" y="8152789"/>
                  </a:cubicBezTo>
                  <a:cubicBezTo>
                    <a:pt x="1845905" y="7937201"/>
                    <a:pt x="1869773" y="7666622"/>
                    <a:pt x="1935942" y="7506024"/>
                  </a:cubicBezTo>
                  <a:cubicBezTo>
                    <a:pt x="1956496" y="7425915"/>
                    <a:pt x="1882555" y="7399809"/>
                    <a:pt x="1876110" y="7319701"/>
                  </a:cubicBezTo>
                  <a:cubicBezTo>
                    <a:pt x="1873064" y="7251333"/>
                    <a:pt x="1978010" y="7223460"/>
                    <a:pt x="1916465" y="7164091"/>
                  </a:cubicBezTo>
                  <a:cubicBezTo>
                    <a:pt x="1851017" y="7064316"/>
                    <a:pt x="1962768" y="6911047"/>
                    <a:pt x="1910193" y="6839348"/>
                  </a:cubicBezTo>
                  <a:cubicBezTo>
                    <a:pt x="1788088" y="6651715"/>
                    <a:pt x="1879283" y="6224771"/>
                    <a:pt x="1707813" y="6238651"/>
                  </a:cubicBezTo>
                  <a:cubicBezTo>
                    <a:pt x="1596229" y="6246332"/>
                    <a:pt x="1573799" y="6862550"/>
                    <a:pt x="1377613" y="7441295"/>
                  </a:cubicBezTo>
                  <a:cubicBezTo>
                    <a:pt x="1339968" y="7523826"/>
                    <a:pt x="1391155" y="7574319"/>
                    <a:pt x="1374660" y="7650818"/>
                  </a:cubicBezTo>
                  <a:cubicBezTo>
                    <a:pt x="1338208" y="7728919"/>
                    <a:pt x="1281496" y="7732414"/>
                    <a:pt x="1267540" y="7793055"/>
                  </a:cubicBezTo>
                  <a:cubicBezTo>
                    <a:pt x="1244423" y="7826500"/>
                    <a:pt x="1255144" y="7847253"/>
                    <a:pt x="1278558" y="7897618"/>
                  </a:cubicBezTo>
                  <a:cubicBezTo>
                    <a:pt x="1292967" y="7951528"/>
                    <a:pt x="1192496" y="7984277"/>
                    <a:pt x="1205942" y="8057305"/>
                  </a:cubicBezTo>
                  <a:cubicBezTo>
                    <a:pt x="1236310" y="8316457"/>
                    <a:pt x="1126150" y="8888629"/>
                    <a:pt x="1033520" y="9173347"/>
                  </a:cubicBezTo>
                  <a:cubicBezTo>
                    <a:pt x="1002075" y="9250656"/>
                    <a:pt x="1090137" y="9496528"/>
                    <a:pt x="1054274" y="9656724"/>
                  </a:cubicBezTo>
                  <a:cubicBezTo>
                    <a:pt x="981217" y="9804572"/>
                    <a:pt x="969453" y="9963578"/>
                    <a:pt x="990267" y="10063276"/>
                  </a:cubicBezTo>
                  <a:cubicBezTo>
                    <a:pt x="1143347" y="10247861"/>
                    <a:pt x="1168717" y="10274048"/>
                    <a:pt x="1368683" y="10442252"/>
                  </a:cubicBezTo>
                  <a:cubicBezTo>
                    <a:pt x="1524599" y="10561929"/>
                    <a:pt x="1338067" y="10646149"/>
                    <a:pt x="918876" y="10600044"/>
                  </a:cubicBezTo>
                  <a:cubicBezTo>
                    <a:pt x="716747" y="10529872"/>
                    <a:pt x="523630" y="10469407"/>
                    <a:pt x="474779" y="10287718"/>
                  </a:cubicBezTo>
                  <a:cubicBezTo>
                    <a:pt x="460994" y="10214163"/>
                    <a:pt x="590583" y="10089490"/>
                    <a:pt x="566182" y="10019896"/>
                  </a:cubicBezTo>
                  <a:cubicBezTo>
                    <a:pt x="514350" y="9901569"/>
                    <a:pt x="513736" y="9833548"/>
                    <a:pt x="460825" y="9692724"/>
                  </a:cubicBezTo>
                  <a:cubicBezTo>
                    <a:pt x="428186" y="9545332"/>
                    <a:pt x="547918" y="9172668"/>
                    <a:pt x="511587" y="9032388"/>
                  </a:cubicBezTo>
                  <a:cubicBezTo>
                    <a:pt x="417570" y="8647125"/>
                    <a:pt x="441994" y="7931915"/>
                    <a:pt x="622935" y="7525502"/>
                  </a:cubicBezTo>
                  <a:cubicBezTo>
                    <a:pt x="660944" y="7463322"/>
                    <a:pt x="586275" y="7374687"/>
                    <a:pt x="669466" y="7311969"/>
                  </a:cubicBezTo>
                  <a:cubicBezTo>
                    <a:pt x="731364" y="7273515"/>
                    <a:pt x="604138" y="7146071"/>
                    <a:pt x="689870" y="7037851"/>
                  </a:cubicBezTo>
                  <a:cubicBezTo>
                    <a:pt x="719938" y="7010042"/>
                    <a:pt x="607537" y="6942878"/>
                    <a:pt x="677180" y="6796735"/>
                  </a:cubicBezTo>
                  <a:cubicBezTo>
                    <a:pt x="694258" y="6708282"/>
                    <a:pt x="529714" y="6543249"/>
                    <a:pt x="587421" y="6210025"/>
                  </a:cubicBezTo>
                  <a:cubicBezTo>
                    <a:pt x="599552" y="6134828"/>
                    <a:pt x="413486" y="6131917"/>
                    <a:pt x="503127" y="5850688"/>
                  </a:cubicBezTo>
                  <a:cubicBezTo>
                    <a:pt x="536354" y="5706433"/>
                    <a:pt x="319271" y="5761965"/>
                    <a:pt x="304621" y="5601332"/>
                  </a:cubicBezTo>
                  <a:cubicBezTo>
                    <a:pt x="320313" y="5340683"/>
                    <a:pt x="403834" y="4624329"/>
                    <a:pt x="461987" y="4201579"/>
                  </a:cubicBezTo>
                  <a:lnTo>
                    <a:pt x="480370" y="4073429"/>
                  </a:lnTo>
                  <a:lnTo>
                    <a:pt x="480370" y="4037882"/>
                  </a:lnTo>
                  <a:lnTo>
                    <a:pt x="430481" y="3966665"/>
                  </a:lnTo>
                  <a:lnTo>
                    <a:pt x="480370" y="3731366"/>
                  </a:lnTo>
                  <a:lnTo>
                    <a:pt x="357520" y="3489579"/>
                  </a:lnTo>
                  <a:cubicBezTo>
                    <a:pt x="337024" y="3429548"/>
                    <a:pt x="331188" y="3411010"/>
                    <a:pt x="296032" y="3332537"/>
                  </a:cubicBezTo>
                  <a:cubicBezTo>
                    <a:pt x="300019" y="3258660"/>
                    <a:pt x="289345" y="3260853"/>
                    <a:pt x="312879" y="3170839"/>
                  </a:cubicBezTo>
                  <a:lnTo>
                    <a:pt x="258721" y="3134915"/>
                  </a:lnTo>
                  <a:cubicBezTo>
                    <a:pt x="244061" y="3061294"/>
                    <a:pt x="263608" y="3033775"/>
                    <a:pt x="207412" y="2897913"/>
                  </a:cubicBezTo>
                  <a:cubicBezTo>
                    <a:pt x="161312" y="2801896"/>
                    <a:pt x="102996" y="2715099"/>
                    <a:pt x="54452" y="2538400"/>
                  </a:cubicBezTo>
                  <a:cubicBezTo>
                    <a:pt x="18227" y="2400985"/>
                    <a:pt x="52858" y="2339642"/>
                    <a:pt x="9303" y="2186090"/>
                  </a:cubicBezTo>
                  <a:cubicBezTo>
                    <a:pt x="8963" y="1985587"/>
                    <a:pt x="-37798" y="1978719"/>
                    <a:pt x="81583" y="1743638"/>
                  </a:cubicBezTo>
                  <a:cubicBezTo>
                    <a:pt x="192719" y="1639872"/>
                    <a:pt x="438234" y="1552243"/>
                    <a:pt x="649543" y="1494582"/>
                  </a:cubicBezTo>
                  <a:cubicBezTo>
                    <a:pt x="811283" y="1452620"/>
                    <a:pt x="910748" y="1222236"/>
                    <a:pt x="945925" y="1232699"/>
                  </a:cubicBezTo>
                  <a:cubicBezTo>
                    <a:pt x="948270" y="1233396"/>
                    <a:pt x="950329" y="1235164"/>
                    <a:pt x="952102" y="1238129"/>
                  </a:cubicBezTo>
                  <a:cubicBezTo>
                    <a:pt x="927905" y="1306516"/>
                    <a:pt x="1245770" y="1656136"/>
                    <a:pt x="1453685" y="1885887"/>
                  </a:cubicBezTo>
                  <a:cubicBezTo>
                    <a:pt x="1429491" y="1820348"/>
                    <a:pt x="1429728" y="1805525"/>
                    <a:pt x="1302916" y="1712325"/>
                  </a:cubicBezTo>
                  <a:lnTo>
                    <a:pt x="1505401" y="1530023"/>
                  </a:lnTo>
                  <a:lnTo>
                    <a:pt x="1518343" y="1530185"/>
                  </a:lnTo>
                  <a:cubicBezTo>
                    <a:pt x="1483021" y="1505424"/>
                    <a:pt x="1447382" y="1494945"/>
                    <a:pt x="1411743" y="1476618"/>
                  </a:cubicBezTo>
                  <a:cubicBezTo>
                    <a:pt x="1330996" y="1480364"/>
                    <a:pt x="1291785" y="1520994"/>
                    <a:pt x="1132853" y="1356460"/>
                  </a:cubicBezTo>
                  <a:cubicBezTo>
                    <a:pt x="1078609" y="1303057"/>
                    <a:pt x="1031695" y="1265790"/>
                    <a:pt x="987224" y="1196250"/>
                  </a:cubicBezTo>
                  <a:cubicBezTo>
                    <a:pt x="929773" y="1116465"/>
                    <a:pt x="921187" y="1018238"/>
                    <a:pt x="888169" y="929232"/>
                  </a:cubicBezTo>
                  <a:cubicBezTo>
                    <a:pt x="868097" y="943271"/>
                    <a:pt x="852911" y="966532"/>
                    <a:pt x="827953" y="971350"/>
                  </a:cubicBezTo>
                  <a:cubicBezTo>
                    <a:pt x="788114" y="976360"/>
                    <a:pt x="721398" y="813092"/>
                    <a:pt x="713322" y="695928"/>
                  </a:cubicBezTo>
                  <a:cubicBezTo>
                    <a:pt x="710811" y="610956"/>
                    <a:pt x="744950" y="629718"/>
                    <a:pt x="783974" y="630038"/>
                  </a:cubicBezTo>
                  <a:cubicBezTo>
                    <a:pt x="714289" y="279409"/>
                    <a:pt x="896262" y="16377"/>
                    <a:pt x="1290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1">
                <a:solidFill>
                  <a:srgbClr val="FFC000"/>
                </a:solidFill>
              </a:endParaRPr>
            </a:p>
          </p:txBody>
        </p:sp>
        <p:sp>
          <p:nvSpPr>
            <p:cNvPr id="24" name="Graphic 11">
              <a:extLst>
                <a:ext uri="{FF2B5EF4-FFF2-40B4-BE49-F238E27FC236}">
                  <a16:creationId xmlns="" xmlns:a16="http://schemas.microsoft.com/office/drawing/2014/main" id="{7D71E8A2-B40F-4009-B9EC-126096A0CB18}"/>
                </a:ext>
              </a:extLst>
            </p:cNvPr>
            <p:cNvSpPr/>
            <p:nvPr/>
          </p:nvSpPr>
          <p:spPr>
            <a:xfrm>
              <a:off x="7742765" y="3778056"/>
              <a:ext cx="338442" cy="1213978"/>
            </a:xfrm>
            <a:custGeom>
              <a:avLst/>
              <a:gdLst>
                <a:gd name="connsiteX0" fmla="*/ 1732970 w 1743075"/>
                <a:gd name="connsiteY0" fmla="*/ 1329937 h 4495800"/>
                <a:gd name="connsiteX1" fmla="*/ 1726302 w 1743075"/>
                <a:gd name="connsiteY1" fmla="*/ 1291837 h 4495800"/>
                <a:gd name="connsiteX2" fmla="*/ 1698680 w 1743075"/>
                <a:gd name="connsiteY2" fmla="*/ 1230877 h 4495800"/>
                <a:gd name="connsiteX3" fmla="*/ 1666295 w 1743075"/>
                <a:gd name="connsiteY3" fmla="*/ 1177537 h 4495800"/>
                <a:gd name="connsiteX4" fmla="*/ 1643435 w 1743075"/>
                <a:gd name="connsiteY4" fmla="*/ 1128959 h 4495800"/>
                <a:gd name="connsiteX5" fmla="*/ 1636767 w 1743075"/>
                <a:gd name="connsiteY5" fmla="*/ 1117529 h 4495800"/>
                <a:gd name="connsiteX6" fmla="*/ 1595810 w 1743075"/>
                <a:gd name="connsiteY6" fmla="*/ 1023232 h 4495800"/>
                <a:gd name="connsiteX7" fmla="*/ 1586285 w 1743075"/>
                <a:gd name="connsiteY7" fmla="*/ 1007039 h 4495800"/>
                <a:gd name="connsiteX8" fmla="*/ 1573902 w 1743075"/>
                <a:gd name="connsiteY8" fmla="*/ 972749 h 4495800"/>
                <a:gd name="connsiteX9" fmla="*/ 1560567 w 1743075"/>
                <a:gd name="connsiteY9" fmla="*/ 923219 h 4495800"/>
                <a:gd name="connsiteX10" fmla="*/ 1550090 w 1743075"/>
                <a:gd name="connsiteY10" fmla="*/ 880357 h 4495800"/>
                <a:gd name="connsiteX11" fmla="*/ 1547232 w 1743075"/>
                <a:gd name="connsiteY11" fmla="*/ 863212 h 4495800"/>
                <a:gd name="connsiteX12" fmla="*/ 1508180 w 1743075"/>
                <a:gd name="connsiteY12" fmla="*/ 747959 h 4495800"/>
                <a:gd name="connsiteX13" fmla="*/ 1468175 w 1743075"/>
                <a:gd name="connsiteY13" fmla="*/ 705097 h 4495800"/>
                <a:gd name="connsiteX14" fmla="*/ 1428170 w 1743075"/>
                <a:gd name="connsiteY14" fmla="*/ 685094 h 4495800"/>
                <a:gd name="connsiteX15" fmla="*/ 1380545 w 1743075"/>
                <a:gd name="connsiteY15" fmla="*/ 669854 h 4495800"/>
                <a:gd name="connsiteX16" fmla="*/ 1303392 w 1743075"/>
                <a:gd name="connsiteY16" fmla="*/ 650804 h 4495800"/>
                <a:gd name="connsiteX17" fmla="*/ 1301487 w 1743075"/>
                <a:gd name="connsiteY17" fmla="*/ 649852 h 4495800"/>
                <a:gd name="connsiteX18" fmla="*/ 1223382 w 1743075"/>
                <a:gd name="connsiteY18" fmla="*/ 629849 h 4495800"/>
                <a:gd name="connsiteX19" fmla="*/ 1160517 w 1743075"/>
                <a:gd name="connsiteY19" fmla="*/ 610799 h 4495800"/>
                <a:gd name="connsiteX20" fmla="*/ 1101462 w 1743075"/>
                <a:gd name="connsiteY20" fmla="*/ 511739 h 4495800"/>
                <a:gd name="connsiteX21" fmla="*/ 1106225 w 1743075"/>
                <a:gd name="connsiteY21" fmla="*/ 422204 h 4495800"/>
                <a:gd name="connsiteX22" fmla="*/ 1119560 w 1743075"/>
                <a:gd name="connsiteY22" fmla="*/ 398392 h 4495800"/>
                <a:gd name="connsiteX23" fmla="*/ 1150040 w 1743075"/>
                <a:gd name="connsiteY23" fmla="*/ 352672 h 4495800"/>
                <a:gd name="connsiteX24" fmla="*/ 1155755 w 1743075"/>
                <a:gd name="connsiteY24" fmla="*/ 326002 h 4495800"/>
                <a:gd name="connsiteX25" fmla="*/ 1153850 w 1743075"/>
                <a:gd name="connsiteY25" fmla="*/ 263137 h 4495800"/>
                <a:gd name="connsiteX26" fmla="*/ 1135752 w 1743075"/>
                <a:gd name="connsiteY26" fmla="*/ 252659 h 4495800"/>
                <a:gd name="connsiteX27" fmla="*/ 1124322 w 1743075"/>
                <a:gd name="connsiteY27" fmla="*/ 241229 h 4495800"/>
                <a:gd name="connsiteX28" fmla="*/ 1125275 w 1743075"/>
                <a:gd name="connsiteY28" fmla="*/ 203129 h 4495800"/>
                <a:gd name="connsiteX29" fmla="*/ 1124322 w 1743075"/>
                <a:gd name="connsiteY29" fmla="*/ 182174 h 4495800"/>
                <a:gd name="connsiteX30" fmla="*/ 1074792 w 1743075"/>
                <a:gd name="connsiteY30" fmla="*/ 56444 h 4495800"/>
                <a:gd name="connsiteX31" fmla="*/ 1048122 w 1743075"/>
                <a:gd name="connsiteY31" fmla="*/ 37394 h 4495800"/>
                <a:gd name="connsiteX32" fmla="*/ 1005260 w 1743075"/>
                <a:gd name="connsiteY32" fmla="*/ 20249 h 4495800"/>
                <a:gd name="connsiteX33" fmla="*/ 873815 w 1743075"/>
                <a:gd name="connsiteY33" fmla="*/ 24059 h 4495800"/>
                <a:gd name="connsiteX34" fmla="*/ 782375 w 1743075"/>
                <a:gd name="connsiteY34" fmla="*/ 104069 h 4495800"/>
                <a:gd name="connsiteX35" fmla="*/ 775707 w 1743075"/>
                <a:gd name="connsiteY35" fmla="*/ 117404 h 4495800"/>
                <a:gd name="connsiteX36" fmla="*/ 769040 w 1743075"/>
                <a:gd name="connsiteY36" fmla="*/ 159314 h 4495800"/>
                <a:gd name="connsiteX37" fmla="*/ 759515 w 1743075"/>
                <a:gd name="connsiteY37" fmla="*/ 293617 h 4495800"/>
                <a:gd name="connsiteX38" fmla="*/ 759515 w 1743075"/>
                <a:gd name="connsiteY38" fmla="*/ 297427 h 4495800"/>
                <a:gd name="connsiteX39" fmla="*/ 762372 w 1743075"/>
                <a:gd name="connsiteY39" fmla="*/ 370769 h 4495800"/>
                <a:gd name="connsiteX40" fmla="*/ 786185 w 1743075"/>
                <a:gd name="connsiteY40" fmla="*/ 424109 h 4495800"/>
                <a:gd name="connsiteX41" fmla="*/ 799520 w 1743075"/>
                <a:gd name="connsiteY41" fmla="*/ 446969 h 4495800"/>
                <a:gd name="connsiteX42" fmla="*/ 811902 w 1743075"/>
                <a:gd name="connsiteY42" fmla="*/ 517454 h 4495800"/>
                <a:gd name="connsiteX43" fmla="*/ 806187 w 1743075"/>
                <a:gd name="connsiteY43" fmla="*/ 540314 h 4495800"/>
                <a:gd name="connsiteX44" fmla="*/ 729035 w 1743075"/>
                <a:gd name="connsiteY44" fmla="*/ 576509 h 4495800"/>
                <a:gd name="connsiteX45" fmla="*/ 717605 w 1743075"/>
                <a:gd name="connsiteY45" fmla="*/ 579367 h 4495800"/>
                <a:gd name="connsiteX46" fmla="*/ 546155 w 1743075"/>
                <a:gd name="connsiteY46" fmla="*/ 617467 h 4495800"/>
                <a:gd name="connsiteX47" fmla="*/ 469955 w 1743075"/>
                <a:gd name="connsiteY47" fmla="*/ 627944 h 4495800"/>
                <a:gd name="connsiteX48" fmla="*/ 396612 w 1743075"/>
                <a:gd name="connsiteY48" fmla="*/ 646994 h 4495800"/>
                <a:gd name="connsiteX49" fmla="*/ 348035 w 1743075"/>
                <a:gd name="connsiteY49" fmla="*/ 688904 h 4495800"/>
                <a:gd name="connsiteX50" fmla="*/ 311840 w 1743075"/>
                <a:gd name="connsiteY50" fmla="*/ 807014 h 4495800"/>
                <a:gd name="connsiteX51" fmla="*/ 287075 w 1743075"/>
                <a:gd name="connsiteY51" fmla="*/ 848924 h 4495800"/>
                <a:gd name="connsiteX52" fmla="*/ 246117 w 1743075"/>
                <a:gd name="connsiteY52" fmla="*/ 896549 h 4495800"/>
                <a:gd name="connsiteX53" fmla="*/ 233735 w 1743075"/>
                <a:gd name="connsiteY53" fmla="*/ 922267 h 4495800"/>
                <a:gd name="connsiteX54" fmla="*/ 164202 w 1743075"/>
                <a:gd name="connsiteY54" fmla="*/ 1008944 h 4495800"/>
                <a:gd name="connsiteX55" fmla="*/ 152772 w 1743075"/>
                <a:gd name="connsiteY55" fmla="*/ 1024184 h 4495800"/>
                <a:gd name="connsiteX56" fmla="*/ 81335 w 1743075"/>
                <a:gd name="connsiteY56" fmla="*/ 1130864 h 4495800"/>
                <a:gd name="connsiteX57" fmla="*/ 10850 w 1743075"/>
                <a:gd name="connsiteY57" fmla="*/ 1280407 h 4495800"/>
                <a:gd name="connsiteX58" fmla="*/ 27042 w 1743075"/>
                <a:gd name="connsiteY58" fmla="*/ 1395659 h 4495800"/>
                <a:gd name="connsiteX59" fmla="*/ 61332 w 1743075"/>
                <a:gd name="connsiteY59" fmla="*/ 1453762 h 4495800"/>
                <a:gd name="connsiteX60" fmla="*/ 74667 w 1743075"/>
                <a:gd name="connsiteY60" fmla="*/ 1474717 h 4495800"/>
                <a:gd name="connsiteX61" fmla="*/ 97527 w 1743075"/>
                <a:gd name="connsiteY61" fmla="*/ 1509007 h 4495800"/>
                <a:gd name="connsiteX62" fmla="*/ 108005 w 1743075"/>
                <a:gd name="connsiteY62" fmla="*/ 1522342 h 4495800"/>
                <a:gd name="connsiteX63" fmla="*/ 162297 w 1743075"/>
                <a:gd name="connsiteY63" fmla="*/ 1602352 h 4495800"/>
                <a:gd name="connsiteX64" fmla="*/ 201350 w 1743075"/>
                <a:gd name="connsiteY64" fmla="*/ 1654739 h 4495800"/>
                <a:gd name="connsiteX65" fmla="*/ 288980 w 1743075"/>
                <a:gd name="connsiteY65" fmla="*/ 1768087 h 4495800"/>
                <a:gd name="connsiteX66" fmla="*/ 300410 w 1743075"/>
                <a:gd name="connsiteY66" fmla="*/ 1810949 h 4495800"/>
                <a:gd name="connsiteX67" fmla="*/ 288027 w 1743075"/>
                <a:gd name="connsiteY67" fmla="*/ 1909057 h 4495800"/>
                <a:gd name="connsiteX68" fmla="*/ 279455 w 1743075"/>
                <a:gd name="connsiteY68" fmla="*/ 2064314 h 4495800"/>
                <a:gd name="connsiteX69" fmla="*/ 277550 w 1743075"/>
                <a:gd name="connsiteY69" fmla="*/ 2079554 h 4495800"/>
                <a:gd name="connsiteX70" fmla="*/ 266120 w 1743075"/>
                <a:gd name="connsiteY70" fmla="*/ 2192902 h 4495800"/>
                <a:gd name="connsiteX71" fmla="*/ 265167 w 1743075"/>
                <a:gd name="connsiteY71" fmla="*/ 2338634 h 4495800"/>
                <a:gd name="connsiteX72" fmla="*/ 251832 w 1743075"/>
                <a:gd name="connsiteY72" fmla="*/ 2463412 h 4495800"/>
                <a:gd name="connsiteX73" fmla="*/ 268025 w 1743075"/>
                <a:gd name="connsiteY73" fmla="*/ 2496749 h 4495800"/>
                <a:gd name="connsiteX74" fmla="*/ 358512 w 1743075"/>
                <a:gd name="connsiteY74" fmla="*/ 2521514 h 4495800"/>
                <a:gd name="connsiteX75" fmla="*/ 377562 w 1743075"/>
                <a:gd name="connsiteY75" fmla="*/ 2525324 h 4495800"/>
                <a:gd name="connsiteX76" fmla="*/ 467097 w 1743075"/>
                <a:gd name="connsiteY76" fmla="*/ 2499607 h 4495800"/>
                <a:gd name="connsiteX77" fmla="*/ 496625 w 1743075"/>
                <a:gd name="connsiteY77" fmla="*/ 2472937 h 4495800"/>
                <a:gd name="connsiteX78" fmla="*/ 498530 w 1743075"/>
                <a:gd name="connsiteY78" fmla="*/ 2500559 h 4495800"/>
                <a:gd name="connsiteX79" fmla="*/ 497577 w 1743075"/>
                <a:gd name="connsiteY79" fmla="*/ 2653912 h 4495800"/>
                <a:gd name="connsiteX80" fmla="*/ 491862 w 1743075"/>
                <a:gd name="connsiteY80" fmla="*/ 2752972 h 4495800"/>
                <a:gd name="connsiteX81" fmla="*/ 489957 w 1743075"/>
                <a:gd name="connsiteY81" fmla="*/ 2915849 h 4495800"/>
                <a:gd name="connsiteX82" fmla="*/ 483290 w 1743075"/>
                <a:gd name="connsiteY82" fmla="*/ 3303517 h 4495800"/>
                <a:gd name="connsiteX83" fmla="*/ 483290 w 1743075"/>
                <a:gd name="connsiteY83" fmla="*/ 3423532 h 4495800"/>
                <a:gd name="connsiteX84" fmla="*/ 489005 w 1743075"/>
                <a:gd name="connsiteY84" fmla="*/ 3666419 h 4495800"/>
                <a:gd name="connsiteX85" fmla="*/ 497577 w 1743075"/>
                <a:gd name="connsiteY85" fmla="*/ 3953122 h 4495800"/>
                <a:gd name="connsiteX86" fmla="*/ 498530 w 1743075"/>
                <a:gd name="connsiteY86" fmla="*/ 3964552 h 4495800"/>
                <a:gd name="connsiteX87" fmla="*/ 505197 w 1743075"/>
                <a:gd name="connsiteY87" fmla="*/ 4019797 h 4495800"/>
                <a:gd name="connsiteX88" fmla="*/ 507102 w 1743075"/>
                <a:gd name="connsiteY88" fmla="*/ 4083614 h 4495800"/>
                <a:gd name="connsiteX89" fmla="*/ 513770 w 1743075"/>
                <a:gd name="connsiteY89" fmla="*/ 4111237 h 4495800"/>
                <a:gd name="connsiteX90" fmla="*/ 539487 w 1743075"/>
                <a:gd name="connsiteY90" fmla="*/ 4176959 h 4495800"/>
                <a:gd name="connsiteX91" fmla="*/ 562347 w 1743075"/>
                <a:gd name="connsiteY91" fmla="*/ 4278877 h 4495800"/>
                <a:gd name="connsiteX92" fmla="*/ 561395 w 1743075"/>
                <a:gd name="connsiteY92" fmla="*/ 4299832 h 4495800"/>
                <a:gd name="connsiteX93" fmla="*/ 551870 w 1743075"/>
                <a:gd name="connsiteY93" fmla="*/ 4354124 h 4495800"/>
                <a:gd name="connsiteX94" fmla="*/ 583302 w 1743075"/>
                <a:gd name="connsiteY94" fmla="*/ 4404607 h 4495800"/>
                <a:gd name="connsiteX95" fmla="*/ 600447 w 1743075"/>
                <a:gd name="connsiteY95" fmla="*/ 4423657 h 4495800"/>
                <a:gd name="connsiteX96" fmla="*/ 628070 w 1743075"/>
                <a:gd name="connsiteY96" fmla="*/ 4459852 h 4495800"/>
                <a:gd name="connsiteX97" fmla="*/ 690935 w 1743075"/>
                <a:gd name="connsiteY97" fmla="*/ 4483664 h 4495800"/>
                <a:gd name="connsiteX98" fmla="*/ 762372 w 1743075"/>
                <a:gd name="connsiteY98" fmla="*/ 4492237 h 4495800"/>
                <a:gd name="connsiteX99" fmla="*/ 898580 w 1743075"/>
                <a:gd name="connsiteY99" fmla="*/ 4493189 h 4495800"/>
                <a:gd name="connsiteX100" fmla="*/ 913820 w 1743075"/>
                <a:gd name="connsiteY100" fmla="*/ 4464614 h 4495800"/>
                <a:gd name="connsiteX101" fmla="*/ 901437 w 1743075"/>
                <a:gd name="connsiteY101" fmla="*/ 4434134 h 4495800"/>
                <a:gd name="connsiteX102" fmla="*/ 869052 w 1743075"/>
                <a:gd name="connsiteY102" fmla="*/ 4351267 h 4495800"/>
                <a:gd name="connsiteX103" fmla="*/ 859527 w 1743075"/>
                <a:gd name="connsiteY103" fmla="*/ 4338884 h 4495800"/>
                <a:gd name="connsiteX104" fmla="*/ 811902 w 1743075"/>
                <a:gd name="connsiteY104" fmla="*/ 4263637 h 4495800"/>
                <a:gd name="connsiteX105" fmla="*/ 812855 w 1743075"/>
                <a:gd name="connsiteY105" fmla="*/ 4206487 h 4495800"/>
                <a:gd name="connsiteX106" fmla="*/ 823332 w 1743075"/>
                <a:gd name="connsiteY106" fmla="*/ 4165529 h 4495800"/>
                <a:gd name="connsiteX107" fmla="*/ 841430 w 1743075"/>
                <a:gd name="connsiteY107" fmla="*/ 4050277 h 4495800"/>
                <a:gd name="connsiteX108" fmla="*/ 849050 w 1743075"/>
                <a:gd name="connsiteY108" fmla="*/ 3982649 h 4495800"/>
                <a:gd name="connsiteX109" fmla="*/ 837620 w 1743075"/>
                <a:gd name="connsiteY109" fmla="*/ 3734999 h 4495800"/>
                <a:gd name="connsiteX110" fmla="*/ 826190 w 1743075"/>
                <a:gd name="connsiteY110" fmla="*/ 3662609 h 4495800"/>
                <a:gd name="connsiteX111" fmla="*/ 807140 w 1743075"/>
                <a:gd name="connsiteY111" fmla="*/ 3601649 h 4495800"/>
                <a:gd name="connsiteX112" fmla="*/ 789995 w 1743075"/>
                <a:gd name="connsiteY112" fmla="*/ 3537832 h 4495800"/>
                <a:gd name="connsiteX113" fmla="*/ 786185 w 1743075"/>
                <a:gd name="connsiteY113" fmla="*/ 3494017 h 4495800"/>
                <a:gd name="connsiteX114" fmla="*/ 790947 w 1743075"/>
                <a:gd name="connsiteY114" fmla="*/ 3454012 h 4495800"/>
                <a:gd name="connsiteX115" fmla="*/ 798567 w 1743075"/>
                <a:gd name="connsiteY115" fmla="*/ 3393052 h 4495800"/>
                <a:gd name="connsiteX116" fmla="*/ 799520 w 1743075"/>
                <a:gd name="connsiteY116" fmla="*/ 3274942 h 4495800"/>
                <a:gd name="connsiteX117" fmla="*/ 803330 w 1743075"/>
                <a:gd name="connsiteY117" fmla="*/ 3260654 h 4495800"/>
                <a:gd name="connsiteX118" fmla="*/ 819522 w 1743075"/>
                <a:gd name="connsiteY118" fmla="*/ 3223507 h 4495800"/>
                <a:gd name="connsiteX119" fmla="*/ 825237 w 1743075"/>
                <a:gd name="connsiteY119" fmla="*/ 3178739 h 4495800"/>
                <a:gd name="connsiteX120" fmla="*/ 903342 w 1743075"/>
                <a:gd name="connsiteY120" fmla="*/ 2818694 h 4495800"/>
                <a:gd name="connsiteX121" fmla="*/ 921440 w 1743075"/>
                <a:gd name="connsiteY121" fmla="*/ 2752019 h 4495800"/>
                <a:gd name="connsiteX122" fmla="*/ 927155 w 1743075"/>
                <a:gd name="connsiteY122" fmla="*/ 2753924 h 4495800"/>
                <a:gd name="connsiteX123" fmla="*/ 917630 w 1743075"/>
                <a:gd name="connsiteY123" fmla="*/ 2838697 h 4495800"/>
                <a:gd name="connsiteX124" fmla="*/ 899532 w 1743075"/>
                <a:gd name="connsiteY124" fmla="*/ 3093967 h 4495800"/>
                <a:gd name="connsiteX125" fmla="*/ 902390 w 1743075"/>
                <a:gd name="connsiteY125" fmla="*/ 3124447 h 4495800"/>
                <a:gd name="connsiteX126" fmla="*/ 893817 w 1743075"/>
                <a:gd name="connsiteY126" fmla="*/ 3190169 h 4495800"/>
                <a:gd name="connsiteX127" fmla="*/ 894770 w 1743075"/>
                <a:gd name="connsiteY127" fmla="*/ 3224459 h 4495800"/>
                <a:gd name="connsiteX128" fmla="*/ 905247 w 1743075"/>
                <a:gd name="connsiteY128" fmla="*/ 3328282 h 4495800"/>
                <a:gd name="connsiteX129" fmla="*/ 905247 w 1743075"/>
                <a:gd name="connsiteY129" fmla="*/ 3412102 h 4495800"/>
                <a:gd name="connsiteX130" fmla="*/ 913820 w 1743075"/>
                <a:gd name="connsiteY130" fmla="*/ 3633082 h 4495800"/>
                <a:gd name="connsiteX131" fmla="*/ 919535 w 1743075"/>
                <a:gd name="connsiteY131" fmla="*/ 3730237 h 4495800"/>
                <a:gd name="connsiteX132" fmla="*/ 916677 w 1743075"/>
                <a:gd name="connsiteY132" fmla="*/ 3760717 h 4495800"/>
                <a:gd name="connsiteX133" fmla="*/ 896675 w 1743075"/>
                <a:gd name="connsiteY133" fmla="*/ 3862634 h 4495800"/>
                <a:gd name="connsiteX134" fmla="*/ 883340 w 1743075"/>
                <a:gd name="connsiteY134" fmla="*/ 4033132 h 4495800"/>
                <a:gd name="connsiteX135" fmla="*/ 855717 w 1743075"/>
                <a:gd name="connsiteY135" fmla="*/ 4201724 h 4495800"/>
                <a:gd name="connsiteX136" fmla="*/ 880482 w 1743075"/>
                <a:gd name="connsiteY136" fmla="*/ 4262684 h 4495800"/>
                <a:gd name="connsiteX137" fmla="*/ 936680 w 1743075"/>
                <a:gd name="connsiteY137" fmla="*/ 4289354 h 4495800"/>
                <a:gd name="connsiteX138" fmla="*/ 979542 w 1743075"/>
                <a:gd name="connsiteY138" fmla="*/ 4295069 h 4495800"/>
                <a:gd name="connsiteX139" fmla="*/ 1015737 w 1743075"/>
                <a:gd name="connsiteY139" fmla="*/ 4306499 h 4495800"/>
                <a:gd name="connsiteX140" fmla="*/ 1038597 w 1743075"/>
                <a:gd name="connsiteY140" fmla="*/ 4339837 h 4495800"/>
                <a:gd name="connsiteX141" fmla="*/ 1059552 w 1743075"/>
                <a:gd name="connsiteY141" fmla="*/ 4361744 h 4495800"/>
                <a:gd name="connsiteX142" fmla="*/ 1170995 w 1743075"/>
                <a:gd name="connsiteY142" fmla="*/ 4391272 h 4495800"/>
                <a:gd name="connsiteX143" fmla="*/ 1283390 w 1743075"/>
                <a:gd name="connsiteY143" fmla="*/ 4390319 h 4495800"/>
                <a:gd name="connsiteX144" fmla="*/ 1321490 w 1743075"/>
                <a:gd name="connsiteY144" fmla="*/ 4385557 h 4495800"/>
                <a:gd name="connsiteX145" fmla="*/ 1333872 w 1743075"/>
                <a:gd name="connsiteY145" fmla="*/ 4358887 h 4495800"/>
                <a:gd name="connsiteX146" fmla="*/ 1317680 w 1743075"/>
                <a:gd name="connsiteY146" fmla="*/ 4324597 h 4495800"/>
                <a:gd name="connsiteX147" fmla="*/ 1297677 w 1743075"/>
                <a:gd name="connsiteY147" fmla="*/ 4296974 h 4495800"/>
                <a:gd name="connsiteX148" fmla="*/ 1258625 w 1743075"/>
                <a:gd name="connsiteY148" fmla="*/ 4268399 h 4495800"/>
                <a:gd name="connsiteX149" fmla="*/ 1196712 w 1743075"/>
                <a:gd name="connsiteY149" fmla="*/ 4203629 h 4495800"/>
                <a:gd name="connsiteX150" fmla="*/ 1195760 w 1743075"/>
                <a:gd name="connsiteY150" fmla="*/ 4201724 h 4495800"/>
                <a:gd name="connsiteX151" fmla="*/ 1173852 w 1743075"/>
                <a:gd name="connsiteY151" fmla="*/ 4137907 h 4495800"/>
                <a:gd name="connsiteX152" fmla="*/ 1159565 w 1743075"/>
                <a:gd name="connsiteY152" fmla="*/ 4061707 h 4495800"/>
                <a:gd name="connsiteX153" fmla="*/ 1165280 w 1743075"/>
                <a:gd name="connsiteY153" fmla="*/ 4002652 h 4495800"/>
                <a:gd name="connsiteX154" fmla="*/ 1172900 w 1743075"/>
                <a:gd name="connsiteY154" fmla="*/ 3971219 h 4495800"/>
                <a:gd name="connsiteX155" fmla="*/ 1185282 w 1743075"/>
                <a:gd name="connsiteY155" fmla="*/ 3875017 h 4495800"/>
                <a:gd name="connsiteX156" fmla="*/ 1194807 w 1743075"/>
                <a:gd name="connsiteY156" fmla="*/ 3808342 h 4495800"/>
                <a:gd name="connsiteX157" fmla="*/ 1204332 w 1743075"/>
                <a:gd name="connsiteY157" fmla="*/ 3674992 h 4495800"/>
                <a:gd name="connsiteX158" fmla="*/ 1206237 w 1743075"/>
                <a:gd name="connsiteY158" fmla="*/ 3661657 h 4495800"/>
                <a:gd name="connsiteX159" fmla="*/ 1226240 w 1743075"/>
                <a:gd name="connsiteY159" fmla="*/ 3498779 h 4495800"/>
                <a:gd name="connsiteX160" fmla="*/ 1231002 w 1743075"/>
                <a:gd name="connsiteY160" fmla="*/ 3436867 h 4495800"/>
                <a:gd name="connsiteX161" fmla="*/ 1230050 w 1743075"/>
                <a:gd name="connsiteY161" fmla="*/ 3412102 h 4495800"/>
                <a:gd name="connsiteX162" fmla="*/ 1225287 w 1743075"/>
                <a:gd name="connsiteY162" fmla="*/ 3374002 h 4495800"/>
                <a:gd name="connsiteX163" fmla="*/ 1225287 w 1743075"/>
                <a:gd name="connsiteY163" fmla="*/ 3293992 h 4495800"/>
                <a:gd name="connsiteX164" fmla="*/ 1231955 w 1743075"/>
                <a:gd name="connsiteY164" fmla="*/ 3253987 h 4495800"/>
                <a:gd name="connsiteX165" fmla="*/ 1239575 w 1743075"/>
                <a:gd name="connsiteY165" fmla="*/ 3222554 h 4495800"/>
                <a:gd name="connsiteX166" fmla="*/ 1248147 w 1743075"/>
                <a:gd name="connsiteY166" fmla="*/ 3120637 h 4495800"/>
                <a:gd name="connsiteX167" fmla="*/ 1250052 w 1743075"/>
                <a:gd name="connsiteY167" fmla="*/ 3109207 h 4495800"/>
                <a:gd name="connsiteX168" fmla="*/ 1263387 w 1743075"/>
                <a:gd name="connsiteY168" fmla="*/ 3019672 h 4495800"/>
                <a:gd name="connsiteX169" fmla="*/ 1274817 w 1743075"/>
                <a:gd name="connsiteY169" fmla="*/ 2951092 h 4495800"/>
                <a:gd name="connsiteX170" fmla="*/ 1287200 w 1743075"/>
                <a:gd name="connsiteY170" fmla="*/ 2882512 h 4495800"/>
                <a:gd name="connsiteX171" fmla="*/ 1289105 w 1743075"/>
                <a:gd name="connsiteY171" fmla="*/ 2861557 h 4495800"/>
                <a:gd name="connsiteX172" fmla="*/ 1302440 w 1743075"/>
                <a:gd name="connsiteY172" fmla="*/ 2764402 h 4495800"/>
                <a:gd name="connsiteX173" fmla="*/ 1308155 w 1743075"/>
                <a:gd name="connsiteY173" fmla="*/ 2728207 h 4495800"/>
                <a:gd name="connsiteX174" fmla="*/ 1317680 w 1743075"/>
                <a:gd name="connsiteY174" fmla="*/ 2672962 h 4495800"/>
                <a:gd name="connsiteX175" fmla="*/ 1328157 w 1743075"/>
                <a:gd name="connsiteY175" fmla="*/ 2557709 h 4495800"/>
                <a:gd name="connsiteX176" fmla="*/ 1329110 w 1743075"/>
                <a:gd name="connsiteY176" fmla="*/ 2553899 h 4495800"/>
                <a:gd name="connsiteX177" fmla="*/ 1348160 w 1743075"/>
                <a:gd name="connsiteY177" fmla="*/ 2535802 h 4495800"/>
                <a:gd name="connsiteX178" fmla="*/ 1445315 w 1743075"/>
                <a:gd name="connsiteY178" fmla="*/ 2494844 h 4495800"/>
                <a:gd name="connsiteX179" fmla="*/ 1474842 w 1743075"/>
                <a:gd name="connsiteY179" fmla="*/ 2438647 h 4495800"/>
                <a:gd name="connsiteX180" fmla="*/ 1470080 w 1743075"/>
                <a:gd name="connsiteY180" fmla="*/ 2388164 h 4495800"/>
                <a:gd name="connsiteX181" fmla="*/ 1468175 w 1743075"/>
                <a:gd name="connsiteY181" fmla="*/ 2351017 h 4495800"/>
                <a:gd name="connsiteX182" fmla="*/ 1460555 w 1743075"/>
                <a:gd name="connsiteY182" fmla="*/ 1997639 h 4495800"/>
                <a:gd name="connsiteX183" fmla="*/ 1460555 w 1743075"/>
                <a:gd name="connsiteY183" fmla="*/ 1976684 h 4495800"/>
                <a:gd name="connsiteX184" fmla="*/ 1471985 w 1743075"/>
                <a:gd name="connsiteY184" fmla="*/ 1951919 h 4495800"/>
                <a:gd name="connsiteX185" fmla="*/ 1495797 w 1743075"/>
                <a:gd name="connsiteY185" fmla="*/ 1918582 h 4495800"/>
                <a:gd name="connsiteX186" fmla="*/ 1513895 w 1743075"/>
                <a:gd name="connsiteY186" fmla="*/ 1884292 h 4495800"/>
                <a:gd name="connsiteX187" fmla="*/ 1573902 w 1743075"/>
                <a:gd name="connsiteY187" fmla="*/ 1793804 h 4495800"/>
                <a:gd name="connsiteX188" fmla="*/ 1599620 w 1743075"/>
                <a:gd name="connsiteY188" fmla="*/ 1739512 h 4495800"/>
                <a:gd name="connsiteX189" fmla="*/ 1692965 w 1743075"/>
                <a:gd name="connsiteY189" fmla="*/ 1561394 h 4495800"/>
                <a:gd name="connsiteX190" fmla="*/ 1714872 w 1743075"/>
                <a:gd name="connsiteY190" fmla="*/ 1491862 h 4495800"/>
                <a:gd name="connsiteX191" fmla="*/ 1729160 w 1743075"/>
                <a:gd name="connsiteY191" fmla="*/ 1408042 h 4495800"/>
                <a:gd name="connsiteX192" fmla="*/ 1732970 w 1743075"/>
                <a:gd name="connsiteY192" fmla="*/ 1329937 h 4495800"/>
                <a:gd name="connsiteX193" fmla="*/ 373752 w 1743075"/>
                <a:gd name="connsiteY193" fmla="*/ 1452809 h 4495800"/>
                <a:gd name="connsiteX194" fmla="*/ 367085 w 1743075"/>
                <a:gd name="connsiteY194" fmla="*/ 1460429 h 4495800"/>
                <a:gd name="connsiteX195" fmla="*/ 361370 w 1743075"/>
                <a:gd name="connsiteY195" fmla="*/ 1453762 h 4495800"/>
                <a:gd name="connsiteX196" fmla="*/ 319460 w 1743075"/>
                <a:gd name="connsiteY196" fmla="*/ 1365179 h 4495800"/>
                <a:gd name="connsiteX197" fmla="*/ 310887 w 1743075"/>
                <a:gd name="connsiteY197" fmla="*/ 1351844 h 4495800"/>
                <a:gd name="connsiteX198" fmla="*/ 311840 w 1743075"/>
                <a:gd name="connsiteY198" fmla="*/ 1334699 h 4495800"/>
                <a:gd name="connsiteX199" fmla="*/ 343272 w 1743075"/>
                <a:gd name="connsiteY199" fmla="*/ 1297552 h 4495800"/>
                <a:gd name="connsiteX200" fmla="*/ 367085 w 1743075"/>
                <a:gd name="connsiteY200" fmla="*/ 1301362 h 4495800"/>
                <a:gd name="connsiteX201" fmla="*/ 377562 w 1743075"/>
                <a:gd name="connsiteY201" fmla="*/ 1348034 h 4495800"/>
                <a:gd name="connsiteX202" fmla="*/ 377562 w 1743075"/>
                <a:gd name="connsiteY202" fmla="*/ 1381372 h 4495800"/>
                <a:gd name="connsiteX203" fmla="*/ 381372 w 1743075"/>
                <a:gd name="connsiteY203" fmla="*/ 1381372 h 4495800"/>
                <a:gd name="connsiteX204" fmla="*/ 373752 w 1743075"/>
                <a:gd name="connsiteY204" fmla="*/ 1452809 h 4495800"/>
                <a:gd name="connsiteX205" fmla="*/ 575682 w 1743075"/>
                <a:gd name="connsiteY205" fmla="*/ 1686172 h 4495800"/>
                <a:gd name="connsiteX206" fmla="*/ 559490 w 1743075"/>
                <a:gd name="connsiteY206" fmla="*/ 1708079 h 4495800"/>
                <a:gd name="connsiteX207" fmla="*/ 480432 w 1743075"/>
                <a:gd name="connsiteY207" fmla="*/ 1817617 h 4495800"/>
                <a:gd name="connsiteX208" fmla="*/ 476622 w 1743075"/>
                <a:gd name="connsiteY208" fmla="*/ 1834762 h 4495800"/>
                <a:gd name="connsiteX209" fmla="*/ 437570 w 1743075"/>
                <a:gd name="connsiteY209" fmla="*/ 1828094 h 4495800"/>
                <a:gd name="connsiteX210" fmla="*/ 466145 w 1743075"/>
                <a:gd name="connsiteY210" fmla="*/ 1792852 h 4495800"/>
                <a:gd name="connsiteX211" fmla="*/ 557585 w 1743075"/>
                <a:gd name="connsiteY211" fmla="*/ 1688077 h 4495800"/>
                <a:gd name="connsiteX212" fmla="*/ 567110 w 1743075"/>
                <a:gd name="connsiteY212" fmla="*/ 1678552 h 4495800"/>
                <a:gd name="connsiteX213" fmla="*/ 573777 w 1743075"/>
                <a:gd name="connsiteY213" fmla="*/ 1678552 h 4495800"/>
                <a:gd name="connsiteX214" fmla="*/ 575682 w 1743075"/>
                <a:gd name="connsiteY214" fmla="*/ 1686172 h 4495800"/>
                <a:gd name="connsiteX215" fmla="*/ 889055 w 1743075"/>
                <a:gd name="connsiteY215" fmla="*/ 1877624 h 4495800"/>
                <a:gd name="connsiteX216" fmla="*/ 890007 w 1743075"/>
                <a:gd name="connsiteY216" fmla="*/ 1871909 h 4495800"/>
                <a:gd name="connsiteX217" fmla="*/ 887150 w 1743075"/>
                <a:gd name="connsiteY217" fmla="*/ 1834762 h 4495800"/>
                <a:gd name="connsiteX218" fmla="*/ 789995 w 1743075"/>
                <a:gd name="connsiteY218" fmla="*/ 1769992 h 4495800"/>
                <a:gd name="connsiteX219" fmla="*/ 689030 w 1743075"/>
                <a:gd name="connsiteY219" fmla="*/ 1727129 h 4495800"/>
                <a:gd name="connsiteX220" fmla="*/ 655692 w 1743075"/>
                <a:gd name="connsiteY220" fmla="*/ 1712842 h 4495800"/>
                <a:gd name="connsiteX221" fmla="*/ 604257 w 1743075"/>
                <a:gd name="connsiteY221" fmla="*/ 1685219 h 4495800"/>
                <a:gd name="connsiteX222" fmla="*/ 602352 w 1743075"/>
                <a:gd name="connsiteY222" fmla="*/ 1636642 h 4495800"/>
                <a:gd name="connsiteX223" fmla="*/ 618545 w 1743075"/>
                <a:gd name="connsiteY223" fmla="*/ 1626164 h 4495800"/>
                <a:gd name="connsiteX224" fmla="*/ 628070 w 1743075"/>
                <a:gd name="connsiteY224" fmla="*/ 1608067 h 4495800"/>
                <a:gd name="connsiteX225" fmla="*/ 637595 w 1743075"/>
                <a:gd name="connsiteY225" fmla="*/ 1581397 h 4495800"/>
                <a:gd name="connsiteX226" fmla="*/ 711890 w 1743075"/>
                <a:gd name="connsiteY226" fmla="*/ 1492814 h 4495800"/>
                <a:gd name="connsiteX227" fmla="*/ 788090 w 1743075"/>
                <a:gd name="connsiteY227" fmla="*/ 1357559 h 4495800"/>
                <a:gd name="connsiteX228" fmla="*/ 821427 w 1743075"/>
                <a:gd name="connsiteY228" fmla="*/ 1114672 h 4495800"/>
                <a:gd name="connsiteX229" fmla="*/ 819522 w 1743075"/>
                <a:gd name="connsiteY229" fmla="*/ 889882 h 4495800"/>
                <a:gd name="connsiteX230" fmla="*/ 813807 w 1743075"/>
                <a:gd name="connsiteY230" fmla="*/ 738434 h 4495800"/>
                <a:gd name="connsiteX231" fmla="*/ 813807 w 1743075"/>
                <a:gd name="connsiteY231" fmla="*/ 720337 h 4495800"/>
                <a:gd name="connsiteX232" fmla="*/ 818570 w 1743075"/>
                <a:gd name="connsiteY232" fmla="*/ 718432 h 4495800"/>
                <a:gd name="connsiteX233" fmla="*/ 863337 w 1743075"/>
                <a:gd name="connsiteY233" fmla="*/ 815587 h 4495800"/>
                <a:gd name="connsiteX234" fmla="*/ 866195 w 1743075"/>
                <a:gd name="connsiteY234" fmla="*/ 814634 h 4495800"/>
                <a:gd name="connsiteX235" fmla="*/ 848097 w 1743075"/>
                <a:gd name="connsiteY235" fmla="*/ 771772 h 4495800"/>
                <a:gd name="connsiteX236" fmla="*/ 828095 w 1743075"/>
                <a:gd name="connsiteY236" fmla="*/ 727004 h 4495800"/>
                <a:gd name="connsiteX237" fmla="*/ 810950 w 1743075"/>
                <a:gd name="connsiteY237" fmla="*/ 617467 h 4495800"/>
                <a:gd name="connsiteX238" fmla="*/ 812855 w 1743075"/>
                <a:gd name="connsiteY238" fmla="*/ 580319 h 4495800"/>
                <a:gd name="connsiteX239" fmla="*/ 816665 w 1743075"/>
                <a:gd name="connsiteY239" fmla="*/ 556507 h 4495800"/>
                <a:gd name="connsiteX240" fmla="*/ 821427 w 1743075"/>
                <a:gd name="connsiteY240" fmla="*/ 554602 h 4495800"/>
                <a:gd name="connsiteX241" fmla="*/ 856670 w 1743075"/>
                <a:gd name="connsiteY241" fmla="*/ 594607 h 4495800"/>
                <a:gd name="connsiteX242" fmla="*/ 913820 w 1743075"/>
                <a:gd name="connsiteY242" fmla="*/ 638422 h 4495800"/>
                <a:gd name="connsiteX243" fmla="*/ 974780 w 1743075"/>
                <a:gd name="connsiteY243" fmla="*/ 679379 h 4495800"/>
                <a:gd name="connsiteX244" fmla="*/ 973827 w 1743075"/>
                <a:gd name="connsiteY244" fmla="*/ 696524 h 4495800"/>
                <a:gd name="connsiteX245" fmla="*/ 950015 w 1743075"/>
                <a:gd name="connsiteY245" fmla="*/ 721289 h 4495800"/>
                <a:gd name="connsiteX246" fmla="*/ 899532 w 1743075"/>
                <a:gd name="connsiteY246" fmla="*/ 797489 h 4495800"/>
                <a:gd name="connsiteX247" fmla="*/ 930012 w 1743075"/>
                <a:gd name="connsiteY247" fmla="*/ 759389 h 4495800"/>
                <a:gd name="connsiteX248" fmla="*/ 945252 w 1743075"/>
                <a:gd name="connsiteY248" fmla="*/ 759389 h 4495800"/>
                <a:gd name="connsiteX249" fmla="*/ 954777 w 1743075"/>
                <a:gd name="connsiteY249" fmla="*/ 800347 h 4495800"/>
                <a:gd name="connsiteX250" fmla="*/ 910962 w 1743075"/>
                <a:gd name="connsiteY250" fmla="*/ 1142294 h 4495800"/>
                <a:gd name="connsiteX251" fmla="*/ 917630 w 1743075"/>
                <a:gd name="connsiteY251" fmla="*/ 1495672 h 4495800"/>
                <a:gd name="connsiteX252" fmla="*/ 929060 w 1743075"/>
                <a:gd name="connsiteY252" fmla="*/ 1776659 h 4495800"/>
                <a:gd name="connsiteX253" fmla="*/ 938585 w 1743075"/>
                <a:gd name="connsiteY253" fmla="*/ 1802377 h 4495800"/>
                <a:gd name="connsiteX254" fmla="*/ 1026215 w 1743075"/>
                <a:gd name="connsiteY254" fmla="*/ 1895722 h 4495800"/>
                <a:gd name="connsiteX255" fmla="*/ 1036692 w 1743075"/>
                <a:gd name="connsiteY255" fmla="*/ 1909057 h 4495800"/>
                <a:gd name="connsiteX256" fmla="*/ 889055 w 1743075"/>
                <a:gd name="connsiteY256" fmla="*/ 1877624 h 4495800"/>
                <a:gd name="connsiteX257" fmla="*/ 1279580 w 1743075"/>
                <a:gd name="connsiteY257" fmla="*/ 1673789 h 4495800"/>
                <a:gd name="connsiteX258" fmla="*/ 1275770 w 1743075"/>
                <a:gd name="connsiteY258" fmla="*/ 1747132 h 4495800"/>
                <a:gd name="connsiteX259" fmla="*/ 1250052 w 1743075"/>
                <a:gd name="connsiteY259" fmla="*/ 1809044 h 4495800"/>
                <a:gd name="connsiteX260" fmla="*/ 1188140 w 1743075"/>
                <a:gd name="connsiteY260" fmla="*/ 1870004 h 4495800"/>
                <a:gd name="connsiteX261" fmla="*/ 1170042 w 1743075"/>
                <a:gd name="connsiteY261" fmla="*/ 1907152 h 4495800"/>
                <a:gd name="connsiteX262" fmla="*/ 1160517 w 1743075"/>
                <a:gd name="connsiteY262" fmla="*/ 1919534 h 4495800"/>
                <a:gd name="connsiteX263" fmla="*/ 1142420 w 1743075"/>
                <a:gd name="connsiteY263" fmla="*/ 1924297 h 4495800"/>
                <a:gd name="connsiteX264" fmla="*/ 1045265 w 1743075"/>
                <a:gd name="connsiteY264" fmla="*/ 1916677 h 4495800"/>
                <a:gd name="connsiteX265" fmla="*/ 1053837 w 1743075"/>
                <a:gd name="connsiteY265" fmla="*/ 1901437 h 4495800"/>
                <a:gd name="connsiteX266" fmla="*/ 1132895 w 1743075"/>
                <a:gd name="connsiteY266" fmla="*/ 1803329 h 4495800"/>
                <a:gd name="connsiteX267" fmla="*/ 1143372 w 1743075"/>
                <a:gd name="connsiteY267" fmla="*/ 1770944 h 4495800"/>
                <a:gd name="connsiteX268" fmla="*/ 1137657 w 1743075"/>
                <a:gd name="connsiteY268" fmla="*/ 1666169 h 4495800"/>
                <a:gd name="connsiteX269" fmla="*/ 1130037 w 1743075"/>
                <a:gd name="connsiteY269" fmla="*/ 1505197 h 4495800"/>
                <a:gd name="connsiteX270" fmla="*/ 1115750 w 1743075"/>
                <a:gd name="connsiteY270" fmla="*/ 1296599 h 4495800"/>
                <a:gd name="connsiteX271" fmla="*/ 1094795 w 1743075"/>
                <a:gd name="connsiteY271" fmla="*/ 1091812 h 4495800"/>
                <a:gd name="connsiteX272" fmla="*/ 1037645 w 1743075"/>
                <a:gd name="connsiteY272" fmla="*/ 839399 h 4495800"/>
                <a:gd name="connsiteX273" fmla="*/ 1019547 w 1743075"/>
                <a:gd name="connsiteY273" fmla="*/ 780344 h 4495800"/>
                <a:gd name="connsiteX274" fmla="*/ 1024310 w 1743075"/>
                <a:gd name="connsiteY274" fmla="*/ 761294 h 4495800"/>
                <a:gd name="connsiteX275" fmla="*/ 1042407 w 1743075"/>
                <a:gd name="connsiteY275" fmla="*/ 744149 h 4495800"/>
                <a:gd name="connsiteX276" fmla="*/ 1069077 w 1743075"/>
                <a:gd name="connsiteY276" fmla="*/ 806062 h 4495800"/>
                <a:gd name="connsiteX277" fmla="*/ 1014785 w 1743075"/>
                <a:gd name="connsiteY277" fmla="*/ 699382 h 4495800"/>
                <a:gd name="connsiteX278" fmla="*/ 1015737 w 1743075"/>
                <a:gd name="connsiteY278" fmla="*/ 677474 h 4495800"/>
                <a:gd name="connsiteX279" fmla="*/ 1068125 w 1743075"/>
                <a:gd name="connsiteY279" fmla="*/ 631754 h 4495800"/>
                <a:gd name="connsiteX280" fmla="*/ 1096700 w 1743075"/>
                <a:gd name="connsiteY280" fmla="*/ 571747 h 4495800"/>
                <a:gd name="connsiteX281" fmla="*/ 1102415 w 1743075"/>
                <a:gd name="connsiteY281" fmla="*/ 552697 h 4495800"/>
                <a:gd name="connsiteX282" fmla="*/ 1120512 w 1743075"/>
                <a:gd name="connsiteY282" fmla="*/ 606989 h 4495800"/>
                <a:gd name="connsiteX283" fmla="*/ 1107177 w 1743075"/>
                <a:gd name="connsiteY283" fmla="*/ 742244 h 4495800"/>
                <a:gd name="connsiteX284" fmla="*/ 1108130 w 1743075"/>
                <a:gd name="connsiteY284" fmla="*/ 761294 h 4495800"/>
                <a:gd name="connsiteX285" fmla="*/ 1127180 w 1743075"/>
                <a:gd name="connsiteY285" fmla="*/ 621277 h 4495800"/>
                <a:gd name="connsiteX286" fmla="*/ 1187187 w 1743075"/>
                <a:gd name="connsiteY286" fmla="*/ 829874 h 4495800"/>
                <a:gd name="connsiteX287" fmla="*/ 1228145 w 1743075"/>
                <a:gd name="connsiteY287" fmla="*/ 993704 h 4495800"/>
                <a:gd name="connsiteX288" fmla="*/ 1246242 w 1743075"/>
                <a:gd name="connsiteY288" fmla="*/ 1128007 h 4495800"/>
                <a:gd name="connsiteX289" fmla="*/ 1270055 w 1743075"/>
                <a:gd name="connsiteY289" fmla="*/ 1363274 h 4495800"/>
                <a:gd name="connsiteX290" fmla="*/ 1276722 w 1743075"/>
                <a:gd name="connsiteY290" fmla="*/ 1427092 h 4495800"/>
                <a:gd name="connsiteX291" fmla="*/ 1284342 w 1743075"/>
                <a:gd name="connsiteY291" fmla="*/ 1534724 h 4495800"/>
                <a:gd name="connsiteX292" fmla="*/ 1279580 w 1743075"/>
                <a:gd name="connsiteY292" fmla="*/ 1673789 h 4495800"/>
                <a:gd name="connsiteX293" fmla="*/ 1437695 w 1743075"/>
                <a:gd name="connsiteY293" fmla="*/ 1289932 h 4495800"/>
                <a:gd name="connsiteX294" fmla="*/ 1442457 w 1743075"/>
                <a:gd name="connsiteY294" fmla="*/ 1288979 h 4495800"/>
                <a:gd name="connsiteX295" fmla="*/ 1447220 w 1743075"/>
                <a:gd name="connsiteY295" fmla="*/ 1300409 h 4495800"/>
                <a:gd name="connsiteX296" fmla="*/ 1448172 w 1743075"/>
                <a:gd name="connsiteY296" fmla="*/ 1327079 h 4495800"/>
                <a:gd name="connsiteX297" fmla="*/ 1470080 w 1743075"/>
                <a:gd name="connsiteY297" fmla="*/ 1394707 h 4495800"/>
                <a:gd name="connsiteX298" fmla="*/ 1476747 w 1743075"/>
                <a:gd name="connsiteY298" fmla="*/ 1433759 h 4495800"/>
                <a:gd name="connsiteX299" fmla="*/ 1439600 w 1743075"/>
                <a:gd name="connsiteY299" fmla="*/ 1497577 h 4495800"/>
                <a:gd name="connsiteX300" fmla="*/ 1437695 w 1743075"/>
                <a:gd name="connsiteY300" fmla="*/ 1289932 h 4495800"/>
                <a:gd name="connsiteX301" fmla="*/ 1475795 w 1743075"/>
                <a:gd name="connsiteY301" fmla="*/ 1882387 h 4495800"/>
                <a:gd name="connsiteX302" fmla="*/ 1462460 w 1743075"/>
                <a:gd name="connsiteY302" fmla="*/ 1874767 h 4495800"/>
                <a:gd name="connsiteX303" fmla="*/ 1371972 w 1743075"/>
                <a:gd name="connsiteY303" fmla="*/ 1769992 h 4495800"/>
                <a:gd name="connsiteX304" fmla="*/ 1336730 w 1743075"/>
                <a:gd name="connsiteY304" fmla="*/ 1750942 h 4495800"/>
                <a:gd name="connsiteX305" fmla="*/ 1319585 w 1743075"/>
                <a:gd name="connsiteY305" fmla="*/ 1744274 h 4495800"/>
                <a:gd name="connsiteX306" fmla="*/ 1320537 w 1743075"/>
                <a:gd name="connsiteY306" fmla="*/ 1738559 h 4495800"/>
                <a:gd name="connsiteX307" fmla="*/ 1337682 w 1743075"/>
                <a:gd name="connsiteY307" fmla="*/ 1740464 h 4495800"/>
                <a:gd name="connsiteX308" fmla="*/ 1416740 w 1743075"/>
                <a:gd name="connsiteY308" fmla="*/ 1788089 h 4495800"/>
                <a:gd name="connsiteX309" fmla="*/ 1473890 w 1743075"/>
                <a:gd name="connsiteY309" fmla="*/ 1853812 h 4495800"/>
                <a:gd name="connsiteX310" fmla="*/ 1480557 w 1743075"/>
                <a:gd name="connsiteY310" fmla="*/ 1865242 h 4495800"/>
                <a:gd name="connsiteX311" fmla="*/ 1475795 w 1743075"/>
                <a:gd name="connsiteY311" fmla="*/ 1882387 h 449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1743075" h="4495800">
                  <a:moveTo>
                    <a:pt x="1732970" y="1329937"/>
                  </a:moveTo>
                  <a:cubicBezTo>
                    <a:pt x="1728207" y="1318507"/>
                    <a:pt x="1726302" y="1304219"/>
                    <a:pt x="1726302" y="1291837"/>
                  </a:cubicBezTo>
                  <a:cubicBezTo>
                    <a:pt x="1728207" y="1266119"/>
                    <a:pt x="1718682" y="1246117"/>
                    <a:pt x="1698680" y="1230877"/>
                  </a:cubicBezTo>
                  <a:cubicBezTo>
                    <a:pt x="1680582" y="1216589"/>
                    <a:pt x="1672962" y="1197539"/>
                    <a:pt x="1666295" y="1177537"/>
                  </a:cubicBezTo>
                  <a:cubicBezTo>
                    <a:pt x="1660580" y="1160392"/>
                    <a:pt x="1651055" y="1145152"/>
                    <a:pt x="1643435" y="1128959"/>
                  </a:cubicBezTo>
                  <a:cubicBezTo>
                    <a:pt x="1641530" y="1125149"/>
                    <a:pt x="1638672" y="1121339"/>
                    <a:pt x="1636767" y="1117529"/>
                  </a:cubicBezTo>
                  <a:cubicBezTo>
                    <a:pt x="1623432" y="1086097"/>
                    <a:pt x="1610097" y="1054664"/>
                    <a:pt x="1595810" y="1023232"/>
                  </a:cubicBezTo>
                  <a:cubicBezTo>
                    <a:pt x="1592952" y="1017517"/>
                    <a:pt x="1588190" y="1012754"/>
                    <a:pt x="1586285" y="1007039"/>
                  </a:cubicBezTo>
                  <a:cubicBezTo>
                    <a:pt x="1581522" y="995609"/>
                    <a:pt x="1574855" y="984179"/>
                    <a:pt x="1573902" y="972749"/>
                  </a:cubicBezTo>
                  <a:cubicBezTo>
                    <a:pt x="1571997" y="955604"/>
                    <a:pt x="1569140" y="939412"/>
                    <a:pt x="1560567" y="923219"/>
                  </a:cubicBezTo>
                  <a:cubicBezTo>
                    <a:pt x="1553900" y="910837"/>
                    <a:pt x="1552947" y="894644"/>
                    <a:pt x="1550090" y="880357"/>
                  </a:cubicBezTo>
                  <a:cubicBezTo>
                    <a:pt x="1549137" y="874642"/>
                    <a:pt x="1549137" y="868927"/>
                    <a:pt x="1547232" y="863212"/>
                  </a:cubicBezTo>
                  <a:cubicBezTo>
                    <a:pt x="1534850" y="824159"/>
                    <a:pt x="1521515" y="786059"/>
                    <a:pt x="1508180" y="747959"/>
                  </a:cubicBezTo>
                  <a:cubicBezTo>
                    <a:pt x="1501512" y="727957"/>
                    <a:pt x="1488177" y="713669"/>
                    <a:pt x="1468175" y="705097"/>
                  </a:cubicBezTo>
                  <a:cubicBezTo>
                    <a:pt x="1454840" y="699382"/>
                    <a:pt x="1442457" y="690809"/>
                    <a:pt x="1428170" y="685094"/>
                  </a:cubicBezTo>
                  <a:cubicBezTo>
                    <a:pt x="1412930" y="678427"/>
                    <a:pt x="1396737" y="673664"/>
                    <a:pt x="1380545" y="669854"/>
                  </a:cubicBezTo>
                  <a:cubicBezTo>
                    <a:pt x="1354827" y="663187"/>
                    <a:pt x="1329110" y="657472"/>
                    <a:pt x="1303392" y="650804"/>
                  </a:cubicBezTo>
                  <a:cubicBezTo>
                    <a:pt x="1302440" y="650804"/>
                    <a:pt x="1302440" y="649852"/>
                    <a:pt x="1301487" y="649852"/>
                  </a:cubicBezTo>
                  <a:cubicBezTo>
                    <a:pt x="1275770" y="643184"/>
                    <a:pt x="1249100" y="636517"/>
                    <a:pt x="1223382" y="629849"/>
                  </a:cubicBezTo>
                  <a:cubicBezTo>
                    <a:pt x="1202427" y="624134"/>
                    <a:pt x="1180520" y="619372"/>
                    <a:pt x="1160517" y="610799"/>
                  </a:cubicBezTo>
                  <a:cubicBezTo>
                    <a:pt x="1118607" y="591749"/>
                    <a:pt x="1104320" y="552697"/>
                    <a:pt x="1101462" y="511739"/>
                  </a:cubicBezTo>
                  <a:cubicBezTo>
                    <a:pt x="1098605" y="482212"/>
                    <a:pt x="1104320" y="452684"/>
                    <a:pt x="1106225" y="422204"/>
                  </a:cubicBezTo>
                  <a:cubicBezTo>
                    <a:pt x="1107177" y="411727"/>
                    <a:pt x="1110987" y="404107"/>
                    <a:pt x="1119560" y="398392"/>
                  </a:cubicBezTo>
                  <a:cubicBezTo>
                    <a:pt x="1136705" y="387914"/>
                    <a:pt x="1146230" y="371722"/>
                    <a:pt x="1150040" y="352672"/>
                  </a:cubicBezTo>
                  <a:cubicBezTo>
                    <a:pt x="1151945" y="344099"/>
                    <a:pt x="1155755" y="335527"/>
                    <a:pt x="1155755" y="326002"/>
                  </a:cubicBezTo>
                  <a:cubicBezTo>
                    <a:pt x="1155755" y="305047"/>
                    <a:pt x="1155755" y="284092"/>
                    <a:pt x="1153850" y="263137"/>
                  </a:cubicBezTo>
                  <a:cubicBezTo>
                    <a:pt x="1152897" y="254564"/>
                    <a:pt x="1148135" y="247897"/>
                    <a:pt x="1135752" y="252659"/>
                  </a:cubicBezTo>
                  <a:cubicBezTo>
                    <a:pt x="1125275" y="256469"/>
                    <a:pt x="1123370" y="252659"/>
                    <a:pt x="1124322" y="241229"/>
                  </a:cubicBezTo>
                  <a:cubicBezTo>
                    <a:pt x="1125275" y="228847"/>
                    <a:pt x="1125275" y="215512"/>
                    <a:pt x="1125275" y="203129"/>
                  </a:cubicBezTo>
                  <a:cubicBezTo>
                    <a:pt x="1125275" y="196462"/>
                    <a:pt x="1123370" y="188842"/>
                    <a:pt x="1124322" y="182174"/>
                  </a:cubicBezTo>
                  <a:cubicBezTo>
                    <a:pt x="1125275" y="133597"/>
                    <a:pt x="1102415" y="93592"/>
                    <a:pt x="1074792" y="56444"/>
                  </a:cubicBezTo>
                  <a:cubicBezTo>
                    <a:pt x="1069077" y="47872"/>
                    <a:pt x="1057647" y="42157"/>
                    <a:pt x="1048122" y="37394"/>
                  </a:cubicBezTo>
                  <a:cubicBezTo>
                    <a:pt x="1033835" y="30727"/>
                    <a:pt x="1019547" y="24059"/>
                    <a:pt x="1005260" y="20249"/>
                  </a:cubicBezTo>
                  <a:cubicBezTo>
                    <a:pt x="959540" y="5009"/>
                    <a:pt x="914772" y="-706"/>
                    <a:pt x="873815" y="24059"/>
                  </a:cubicBezTo>
                  <a:cubicBezTo>
                    <a:pt x="839525" y="45967"/>
                    <a:pt x="808092" y="71684"/>
                    <a:pt x="782375" y="104069"/>
                  </a:cubicBezTo>
                  <a:cubicBezTo>
                    <a:pt x="779517" y="107879"/>
                    <a:pt x="776660" y="112642"/>
                    <a:pt x="775707" y="117404"/>
                  </a:cubicBezTo>
                  <a:cubicBezTo>
                    <a:pt x="772850" y="131692"/>
                    <a:pt x="770945" y="145027"/>
                    <a:pt x="769040" y="159314"/>
                  </a:cubicBezTo>
                  <a:cubicBezTo>
                    <a:pt x="765230" y="204082"/>
                    <a:pt x="777612" y="249802"/>
                    <a:pt x="759515" y="293617"/>
                  </a:cubicBezTo>
                  <a:cubicBezTo>
                    <a:pt x="759515" y="294569"/>
                    <a:pt x="759515" y="296474"/>
                    <a:pt x="759515" y="297427"/>
                  </a:cubicBezTo>
                  <a:cubicBezTo>
                    <a:pt x="760467" y="322192"/>
                    <a:pt x="760467" y="346957"/>
                    <a:pt x="762372" y="370769"/>
                  </a:cubicBezTo>
                  <a:cubicBezTo>
                    <a:pt x="763325" y="390772"/>
                    <a:pt x="769040" y="409822"/>
                    <a:pt x="786185" y="424109"/>
                  </a:cubicBezTo>
                  <a:cubicBezTo>
                    <a:pt x="792852" y="429824"/>
                    <a:pt x="797615" y="438397"/>
                    <a:pt x="799520" y="446969"/>
                  </a:cubicBezTo>
                  <a:cubicBezTo>
                    <a:pt x="805235" y="469829"/>
                    <a:pt x="809045" y="493642"/>
                    <a:pt x="811902" y="517454"/>
                  </a:cubicBezTo>
                  <a:cubicBezTo>
                    <a:pt x="812855" y="525074"/>
                    <a:pt x="810950" y="536504"/>
                    <a:pt x="806187" y="540314"/>
                  </a:cubicBezTo>
                  <a:cubicBezTo>
                    <a:pt x="783327" y="557459"/>
                    <a:pt x="761420" y="578414"/>
                    <a:pt x="729035" y="576509"/>
                  </a:cubicBezTo>
                  <a:cubicBezTo>
                    <a:pt x="725225" y="576509"/>
                    <a:pt x="721415" y="578414"/>
                    <a:pt x="717605" y="579367"/>
                  </a:cubicBezTo>
                  <a:cubicBezTo>
                    <a:pt x="660455" y="592702"/>
                    <a:pt x="603305" y="606037"/>
                    <a:pt x="546155" y="617467"/>
                  </a:cubicBezTo>
                  <a:cubicBezTo>
                    <a:pt x="521390" y="622229"/>
                    <a:pt x="494720" y="623182"/>
                    <a:pt x="469955" y="627944"/>
                  </a:cubicBezTo>
                  <a:cubicBezTo>
                    <a:pt x="445190" y="632707"/>
                    <a:pt x="421377" y="639374"/>
                    <a:pt x="396612" y="646994"/>
                  </a:cubicBezTo>
                  <a:cubicBezTo>
                    <a:pt x="374705" y="653662"/>
                    <a:pt x="357560" y="668902"/>
                    <a:pt x="348035" y="688904"/>
                  </a:cubicBezTo>
                  <a:cubicBezTo>
                    <a:pt x="329937" y="727004"/>
                    <a:pt x="321365" y="767009"/>
                    <a:pt x="311840" y="807014"/>
                  </a:cubicBezTo>
                  <a:cubicBezTo>
                    <a:pt x="308030" y="824159"/>
                    <a:pt x="302315" y="838447"/>
                    <a:pt x="287075" y="848924"/>
                  </a:cubicBezTo>
                  <a:cubicBezTo>
                    <a:pt x="269930" y="861307"/>
                    <a:pt x="253737" y="875594"/>
                    <a:pt x="246117" y="896549"/>
                  </a:cubicBezTo>
                  <a:cubicBezTo>
                    <a:pt x="243260" y="905122"/>
                    <a:pt x="239450" y="914647"/>
                    <a:pt x="233735" y="922267"/>
                  </a:cubicBezTo>
                  <a:cubicBezTo>
                    <a:pt x="209922" y="950842"/>
                    <a:pt x="195635" y="987037"/>
                    <a:pt x="164202" y="1008944"/>
                  </a:cubicBezTo>
                  <a:cubicBezTo>
                    <a:pt x="159440" y="1012754"/>
                    <a:pt x="155630" y="1018469"/>
                    <a:pt x="152772" y="1024184"/>
                  </a:cubicBezTo>
                  <a:cubicBezTo>
                    <a:pt x="128960" y="1059427"/>
                    <a:pt x="105147" y="1094669"/>
                    <a:pt x="81335" y="1130864"/>
                  </a:cubicBezTo>
                  <a:cubicBezTo>
                    <a:pt x="50855" y="1177537"/>
                    <a:pt x="22280" y="1225162"/>
                    <a:pt x="10850" y="1280407"/>
                  </a:cubicBezTo>
                  <a:cubicBezTo>
                    <a:pt x="2277" y="1320412"/>
                    <a:pt x="8945" y="1359464"/>
                    <a:pt x="27042" y="1395659"/>
                  </a:cubicBezTo>
                  <a:cubicBezTo>
                    <a:pt x="36567" y="1415662"/>
                    <a:pt x="49902" y="1434712"/>
                    <a:pt x="61332" y="1453762"/>
                  </a:cubicBezTo>
                  <a:cubicBezTo>
                    <a:pt x="66095" y="1460429"/>
                    <a:pt x="71810" y="1467097"/>
                    <a:pt x="74667" y="1474717"/>
                  </a:cubicBezTo>
                  <a:cubicBezTo>
                    <a:pt x="78477" y="1489004"/>
                    <a:pt x="83240" y="1501387"/>
                    <a:pt x="97527" y="1509007"/>
                  </a:cubicBezTo>
                  <a:cubicBezTo>
                    <a:pt x="102290" y="1510912"/>
                    <a:pt x="104195" y="1517579"/>
                    <a:pt x="108005" y="1522342"/>
                  </a:cubicBezTo>
                  <a:cubicBezTo>
                    <a:pt x="126102" y="1549012"/>
                    <a:pt x="143247" y="1575682"/>
                    <a:pt x="162297" y="1602352"/>
                  </a:cubicBezTo>
                  <a:cubicBezTo>
                    <a:pt x="174680" y="1620449"/>
                    <a:pt x="189920" y="1636642"/>
                    <a:pt x="201350" y="1654739"/>
                  </a:cubicBezTo>
                  <a:cubicBezTo>
                    <a:pt x="228020" y="1694744"/>
                    <a:pt x="257547" y="1731892"/>
                    <a:pt x="288980" y="1768087"/>
                  </a:cubicBezTo>
                  <a:cubicBezTo>
                    <a:pt x="300410" y="1781422"/>
                    <a:pt x="303267" y="1794757"/>
                    <a:pt x="300410" y="1810949"/>
                  </a:cubicBezTo>
                  <a:cubicBezTo>
                    <a:pt x="295647" y="1843334"/>
                    <a:pt x="290885" y="1875719"/>
                    <a:pt x="288027" y="1909057"/>
                  </a:cubicBezTo>
                  <a:cubicBezTo>
                    <a:pt x="284217" y="1960492"/>
                    <a:pt x="282312" y="2012879"/>
                    <a:pt x="279455" y="2064314"/>
                  </a:cubicBezTo>
                  <a:cubicBezTo>
                    <a:pt x="279455" y="2069077"/>
                    <a:pt x="278502" y="2074792"/>
                    <a:pt x="277550" y="2079554"/>
                  </a:cubicBezTo>
                  <a:cubicBezTo>
                    <a:pt x="273740" y="2117654"/>
                    <a:pt x="268025" y="2154802"/>
                    <a:pt x="266120" y="2192902"/>
                  </a:cubicBezTo>
                  <a:cubicBezTo>
                    <a:pt x="264215" y="2241479"/>
                    <a:pt x="263262" y="2290057"/>
                    <a:pt x="265167" y="2338634"/>
                  </a:cubicBezTo>
                  <a:cubicBezTo>
                    <a:pt x="266120" y="2381497"/>
                    <a:pt x="259452" y="2422454"/>
                    <a:pt x="251832" y="2463412"/>
                  </a:cubicBezTo>
                  <a:cubicBezTo>
                    <a:pt x="248975" y="2479604"/>
                    <a:pt x="253737" y="2490082"/>
                    <a:pt x="268025" y="2496749"/>
                  </a:cubicBezTo>
                  <a:cubicBezTo>
                    <a:pt x="297552" y="2508179"/>
                    <a:pt x="326127" y="2523419"/>
                    <a:pt x="358512" y="2521514"/>
                  </a:cubicBezTo>
                  <a:cubicBezTo>
                    <a:pt x="365180" y="2521514"/>
                    <a:pt x="370895" y="2523419"/>
                    <a:pt x="377562" y="2525324"/>
                  </a:cubicBezTo>
                  <a:cubicBezTo>
                    <a:pt x="411852" y="2531039"/>
                    <a:pt x="443285" y="2530087"/>
                    <a:pt x="467097" y="2499607"/>
                  </a:cubicBezTo>
                  <a:cubicBezTo>
                    <a:pt x="474717" y="2490082"/>
                    <a:pt x="485195" y="2483414"/>
                    <a:pt x="496625" y="2472937"/>
                  </a:cubicBezTo>
                  <a:cubicBezTo>
                    <a:pt x="497577" y="2485319"/>
                    <a:pt x="498530" y="2492939"/>
                    <a:pt x="498530" y="2500559"/>
                  </a:cubicBezTo>
                  <a:cubicBezTo>
                    <a:pt x="498530" y="2551994"/>
                    <a:pt x="498530" y="2602477"/>
                    <a:pt x="497577" y="2653912"/>
                  </a:cubicBezTo>
                  <a:cubicBezTo>
                    <a:pt x="496625" y="2687249"/>
                    <a:pt x="492815" y="2719634"/>
                    <a:pt x="491862" y="2752972"/>
                  </a:cubicBezTo>
                  <a:cubicBezTo>
                    <a:pt x="490910" y="2807264"/>
                    <a:pt x="491862" y="2861557"/>
                    <a:pt x="489957" y="2915849"/>
                  </a:cubicBezTo>
                  <a:cubicBezTo>
                    <a:pt x="486147" y="3045389"/>
                    <a:pt x="496625" y="3174929"/>
                    <a:pt x="483290" y="3303517"/>
                  </a:cubicBezTo>
                  <a:cubicBezTo>
                    <a:pt x="479480" y="3343522"/>
                    <a:pt x="482337" y="3383527"/>
                    <a:pt x="483290" y="3423532"/>
                  </a:cubicBezTo>
                  <a:cubicBezTo>
                    <a:pt x="484242" y="3504494"/>
                    <a:pt x="483290" y="3585457"/>
                    <a:pt x="489005" y="3666419"/>
                  </a:cubicBezTo>
                  <a:cubicBezTo>
                    <a:pt x="495672" y="3761669"/>
                    <a:pt x="495672" y="3857872"/>
                    <a:pt x="497577" y="3953122"/>
                  </a:cubicBezTo>
                  <a:cubicBezTo>
                    <a:pt x="497577" y="3956932"/>
                    <a:pt x="498530" y="3960742"/>
                    <a:pt x="498530" y="3964552"/>
                  </a:cubicBezTo>
                  <a:cubicBezTo>
                    <a:pt x="500435" y="3982649"/>
                    <a:pt x="503292" y="4001699"/>
                    <a:pt x="505197" y="4019797"/>
                  </a:cubicBezTo>
                  <a:cubicBezTo>
                    <a:pt x="506150" y="4040752"/>
                    <a:pt x="506150" y="4062659"/>
                    <a:pt x="507102" y="4083614"/>
                  </a:cubicBezTo>
                  <a:cubicBezTo>
                    <a:pt x="508055" y="4093139"/>
                    <a:pt x="509007" y="4104569"/>
                    <a:pt x="513770" y="4111237"/>
                  </a:cubicBezTo>
                  <a:cubicBezTo>
                    <a:pt x="528057" y="4131239"/>
                    <a:pt x="534725" y="4153147"/>
                    <a:pt x="539487" y="4176959"/>
                  </a:cubicBezTo>
                  <a:cubicBezTo>
                    <a:pt x="546155" y="4211249"/>
                    <a:pt x="554727" y="4244587"/>
                    <a:pt x="562347" y="4278877"/>
                  </a:cubicBezTo>
                  <a:cubicBezTo>
                    <a:pt x="563300" y="4285544"/>
                    <a:pt x="565205" y="4295069"/>
                    <a:pt x="561395" y="4299832"/>
                  </a:cubicBezTo>
                  <a:cubicBezTo>
                    <a:pt x="549965" y="4316977"/>
                    <a:pt x="553775" y="4336027"/>
                    <a:pt x="551870" y="4354124"/>
                  </a:cubicBezTo>
                  <a:cubicBezTo>
                    <a:pt x="549965" y="4379842"/>
                    <a:pt x="563300" y="4395082"/>
                    <a:pt x="583302" y="4404607"/>
                  </a:cubicBezTo>
                  <a:cubicBezTo>
                    <a:pt x="591875" y="4409369"/>
                    <a:pt x="597590" y="4414132"/>
                    <a:pt x="600447" y="4423657"/>
                  </a:cubicBezTo>
                  <a:cubicBezTo>
                    <a:pt x="605210" y="4438897"/>
                    <a:pt x="614735" y="4452232"/>
                    <a:pt x="628070" y="4459852"/>
                  </a:cubicBezTo>
                  <a:cubicBezTo>
                    <a:pt x="648072" y="4469377"/>
                    <a:pt x="669027" y="4478902"/>
                    <a:pt x="690935" y="4483664"/>
                  </a:cubicBezTo>
                  <a:cubicBezTo>
                    <a:pt x="713795" y="4489379"/>
                    <a:pt x="738560" y="4491284"/>
                    <a:pt x="762372" y="4492237"/>
                  </a:cubicBezTo>
                  <a:cubicBezTo>
                    <a:pt x="808092" y="4493189"/>
                    <a:pt x="852860" y="4493189"/>
                    <a:pt x="898580" y="4493189"/>
                  </a:cubicBezTo>
                  <a:cubicBezTo>
                    <a:pt x="917630" y="4493189"/>
                    <a:pt x="922392" y="4482712"/>
                    <a:pt x="913820" y="4464614"/>
                  </a:cubicBezTo>
                  <a:cubicBezTo>
                    <a:pt x="909057" y="4455089"/>
                    <a:pt x="906200" y="4444612"/>
                    <a:pt x="901437" y="4434134"/>
                  </a:cubicBezTo>
                  <a:cubicBezTo>
                    <a:pt x="890960" y="4406512"/>
                    <a:pt x="880482" y="4378889"/>
                    <a:pt x="869052" y="4351267"/>
                  </a:cubicBezTo>
                  <a:cubicBezTo>
                    <a:pt x="867147" y="4346504"/>
                    <a:pt x="863337" y="4342694"/>
                    <a:pt x="859527" y="4338884"/>
                  </a:cubicBezTo>
                  <a:cubicBezTo>
                    <a:pt x="837620" y="4317929"/>
                    <a:pt x="818570" y="4295069"/>
                    <a:pt x="811902" y="4263637"/>
                  </a:cubicBezTo>
                  <a:cubicBezTo>
                    <a:pt x="808092" y="4244587"/>
                    <a:pt x="806187" y="4225537"/>
                    <a:pt x="812855" y="4206487"/>
                  </a:cubicBezTo>
                  <a:cubicBezTo>
                    <a:pt x="817617" y="4193152"/>
                    <a:pt x="820475" y="4178864"/>
                    <a:pt x="823332" y="4165529"/>
                  </a:cubicBezTo>
                  <a:cubicBezTo>
                    <a:pt x="830000" y="4127429"/>
                    <a:pt x="835715" y="4089329"/>
                    <a:pt x="841430" y="4050277"/>
                  </a:cubicBezTo>
                  <a:cubicBezTo>
                    <a:pt x="845240" y="4028369"/>
                    <a:pt x="850955" y="4005509"/>
                    <a:pt x="849050" y="3982649"/>
                  </a:cubicBezTo>
                  <a:cubicBezTo>
                    <a:pt x="843335" y="3899782"/>
                    <a:pt x="839525" y="3817867"/>
                    <a:pt x="837620" y="3734999"/>
                  </a:cubicBezTo>
                  <a:cubicBezTo>
                    <a:pt x="836667" y="3711187"/>
                    <a:pt x="831905" y="3686422"/>
                    <a:pt x="826190" y="3662609"/>
                  </a:cubicBezTo>
                  <a:cubicBezTo>
                    <a:pt x="821427" y="3641654"/>
                    <a:pt x="813807" y="3622604"/>
                    <a:pt x="807140" y="3601649"/>
                  </a:cubicBezTo>
                  <a:cubicBezTo>
                    <a:pt x="801425" y="3580694"/>
                    <a:pt x="794757" y="3559739"/>
                    <a:pt x="789995" y="3537832"/>
                  </a:cubicBezTo>
                  <a:cubicBezTo>
                    <a:pt x="787137" y="3523544"/>
                    <a:pt x="785232" y="3508304"/>
                    <a:pt x="786185" y="3494017"/>
                  </a:cubicBezTo>
                  <a:cubicBezTo>
                    <a:pt x="786185" y="3480682"/>
                    <a:pt x="789995" y="3467347"/>
                    <a:pt x="790947" y="3454012"/>
                  </a:cubicBezTo>
                  <a:cubicBezTo>
                    <a:pt x="793805" y="3434009"/>
                    <a:pt x="797615" y="3413054"/>
                    <a:pt x="798567" y="3393052"/>
                  </a:cubicBezTo>
                  <a:cubicBezTo>
                    <a:pt x="799520" y="3353999"/>
                    <a:pt x="799520" y="3313994"/>
                    <a:pt x="799520" y="3274942"/>
                  </a:cubicBezTo>
                  <a:cubicBezTo>
                    <a:pt x="799520" y="3270179"/>
                    <a:pt x="800472" y="3262559"/>
                    <a:pt x="803330" y="3260654"/>
                  </a:cubicBezTo>
                  <a:cubicBezTo>
                    <a:pt x="818570" y="3252082"/>
                    <a:pt x="817617" y="3237794"/>
                    <a:pt x="819522" y="3223507"/>
                  </a:cubicBezTo>
                  <a:cubicBezTo>
                    <a:pt x="820475" y="3208267"/>
                    <a:pt x="822380" y="3193979"/>
                    <a:pt x="825237" y="3178739"/>
                  </a:cubicBezTo>
                  <a:cubicBezTo>
                    <a:pt x="847145" y="3057772"/>
                    <a:pt x="868100" y="2936804"/>
                    <a:pt x="903342" y="2818694"/>
                  </a:cubicBezTo>
                  <a:cubicBezTo>
                    <a:pt x="910010" y="2796787"/>
                    <a:pt x="915725" y="2773927"/>
                    <a:pt x="921440" y="2752019"/>
                  </a:cubicBezTo>
                  <a:cubicBezTo>
                    <a:pt x="923345" y="2752972"/>
                    <a:pt x="925250" y="2752972"/>
                    <a:pt x="927155" y="2753924"/>
                  </a:cubicBezTo>
                  <a:cubicBezTo>
                    <a:pt x="924297" y="2782499"/>
                    <a:pt x="921440" y="2810122"/>
                    <a:pt x="917630" y="2838697"/>
                  </a:cubicBezTo>
                  <a:cubicBezTo>
                    <a:pt x="906200" y="2923469"/>
                    <a:pt x="895722" y="3008242"/>
                    <a:pt x="899532" y="3093967"/>
                  </a:cubicBezTo>
                  <a:cubicBezTo>
                    <a:pt x="900485" y="3104444"/>
                    <a:pt x="903342" y="3113969"/>
                    <a:pt x="902390" y="3124447"/>
                  </a:cubicBezTo>
                  <a:cubicBezTo>
                    <a:pt x="900485" y="3146354"/>
                    <a:pt x="895722" y="3168262"/>
                    <a:pt x="893817" y="3190169"/>
                  </a:cubicBezTo>
                  <a:cubicBezTo>
                    <a:pt x="892865" y="3201599"/>
                    <a:pt x="893817" y="3213029"/>
                    <a:pt x="894770" y="3224459"/>
                  </a:cubicBezTo>
                  <a:cubicBezTo>
                    <a:pt x="898580" y="3258749"/>
                    <a:pt x="903342" y="3293039"/>
                    <a:pt x="905247" y="3328282"/>
                  </a:cubicBezTo>
                  <a:cubicBezTo>
                    <a:pt x="907152" y="3355904"/>
                    <a:pt x="904295" y="3383527"/>
                    <a:pt x="905247" y="3412102"/>
                  </a:cubicBezTo>
                  <a:cubicBezTo>
                    <a:pt x="908105" y="3485444"/>
                    <a:pt x="910962" y="3559739"/>
                    <a:pt x="913820" y="3633082"/>
                  </a:cubicBezTo>
                  <a:cubicBezTo>
                    <a:pt x="914772" y="3665467"/>
                    <a:pt x="917630" y="3697852"/>
                    <a:pt x="919535" y="3730237"/>
                  </a:cubicBezTo>
                  <a:cubicBezTo>
                    <a:pt x="919535" y="3740714"/>
                    <a:pt x="919535" y="3751192"/>
                    <a:pt x="916677" y="3760717"/>
                  </a:cubicBezTo>
                  <a:cubicBezTo>
                    <a:pt x="907152" y="3794054"/>
                    <a:pt x="897627" y="3827392"/>
                    <a:pt x="896675" y="3862634"/>
                  </a:cubicBezTo>
                  <a:cubicBezTo>
                    <a:pt x="894770" y="3919784"/>
                    <a:pt x="887150" y="3975982"/>
                    <a:pt x="883340" y="4033132"/>
                  </a:cubicBezTo>
                  <a:cubicBezTo>
                    <a:pt x="879530" y="4090282"/>
                    <a:pt x="874767" y="4147432"/>
                    <a:pt x="855717" y="4201724"/>
                  </a:cubicBezTo>
                  <a:cubicBezTo>
                    <a:pt x="845240" y="4233157"/>
                    <a:pt x="850955" y="4246492"/>
                    <a:pt x="880482" y="4262684"/>
                  </a:cubicBezTo>
                  <a:cubicBezTo>
                    <a:pt x="898580" y="4272209"/>
                    <a:pt x="917630" y="4279829"/>
                    <a:pt x="936680" y="4289354"/>
                  </a:cubicBezTo>
                  <a:cubicBezTo>
                    <a:pt x="950015" y="4296022"/>
                    <a:pt x="964302" y="4299832"/>
                    <a:pt x="979542" y="4295069"/>
                  </a:cubicBezTo>
                  <a:cubicBezTo>
                    <a:pt x="993830" y="4290307"/>
                    <a:pt x="1007165" y="4294117"/>
                    <a:pt x="1015737" y="4306499"/>
                  </a:cubicBezTo>
                  <a:cubicBezTo>
                    <a:pt x="1023357" y="4316977"/>
                    <a:pt x="1030977" y="4329359"/>
                    <a:pt x="1038597" y="4339837"/>
                  </a:cubicBezTo>
                  <a:cubicBezTo>
                    <a:pt x="1044312" y="4347457"/>
                    <a:pt x="1050980" y="4357934"/>
                    <a:pt x="1059552" y="4361744"/>
                  </a:cubicBezTo>
                  <a:cubicBezTo>
                    <a:pt x="1093842" y="4379842"/>
                    <a:pt x="1131942" y="4389367"/>
                    <a:pt x="1170995" y="4391272"/>
                  </a:cubicBezTo>
                  <a:cubicBezTo>
                    <a:pt x="1208142" y="4393177"/>
                    <a:pt x="1246242" y="4391272"/>
                    <a:pt x="1283390" y="4390319"/>
                  </a:cubicBezTo>
                  <a:cubicBezTo>
                    <a:pt x="1295772" y="4390319"/>
                    <a:pt x="1309107" y="4387462"/>
                    <a:pt x="1321490" y="4385557"/>
                  </a:cubicBezTo>
                  <a:cubicBezTo>
                    <a:pt x="1336730" y="4382699"/>
                    <a:pt x="1342445" y="4370317"/>
                    <a:pt x="1333872" y="4358887"/>
                  </a:cubicBezTo>
                  <a:cubicBezTo>
                    <a:pt x="1325300" y="4348409"/>
                    <a:pt x="1323395" y="4336027"/>
                    <a:pt x="1317680" y="4324597"/>
                  </a:cubicBezTo>
                  <a:cubicBezTo>
                    <a:pt x="1312917" y="4314119"/>
                    <a:pt x="1306250" y="4304594"/>
                    <a:pt x="1297677" y="4296974"/>
                  </a:cubicBezTo>
                  <a:cubicBezTo>
                    <a:pt x="1286247" y="4286497"/>
                    <a:pt x="1273865" y="4274114"/>
                    <a:pt x="1258625" y="4268399"/>
                  </a:cubicBezTo>
                  <a:cubicBezTo>
                    <a:pt x="1228145" y="4256017"/>
                    <a:pt x="1207190" y="4235062"/>
                    <a:pt x="1196712" y="4203629"/>
                  </a:cubicBezTo>
                  <a:cubicBezTo>
                    <a:pt x="1196712" y="4202677"/>
                    <a:pt x="1195760" y="4202677"/>
                    <a:pt x="1195760" y="4201724"/>
                  </a:cubicBezTo>
                  <a:cubicBezTo>
                    <a:pt x="1188140" y="4180769"/>
                    <a:pt x="1179567" y="4159814"/>
                    <a:pt x="1173852" y="4137907"/>
                  </a:cubicBezTo>
                  <a:cubicBezTo>
                    <a:pt x="1167185" y="4113142"/>
                    <a:pt x="1165280" y="4087424"/>
                    <a:pt x="1159565" y="4061707"/>
                  </a:cubicBezTo>
                  <a:cubicBezTo>
                    <a:pt x="1154802" y="4041704"/>
                    <a:pt x="1151945" y="4021702"/>
                    <a:pt x="1165280" y="4002652"/>
                  </a:cubicBezTo>
                  <a:cubicBezTo>
                    <a:pt x="1170995" y="3994079"/>
                    <a:pt x="1170995" y="3981697"/>
                    <a:pt x="1172900" y="3971219"/>
                  </a:cubicBezTo>
                  <a:cubicBezTo>
                    <a:pt x="1177662" y="3938834"/>
                    <a:pt x="1181472" y="3907402"/>
                    <a:pt x="1185282" y="3875017"/>
                  </a:cubicBezTo>
                  <a:cubicBezTo>
                    <a:pt x="1188140" y="3853109"/>
                    <a:pt x="1192902" y="3830249"/>
                    <a:pt x="1194807" y="3808342"/>
                  </a:cubicBezTo>
                  <a:cubicBezTo>
                    <a:pt x="1198617" y="3763574"/>
                    <a:pt x="1201475" y="3719759"/>
                    <a:pt x="1204332" y="3674992"/>
                  </a:cubicBezTo>
                  <a:cubicBezTo>
                    <a:pt x="1204332" y="3670229"/>
                    <a:pt x="1205285" y="3666419"/>
                    <a:pt x="1206237" y="3661657"/>
                  </a:cubicBezTo>
                  <a:cubicBezTo>
                    <a:pt x="1216715" y="3607364"/>
                    <a:pt x="1222430" y="3553072"/>
                    <a:pt x="1226240" y="3498779"/>
                  </a:cubicBezTo>
                  <a:cubicBezTo>
                    <a:pt x="1227192" y="3477824"/>
                    <a:pt x="1230050" y="3457822"/>
                    <a:pt x="1231002" y="3436867"/>
                  </a:cubicBezTo>
                  <a:cubicBezTo>
                    <a:pt x="1231955" y="3428294"/>
                    <a:pt x="1231002" y="3419722"/>
                    <a:pt x="1230050" y="3412102"/>
                  </a:cubicBezTo>
                  <a:cubicBezTo>
                    <a:pt x="1229097" y="3399719"/>
                    <a:pt x="1225287" y="3386384"/>
                    <a:pt x="1225287" y="3374002"/>
                  </a:cubicBezTo>
                  <a:cubicBezTo>
                    <a:pt x="1224335" y="3347332"/>
                    <a:pt x="1224335" y="3320662"/>
                    <a:pt x="1225287" y="3293992"/>
                  </a:cubicBezTo>
                  <a:cubicBezTo>
                    <a:pt x="1226240" y="3280657"/>
                    <a:pt x="1229097" y="3267322"/>
                    <a:pt x="1231955" y="3253987"/>
                  </a:cubicBezTo>
                  <a:cubicBezTo>
                    <a:pt x="1233860" y="3243509"/>
                    <a:pt x="1238622" y="3233032"/>
                    <a:pt x="1239575" y="3222554"/>
                  </a:cubicBezTo>
                  <a:cubicBezTo>
                    <a:pt x="1243385" y="3188264"/>
                    <a:pt x="1245290" y="3154927"/>
                    <a:pt x="1248147" y="3120637"/>
                  </a:cubicBezTo>
                  <a:cubicBezTo>
                    <a:pt x="1248147" y="3116827"/>
                    <a:pt x="1249100" y="3113017"/>
                    <a:pt x="1250052" y="3109207"/>
                  </a:cubicBezTo>
                  <a:cubicBezTo>
                    <a:pt x="1254815" y="3079679"/>
                    <a:pt x="1258625" y="3049199"/>
                    <a:pt x="1263387" y="3019672"/>
                  </a:cubicBezTo>
                  <a:cubicBezTo>
                    <a:pt x="1267197" y="2996812"/>
                    <a:pt x="1270055" y="2973952"/>
                    <a:pt x="1274817" y="2951092"/>
                  </a:cubicBezTo>
                  <a:cubicBezTo>
                    <a:pt x="1279580" y="2928232"/>
                    <a:pt x="1288152" y="2906324"/>
                    <a:pt x="1287200" y="2882512"/>
                  </a:cubicBezTo>
                  <a:cubicBezTo>
                    <a:pt x="1287200" y="2875844"/>
                    <a:pt x="1288152" y="2868224"/>
                    <a:pt x="1289105" y="2861557"/>
                  </a:cubicBezTo>
                  <a:cubicBezTo>
                    <a:pt x="1293867" y="2829172"/>
                    <a:pt x="1297677" y="2796787"/>
                    <a:pt x="1302440" y="2764402"/>
                  </a:cubicBezTo>
                  <a:cubicBezTo>
                    <a:pt x="1304345" y="2752019"/>
                    <a:pt x="1306250" y="2740589"/>
                    <a:pt x="1308155" y="2728207"/>
                  </a:cubicBezTo>
                  <a:cubicBezTo>
                    <a:pt x="1311012" y="2710109"/>
                    <a:pt x="1315775" y="2692012"/>
                    <a:pt x="1317680" y="2672962"/>
                  </a:cubicBezTo>
                  <a:cubicBezTo>
                    <a:pt x="1322442" y="2634862"/>
                    <a:pt x="1332920" y="2596762"/>
                    <a:pt x="1328157" y="2557709"/>
                  </a:cubicBezTo>
                  <a:cubicBezTo>
                    <a:pt x="1328157" y="2556757"/>
                    <a:pt x="1328157" y="2554852"/>
                    <a:pt x="1329110" y="2553899"/>
                  </a:cubicBezTo>
                  <a:cubicBezTo>
                    <a:pt x="1330062" y="2542469"/>
                    <a:pt x="1336730" y="2536754"/>
                    <a:pt x="1348160" y="2535802"/>
                  </a:cubicBezTo>
                  <a:cubicBezTo>
                    <a:pt x="1384355" y="2531992"/>
                    <a:pt x="1416740" y="2517704"/>
                    <a:pt x="1445315" y="2494844"/>
                  </a:cubicBezTo>
                  <a:cubicBezTo>
                    <a:pt x="1463412" y="2480557"/>
                    <a:pt x="1479605" y="2465317"/>
                    <a:pt x="1474842" y="2438647"/>
                  </a:cubicBezTo>
                  <a:cubicBezTo>
                    <a:pt x="1471985" y="2422454"/>
                    <a:pt x="1471985" y="2405309"/>
                    <a:pt x="1470080" y="2388164"/>
                  </a:cubicBezTo>
                  <a:cubicBezTo>
                    <a:pt x="1469127" y="2375782"/>
                    <a:pt x="1468175" y="2363399"/>
                    <a:pt x="1468175" y="2351017"/>
                  </a:cubicBezTo>
                  <a:cubicBezTo>
                    <a:pt x="1465317" y="2232907"/>
                    <a:pt x="1472937" y="2115749"/>
                    <a:pt x="1460555" y="1997639"/>
                  </a:cubicBezTo>
                  <a:cubicBezTo>
                    <a:pt x="1459602" y="1990972"/>
                    <a:pt x="1460555" y="1983352"/>
                    <a:pt x="1460555" y="1976684"/>
                  </a:cubicBezTo>
                  <a:cubicBezTo>
                    <a:pt x="1460555" y="1966207"/>
                    <a:pt x="1463412" y="1957634"/>
                    <a:pt x="1471985" y="1951919"/>
                  </a:cubicBezTo>
                  <a:cubicBezTo>
                    <a:pt x="1483415" y="1943347"/>
                    <a:pt x="1491987" y="1932869"/>
                    <a:pt x="1495797" y="1918582"/>
                  </a:cubicBezTo>
                  <a:cubicBezTo>
                    <a:pt x="1499607" y="1906199"/>
                    <a:pt x="1507227" y="1895722"/>
                    <a:pt x="1513895" y="1884292"/>
                  </a:cubicBezTo>
                  <a:cubicBezTo>
                    <a:pt x="1533897" y="1853812"/>
                    <a:pt x="1554852" y="1825237"/>
                    <a:pt x="1573902" y="1793804"/>
                  </a:cubicBezTo>
                  <a:cubicBezTo>
                    <a:pt x="1584380" y="1776659"/>
                    <a:pt x="1590095" y="1757609"/>
                    <a:pt x="1599620" y="1739512"/>
                  </a:cubicBezTo>
                  <a:cubicBezTo>
                    <a:pt x="1631052" y="1679504"/>
                    <a:pt x="1663437" y="1621402"/>
                    <a:pt x="1692965" y="1561394"/>
                  </a:cubicBezTo>
                  <a:cubicBezTo>
                    <a:pt x="1703442" y="1539487"/>
                    <a:pt x="1712967" y="1515674"/>
                    <a:pt x="1714872" y="1491862"/>
                  </a:cubicBezTo>
                  <a:cubicBezTo>
                    <a:pt x="1716777" y="1463287"/>
                    <a:pt x="1723445" y="1435664"/>
                    <a:pt x="1729160" y="1408042"/>
                  </a:cubicBezTo>
                  <a:cubicBezTo>
                    <a:pt x="1737732" y="1383277"/>
                    <a:pt x="1743447" y="1357559"/>
                    <a:pt x="1732970" y="1329937"/>
                  </a:cubicBezTo>
                  <a:close/>
                  <a:moveTo>
                    <a:pt x="373752" y="1452809"/>
                  </a:moveTo>
                  <a:cubicBezTo>
                    <a:pt x="373752" y="1455667"/>
                    <a:pt x="368990" y="1457572"/>
                    <a:pt x="367085" y="1460429"/>
                  </a:cubicBezTo>
                  <a:cubicBezTo>
                    <a:pt x="365180" y="1458524"/>
                    <a:pt x="361370" y="1455667"/>
                    <a:pt x="361370" y="1453762"/>
                  </a:cubicBezTo>
                  <a:cubicBezTo>
                    <a:pt x="358512" y="1418519"/>
                    <a:pt x="334700" y="1394707"/>
                    <a:pt x="319460" y="1365179"/>
                  </a:cubicBezTo>
                  <a:cubicBezTo>
                    <a:pt x="317555" y="1360417"/>
                    <a:pt x="313745" y="1356607"/>
                    <a:pt x="310887" y="1351844"/>
                  </a:cubicBezTo>
                  <a:cubicBezTo>
                    <a:pt x="307077" y="1346129"/>
                    <a:pt x="307077" y="1340414"/>
                    <a:pt x="311840" y="1334699"/>
                  </a:cubicBezTo>
                  <a:cubicBezTo>
                    <a:pt x="322317" y="1322317"/>
                    <a:pt x="331842" y="1309934"/>
                    <a:pt x="343272" y="1297552"/>
                  </a:cubicBezTo>
                  <a:cubicBezTo>
                    <a:pt x="354702" y="1285169"/>
                    <a:pt x="360417" y="1285169"/>
                    <a:pt x="367085" y="1301362"/>
                  </a:cubicBezTo>
                  <a:cubicBezTo>
                    <a:pt x="372800" y="1315649"/>
                    <a:pt x="375657" y="1331842"/>
                    <a:pt x="377562" y="1348034"/>
                  </a:cubicBezTo>
                  <a:cubicBezTo>
                    <a:pt x="379467" y="1358512"/>
                    <a:pt x="377562" y="1369942"/>
                    <a:pt x="377562" y="1381372"/>
                  </a:cubicBezTo>
                  <a:cubicBezTo>
                    <a:pt x="378515" y="1381372"/>
                    <a:pt x="379467" y="1381372"/>
                    <a:pt x="381372" y="1381372"/>
                  </a:cubicBezTo>
                  <a:cubicBezTo>
                    <a:pt x="378515" y="1404232"/>
                    <a:pt x="376610" y="1428044"/>
                    <a:pt x="373752" y="1452809"/>
                  </a:cubicBezTo>
                  <a:close/>
                  <a:moveTo>
                    <a:pt x="575682" y="1686172"/>
                  </a:moveTo>
                  <a:cubicBezTo>
                    <a:pt x="570920" y="1693792"/>
                    <a:pt x="565205" y="1700459"/>
                    <a:pt x="559490" y="1708079"/>
                  </a:cubicBezTo>
                  <a:cubicBezTo>
                    <a:pt x="532820" y="1744274"/>
                    <a:pt x="506150" y="1781422"/>
                    <a:pt x="480432" y="1817617"/>
                  </a:cubicBezTo>
                  <a:cubicBezTo>
                    <a:pt x="477575" y="1821427"/>
                    <a:pt x="477575" y="1828094"/>
                    <a:pt x="476622" y="1834762"/>
                  </a:cubicBezTo>
                  <a:cubicBezTo>
                    <a:pt x="465192" y="1832857"/>
                    <a:pt x="453762" y="1830952"/>
                    <a:pt x="437570" y="1828094"/>
                  </a:cubicBezTo>
                  <a:cubicBezTo>
                    <a:pt x="449000" y="1814759"/>
                    <a:pt x="457572" y="1803329"/>
                    <a:pt x="466145" y="1792852"/>
                  </a:cubicBezTo>
                  <a:cubicBezTo>
                    <a:pt x="496625" y="1757609"/>
                    <a:pt x="527105" y="1723319"/>
                    <a:pt x="557585" y="1688077"/>
                  </a:cubicBezTo>
                  <a:cubicBezTo>
                    <a:pt x="560442" y="1684267"/>
                    <a:pt x="564252" y="1681409"/>
                    <a:pt x="567110" y="1678552"/>
                  </a:cubicBezTo>
                  <a:cubicBezTo>
                    <a:pt x="569015" y="1677599"/>
                    <a:pt x="572825" y="1677599"/>
                    <a:pt x="573777" y="1678552"/>
                  </a:cubicBezTo>
                  <a:cubicBezTo>
                    <a:pt x="575682" y="1680457"/>
                    <a:pt x="576635" y="1685219"/>
                    <a:pt x="575682" y="1686172"/>
                  </a:cubicBezTo>
                  <a:close/>
                  <a:moveTo>
                    <a:pt x="889055" y="1877624"/>
                  </a:moveTo>
                  <a:cubicBezTo>
                    <a:pt x="889055" y="1874767"/>
                    <a:pt x="889055" y="1872862"/>
                    <a:pt x="890007" y="1871909"/>
                  </a:cubicBezTo>
                  <a:cubicBezTo>
                    <a:pt x="907152" y="1852859"/>
                    <a:pt x="907152" y="1849049"/>
                    <a:pt x="887150" y="1834762"/>
                  </a:cubicBezTo>
                  <a:cubicBezTo>
                    <a:pt x="854765" y="1812854"/>
                    <a:pt x="824285" y="1789042"/>
                    <a:pt x="789995" y="1769992"/>
                  </a:cubicBezTo>
                  <a:cubicBezTo>
                    <a:pt x="757610" y="1752847"/>
                    <a:pt x="722367" y="1741417"/>
                    <a:pt x="689030" y="1727129"/>
                  </a:cubicBezTo>
                  <a:cubicBezTo>
                    <a:pt x="677600" y="1722367"/>
                    <a:pt x="666170" y="1718557"/>
                    <a:pt x="655692" y="1712842"/>
                  </a:cubicBezTo>
                  <a:cubicBezTo>
                    <a:pt x="638547" y="1704269"/>
                    <a:pt x="621402" y="1693792"/>
                    <a:pt x="604257" y="1685219"/>
                  </a:cubicBezTo>
                  <a:cubicBezTo>
                    <a:pt x="586160" y="1675694"/>
                    <a:pt x="585207" y="1648072"/>
                    <a:pt x="602352" y="1636642"/>
                  </a:cubicBezTo>
                  <a:cubicBezTo>
                    <a:pt x="608067" y="1632832"/>
                    <a:pt x="614735" y="1630927"/>
                    <a:pt x="618545" y="1626164"/>
                  </a:cubicBezTo>
                  <a:cubicBezTo>
                    <a:pt x="623307" y="1621402"/>
                    <a:pt x="625212" y="1614734"/>
                    <a:pt x="628070" y="1608067"/>
                  </a:cubicBezTo>
                  <a:cubicBezTo>
                    <a:pt x="631880" y="1599494"/>
                    <a:pt x="632832" y="1589017"/>
                    <a:pt x="637595" y="1581397"/>
                  </a:cubicBezTo>
                  <a:cubicBezTo>
                    <a:pt x="658550" y="1549012"/>
                    <a:pt x="683315" y="1519484"/>
                    <a:pt x="711890" y="1492814"/>
                  </a:cubicBezTo>
                  <a:cubicBezTo>
                    <a:pt x="749990" y="1455667"/>
                    <a:pt x="771897" y="1408042"/>
                    <a:pt x="788090" y="1357559"/>
                  </a:cubicBezTo>
                  <a:cubicBezTo>
                    <a:pt x="812855" y="1278502"/>
                    <a:pt x="823332" y="1197539"/>
                    <a:pt x="821427" y="1114672"/>
                  </a:cubicBezTo>
                  <a:cubicBezTo>
                    <a:pt x="819522" y="1039424"/>
                    <a:pt x="820475" y="964177"/>
                    <a:pt x="819522" y="889882"/>
                  </a:cubicBezTo>
                  <a:cubicBezTo>
                    <a:pt x="818570" y="839399"/>
                    <a:pt x="815712" y="788917"/>
                    <a:pt x="813807" y="738434"/>
                  </a:cubicBezTo>
                  <a:cubicBezTo>
                    <a:pt x="813807" y="732719"/>
                    <a:pt x="813807" y="726052"/>
                    <a:pt x="813807" y="720337"/>
                  </a:cubicBezTo>
                  <a:cubicBezTo>
                    <a:pt x="815712" y="719384"/>
                    <a:pt x="817617" y="719384"/>
                    <a:pt x="818570" y="718432"/>
                  </a:cubicBezTo>
                  <a:cubicBezTo>
                    <a:pt x="833810" y="750817"/>
                    <a:pt x="848097" y="783202"/>
                    <a:pt x="863337" y="815587"/>
                  </a:cubicBezTo>
                  <a:cubicBezTo>
                    <a:pt x="864290" y="815587"/>
                    <a:pt x="865242" y="814634"/>
                    <a:pt x="866195" y="814634"/>
                  </a:cubicBezTo>
                  <a:cubicBezTo>
                    <a:pt x="860480" y="800347"/>
                    <a:pt x="853812" y="786059"/>
                    <a:pt x="848097" y="771772"/>
                  </a:cubicBezTo>
                  <a:cubicBezTo>
                    <a:pt x="841430" y="756532"/>
                    <a:pt x="836667" y="741292"/>
                    <a:pt x="828095" y="727004"/>
                  </a:cubicBezTo>
                  <a:cubicBezTo>
                    <a:pt x="809045" y="692714"/>
                    <a:pt x="809997" y="654614"/>
                    <a:pt x="810950" y="617467"/>
                  </a:cubicBezTo>
                  <a:cubicBezTo>
                    <a:pt x="810950" y="605084"/>
                    <a:pt x="811902" y="592702"/>
                    <a:pt x="812855" y="580319"/>
                  </a:cubicBezTo>
                  <a:cubicBezTo>
                    <a:pt x="813807" y="571747"/>
                    <a:pt x="815712" y="564127"/>
                    <a:pt x="816665" y="556507"/>
                  </a:cubicBezTo>
                  <a:cubicBezTo>
                    <a:pt x="818570" y="555554"/>
                    <a:pt x="819522" y="555554"/>
                    <a:pt x="821427" y="554602"/>
                  </a:cubicBezTo>
                  <a:cubicBezTo>
                    <a:pt x="832857" y="567937"/>
                    <a:pt x="844287" y="581272"/>
                    <a:pt x="856670" y="594607"/>
                  </a:cubicBezTo>
                  <a:cubicBezTo>
                    <a:pt x="872862" y="613657"/>
                    <a:pt x="887150" y="635564"/>
                    <a:pt x="913820" y="638422"/>
                  </a:cubicBezTo>
                  <a:cubicBezTo>
                    <a:pt x="942395" y="642232"/>
                    <a:pt x="956682" y="661282"/>
                    <a:pt x="974780" y="679379"/>
                  </a:cubicBezTo>
                  <a:cubicBezTo>
                    <a:pt x="981447" y="686047"/>
                    <a:pt x="984305" y="689857"/>
                    <a:pt x="973827" y="696524"/>
                  </a:cubicBezTo>
                  <a:cubicBezTo>
                    <a:pt x="964302" y="702239"/>
                    <a:pt x="956682" y="711764"/>
                    <a:pt x="950015" y="721289"/>
                  </a:cubicBezTo>
                  <a:cubicBezTo>
                    <a:pt x="931917" y="746054"/>
                    <a:pt x="914772" y="770819"/>
                    <a:pt x="899532" y="797489"/>
                  </a:cubicBezTo>
                  <a:cubicBezTo>
                    <a:pt x="910010" y="785107"/>
                    <a:pt x="920487" y="772724"/>
                    <a:pt x="930012" y="759389"/>
                  </a:cubicBezTo>
                  <a:cubicBezTo>
                    <a:pt x="935727" y="751769"/>
                    <a:pt x="939537" y="749864"/>
                    <a:pt x="945252" y="759389"/>
                  </a:cubicBezTo>
                  <a:cubicBezTo>
                    <a:pt x="952872" y="771772"/>
                    <a:pt x="961445" y="784154"/>
                    <a:pt x="954777" y="800347"/>
                  </a:cubicBezTo>
                  <a:cubicBezTo>
                    <a:pt x="913820" y="910837"/>
                    <a:pt x="909057" y="1026089"/>
                    <a:pt x="910962" y="1142294"/>
                  </a:cubicBezTo>
                  <a:cubicBezTo>
                    <a:pt x="913820" y="1260404"/>
                    <a:pt x="913820" y="1377562"/>
                    <a:pt x="917630" y="1495672"/>
                  </a:cubicBezTo>
                  <a:cubicBezTo>
                    <a:pt x="920487" y="1589017"/>
                    <a:pt x="924297" y="1683314"/>
                    <a:pt x="929060" y="1776659"/>
                  </a:cubicBezTo>
                  <a:cubicBezTo>
                    <a:pt x="929060" y="1785232"/>
                    <a:pt x="932870" y="1796662"/>
                    <a:pt x="938585" y="1802377"/>
                  </a:cubicBezTo>
                  <a:cubicBezTo>
                    <a:pt x="967160" y="1833809"/>
                    <a:pt x="996687" y="1865242"/>
                    <a:pt x="1026215" y="1895722"/>
                  </a:cubicBezTo>
                  <a:cubicBezTo>
                    <a:pt x="1030025" y="1899532"/>
                    <a:pt x="1033835" y="1903342"/>
                    <a:pt x="1036692" y="1909057"/>
                  </a:cubicBezTo>
                  <a:cubicBezTo>
                    <a:pt x="983352" y="1909057"/>
                    <a:pt x="935727" y="1897627"/>
                    <a:pt x="889055" y="1877624"/>
                  </a:cubicBezTo>
                  <a:close/>
                  <a:moveTo>
                    <a:pt x="1279580" y="1673789"/>
                  </a:moveTo>
                  <a:cubicBezTo>
                    <a:pt x="1278627" y="1698554"/>
                    <a:pt x="1274817" y="1723319"/>
                    <a:pt x="1275770" y="1747132"/>
                  </a:cubicBezTo>
                  <a:cubicBezTo>
                    <a:pt x="1275770" y="1771897"/>
                    <a:pt x="1267197" y="1791899"/>
                    <a:pt x="1250052" y="1809044"/>
                  </a:cubicBezTo>
                  <a:cubicBezTo>
                    <a:pt x="1229097" y="1829047"/>
                    <a:pt x="1208142" y="1850002"/>
                    <a:pt x="1188140" y="1870004"/>
                  </a:cubicBezTo>
                  <a:cubicBezTo>
                    <a:pt x="1177662" y="1880482"/>
                    <a:pt x="1170042" y="1891912"/>
                    <a:pt x="1170042" y="1907152"/>
                  </a:cubicBezTo>
                  <a:cubicBezTo>
                    <a:pt x="1170042" y="1911914"/>
                    <a:pt x="1165280" y="1917629"/>
                    <a:pt x="1160517" y="1919534"/>
                  </a:cubicBezTo>
                  <a:cubicBezTo>
                    <a:pt x="1154802" y="1922392"/>
                    <a:pt x="1148135" y="1925249"/>
                    <a:pt x="1142420" y="1924297"/>
                  </a:cubicBezTo>
                  <a:cubicBezTo>
                    <a:pt x="1110987" y="1922392"/>
                    <a:pt x="1079555" y="1919534"/>
                    <a:pt x="1045265" y="1916677"/>
                  </a:cubicBezTo>
                  <a:cubicBezTo>
                    <a:pt x="1049075" y="1910009"/>
                    <a:pt x="1050980" y="1905247"/>
                    <a:pt x="1053837" y="1901437"/>
                  </a:cubicBezTo>
                  <a:cubicBezTo>
                    <a:pt x="1079555" y="1868099"/>
                    <a:pt x="1106225" y="1835714"/>
                    <a:pt x="1132895" y="1803329"/>
                  </a:cubicBezTo>
                  <a:cubicBezTo>
                    <a:pt x="1140515" y="1793804"/>
                    <a:pt x="1144325" y="1784279"/>
                    <a:pt x="1143372" y="1770944"/>
                  </a:cubicBezTo>
                  <a:cubicBezTo>
                    <a:pt x="1141467" y="1735702"/>
                    <a:pt x="1139562" y="1701412"/>
                    <a:pt x="1137657" y="1666169"/>
                  </a:cubicBezTo>
                  <a:cubicBezTo>
                    <a:pt x="1134800" y="1612829"/>
                    <a:pt x="1133847" y="1558537"/>
                    <a:pt x="1130037" y="1505197"/>
                  </a:cubicBezTo>
                  <a:cubicBezTo>
                    <a:pt x="1126227" y="1435664"/>
                    <a:pt x="1121465" y="1366132"/>
                    <a:pt x="1115750" y="1296599"/>
                  </a:cubicBezTo>
                  <a:cubicBezTo>
                    <a:pt x="1110035" y="1228019"/>
                    <a:pt x="1103367" y="1160392"/>
                    <a:pt x="1094795" y="1091812"/>
                  </a:cubicBezTo>
                  <a:cubicBezTo>
                    <a:pt x="1084317" y="1006087"/>
                    <a:pt x="1071935" y="920362"/>
                    <a:pt x="1037645" y="839399"/>
                  </a:cubicBezTo>
                  <a:cubicBezTo>
                    <a:pt x="1029072" y="820349"/>
                    <a:pt x="1024310" y="800347"/>
                    <a:pt x="1019547" y="780344"/>
                  </a:cubicBezTo>
                  <a:cubicBezTo>
                    <a:pt x="1018595" y="774629"/>
                    <a:pt x="1020500" y="767009"/>
                    <a:pt x="1024310" y="761294"/>
                  </a:cubicBezTo>
                  <a:cubicBezTo>
                    <a:pt x="1028120" y="755579"/>
                    <a:pt x="1034787" y="751769"/>
                    <a:pt x="1042407" y="744149"/>
                  </a:cubicBezTo>
                  <a:cubicBezTo>
                    <a:pt x="1051932" y="766057"/>
                    <a:pt x="1060505" y="785107"/>
                    <a:pt x="1069077" y="806062"/>
                  </a:cubicBezTo>
                  <a:cubicBezTo>
                    <a:pt x="1065267" y="773677"/>
                    <a:pt x="1037645" y="721289"/>
                    <a:pt x="1014785" y="699382"/>
                  </a:cubicBezTo>
                  <a:cubicBezTo>
                    <a:pt x="1003355" y="688904"/>
                    <a:pt x="1003355" y="687952"/>
                    <a:pt x="1015737" y="677474"/>
                  </a:cubicBezTo>
                  <a:cubicBezTo>
                    <a:pt x="1033835" y="662234"/>
                    <a:pt x="1051932" y="647947"/>
                    <a:pt x="1068125" y="631754"/>
                  </a:cubicBezTo>
                  <a:cubicBezTo>
                    <a:pt x="1084317" y="615562"/>
                    <a:pt x="1095747" y="596512"/>
                    <a:pt x="1096700" y="571747"/>
                  </a:cubicBezTo>
                  <a:cubicBezTo>
                    <a:pt x="1096700" y="565079"/>
                    <a:pt x="1099557" y="559364"/>
                    <a:pt x="1102415" y="552697"/>
                  </a:cubicBezTo>
                  <a:cubicBezTo>
                    <a:pt x="1111940" y="569842"/>
                    <a:pt x="1122417" y="586987"/>
                    <a:pt x="1120512" y="606989"/>
                  </a:cubicBezTo>
                  <a:cubicBezTo>
                    <a:pt x="1116702" y="651757"/>
                    <a:pt x="1111940" y="697477"/>
                    <a:pt x="1107177" y="742244"/>
                  </a:cubicBezTo>
                  <a:cubicBezTo>
                    <a:pt x="1106225" y="748912"/>
                    <a:pt x="1105272" y="754627"/>
                    <a:pt x="1108130" y="761294"/>
                  </a:cubicBezTo>
                  <a:cubicBezTo>
                    <a:pt x="1114797" y="714622"/>
                    <a:pt x="1120512" y="667949"/>
                    <a:pt x="1127180" y="621277"/>
                  </a:cubicBezTo>
                  <a:cubicBezTo>
                    <a:pt x="1150992" y="690809"/>
                    <a:pt x="1176710" y="758437"/>
                    <a:pt x="1187187" y="829874"/>
                  </a:cubicBezTo>
                  <a:cubicBezTo>
                    <a:pt x="1194807" y="886072"/>
                    <a:pt x="1212905" y="939412"/>
                    <a:pt x="1228145" y="993704"/>
                  </a:cubicBezTo>
                  <a:cubicBezTo>
                    <a:pt x="1240527" y="1037519"/>
                    <a:pt x="1247195" y="1082287"/>
                    <a:pt x="1246242" y="1128007"/>
                  </a:cubicBezTo>
                  <a:cubicBezTo>
                    <a:pt x="1244337" y="1207064"/>
                    <a:pt x="1252910" y="1285169"/>
                    <a:pt x="1270055" y="1363274"/>
                  </a:cubicBezTo>
                  <a:cubicBezTo>
                    <a:pt x="1274817" y="1384229"/>
                    <a:pt x="1274817" y="1405184"/>
                    <a:pt x="1276722" y="1427092"/>
                  </a:cubicBezTo>
                  <a:cubicBezTo>
                    <a:pt x="1279580" y="1463287"/>
                    <a:pt x="1284342" y="1499482"/>
                    <a:pt x="1284342" y="1534724"/>
                  </a:cubicBezTo>
                  <a:cubicBezTo>
                    <a:pt x="1284342" y="1581397"/>
                    <a:pt x="1281485" y="1628069"/>
                    <a:pt x="1279580" y="1673789"/>
                  </a:cubicBezTo>
                  <a:close/>
                  <a:moveTo>
                    <a:pt x="1437695" y="1289932"/>
                  </a:moveTo>
                  <a:cubicBezTo>
                    <a:pt x="1439600" y="1289932"/>
                    <a:pt x="1440552" y="1288979"/>
                    <a:pt x="1442457" y="1288979"/>
                  </a:cubicBezTo>
                  <a:cubicBezTo>
                    <a:pt x="1444362" y="1292789"/>
                    <a:pt x="1446267" y="1296599"/>
                    <a:pt x="1447220" y="1300409"/>
                  </a:cubicBezTo>
                  <a:cubicBezTo>
                    <a:pt x="1448172" y="1308982"/>
                    <a:pt x="1448172" y="1318507"/>
                    <a:pt x="1448172" y="1327079"/>
                  </a:cubicBezTo>
                  <a:cubicBezTo>
                    <a:pt x="1446267" y="1352797"/>
                    <a:pt x="1451030" y="1375657"/>
                    <a:pt x="1470080" y="1394707"/>
                  </a:cubicBezTo>
                  <a:cubicBezTo>
                    <a:pt x="1481510" y="1406137"/>
                    <a:pt x="1481510" y="1418519"/>
                    <a:pt x="1476747" y="1433759"/>
                  </a:cubicBezTo>
                  <a:cubicBezTo>
                    <a:pt x="1469127" y="1457572"/>
                    <a:pt x="1453887" y="1476622"/>
                    <a:pt x="1439600" y="1497577"/>
                  </a:cubicBezTo>
                  <a:cubicBezTo>
                    <a:pt x="1431980" y="1428044"/>
                    <a:pt x="1431027" y="1359464"/>
                    <a:pt x="1437695" y="1289932"/>
                  </a:cubicBezTo>
                  <a:close/>
                  <a:moveTo>
                    <a:pt x="1475795" y="1882387"/>
                  </a:moveTo>
                  <a:cubicBezTo>
                    <a:pt x="1468175" y="1887149"/>
                    <a:pt x="1465317" y="1880482"/>
                    <a:pt x="1462460" y="1874767"/>
                  </a:cubicBezTo>
                  <a:cubicBezTo>
                    <a:pt x="1438647" y="1833809"/>
                    <a:pt x="1411977" y="1796662"/>
                    <a:pt x="1371972" y="1769992"/>
                  </a:cubicBezTo>
                  <a:cubicBezTo>
                    <a:pt x="1360542" y="1762372"/>
                    <a:pt x="1348160" y="1756657"/>
                    <a:pt x="1336730" y="1750942"/>
                  </a:cubicBezTo>
                  <a:cubicBezTo>
                    <a:pt x="1331015" y="1748084"/>
                    <a:pt x="1325300" y="1746179"/>
                    <a:pt x="1319585" y="1744274"/>
                  </a:cubicBezTo>
                  <a:cubicBezTo>
                    <a:pt x="1319585" y="1742369"/>
                    <a:pt x="1320537" y="1740464"/>
                    <a:pt x="1320537" y="1738559"/>
                  </a:cubicBezTo>
                  <a:cubicBezTo>
                    <a:pt x="1326252" y="1739512"/>
                    <a:pt x="1331967" y="1738559"/>
                    <a:pt x="1337682" y="1740464"/>
                  </a:cubicBezTo>
                  <a:cubicBezTo>
                    <a:pt x="1367210" y="1749989"/>
                    <a:pt x="1395785" y="1762372"/>
                    <a:pt x="1416740" y="1788089"/>
                  </a:cubicBezTo>
                  <a:cubicBezTo>
                    <a:pt x="1434837" y="1809997"/>
                    <a:pt x="1454840" y="1831904"/>
                    <a:pt x="1473890" y="1853812"/>
                  </a:cubicBezTo>
                  <a:cubicBezTo>
                    <a:pt x="1476747" y="1857622"/>
                    <a:pt x="1478652" y="1861432"/>
                    <a:pt x="1480557" y="1865242"/>
                  </a:cubicBezTo>
                  <a:cubicBezTo>
                    <a:pt x="1483415" y="1872862"/>
                    <a:pt x="1482462" y="1878577"/>
                    <a:pt x="1475795" y="188238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2">
              <a:extLst>
                <a:ext uri="{FF2B5EF4-FFF2-40B4-BE49-F238E27FC236}">
                  <a16:creationId xmlns="" xmlns:a16="http://schemas.microsoft.com/office/drawing/2014/main" id="{7B114F36-336D-413C-BA82-861652A357AB}"/>
                </a:ext>
              </a:extLst>
            </p:cNvPr>
            <p:cNvSpPr/>
            <p:nvPr/>
          </p:nvSpPr>
          <p:spPr>
            <a:xfrm>
              <a:off x="461271" y="3791522"/>
              <a:ext cx="294305" cy="1207502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2">
              <a:extLst>
                <a:ext uri="{FF2B5EF4-FFF2-40B4-BE49-F238E27FC236}">
                  <a16:creationId xmlns="" xmlns:a16="http://schemas.microsoft.com/office/drawing/2014/main" id="{7B114F36-336D-413C-BA82-861652A357AB}"/>
                </a:ext>
              </a:extLst>
            </p:cNvPr>
            <p:cNvSpPr/>
            <p:nvPr/>
          </p:nvSpPr>
          <p:spPr>
            <a:xfrm>
              <a:off x="8310143" y="3787084"/>
              <a:ext cx="294305" cy="1207502"/>
            </a:xfrm>
            <a:custGeom>
              <a:avLst/>
              <a:gdLst>
                <a:gd name="connsiteX0" fmla="*/ 10001 w 1809750"/>
                <a:gd name="connsiteY0" fmla="*/ 4380249 h 4467225"/>
                <a:gd name="connsiteX1" fmla="*/ 33814 w 1809750"/>
                <a:gd name="connsiteY1" fmla="*/ 4357389 h 4467225"/>
                <a:gd name="connsiteX2" fmla="*/ 68104 w 1809750"/>
                <a:gd name="connsiteY2" fmla="*/ 4343101 h 4467225"/>
                <a:gd name="connsiteX3" fmla="*/ 128111 w 1809750"/>
                <a:gd name="connsiteY3" fmla="*/ 4262139 h 4467225"/>
                <a:gd name="connsiteX4" fmla="*/ 157639 w 1809750"/>
                <a:gd name="connsiteY4" fmla="*/ 4100214 h 4467225"/>
                <a:gd name="connsiteX5" fmla="*/ 220504 w 1809750"/>
                <a:gd name="connsiteY5" fmla="*/ 3863994 h 4467225"/>
                <a:gd name="connsiteX6" fmla="*/ 242411 w 1809750"/>
                <a:gd name="connsiteY6" fmla="*/ 3805891 h 4467225"/>
                <a:gd name="connsiteX7" fmla="*/ 268129 w 1809750"/>
                <a:gd name="connsiteY7" fmla="*/ 3699211 h 4467225"/>
                <a:gd name="connsiteX8" fmla="*/ 328136 w 1809750"/>
                <a:gd name="connsiteY8" fmla="*/ 3422034 h 4467225"/>
                <a:gd name="connsiteX9" fmla="*/ 327184 w 1809750"/>
                <a:gd name="connsiteY9" fmla="*/ 3396316 h 4467225"/>
                <a:gd name="connsiteX10" fmla="*/ 328136 w 1809750"/>
                <a:gd name="connsiteY10" fmla="*/ 3382029 h 4467225"/>
                <a:gd name="connsiteX11" fmla="*/ 370999 w 1809750"/>
                <a:gd name="connsiteY11" fmla="*/ 3260109 h 4467225"/>
                <a:gd name="connsiteX12" fmla="*/ 386239 w 1809750"/>
                <a:gd name="connsiteY12" fmla="*/ 3223914 h 4467225"/>
                <a:gd name="connsiteX13" fmla="*/ 406241 w 1809750"/>
                <a:gd name="connsiteY13" fmla="*/ 3121996 h 4467225"/>
                <a:gd name="connsiteX14" fmla="*/ 423386 w 1809750"/>
                <a:gd name="connsiteY14" fmla="*/ 3035319 h 4467225"/>
                <a:gd name="connsiteX15" fmla="*/ 434816 w 1809750"/>
                <a:gd name="connsiteY15" fmla="*/ 2983884 h 4467225"/>
                <a:gd name="connsiteX16" fmla="*/ 461486 w 1809750"/>
                <a:gd name="connsiteY16" fmla="*/ 2818149 h 4467225"/>
                <a:gd name="connsiteX17" fmla="*/ 471011 w 1809750"/>
                <a:gd name="connsiteY17" fmla="*/ 2784811 h 4467225"/>
                <a:gd name="connsiteX18" fmla="*/ 476726 w 1809750"/>
                <a:gd name="connsiteY18" fmla="*/ 2732424 h 4467225"/>
                <a:gd name="connsiteX19" fmla="*/ 495776 w 1809750"/>
                <a:gd name="connsiteY19" fmla="*/ 2643841 h 4467225"/>
                <a:gd name="connsiteX20" fmla="*/ 503396 w 1809750"/>
                <a:gd name="connsiteY20" fmla="*/ 2624791 h 4467225"/>
                <a:gd name="connsiteX21" fmla="*/ 504349 w 1809750"/>
                <a:gd name="connsiteY21" fmla="*/ 2537161 h 4467225"/>
                <a:gd name="connsiteX22" fmla="*/ 511016 w 1809750"/>
                <a:gd name="connsiteY22" fmla="*/ 2502871 h 4467225"/>
                <a:gd name="connsiteX23" fmla="*/ 538639 w 1809750"/>
                <a:gd name="connsiteY23" fmla="*/ 2290464 h 4467225"/>
                <a:gd name="connsiteX24" fmla="*/ 539591 w 1809750"/>
                <a:gd name="connsiteY24" fmla="*/ 2259984 h 4467225"/>
                <a:gd name="connsiteX25" fmla="*/ 559594 w 1809750"/>
                <a:gd name="connsiteY25" fmla="*/ 2226646 h 4467225"/>
                <a:gd name="connsiteX26" fmla="*/ 558641 w 1809750"/>
                <a:gd name="connsiteY26" fmla="*/ 2183784 h 4467225"/>
                <a:gd name="connsiteX27" fmla="*/ 561499 w 1809750"/>
                <a:gd name="connsiteY27" fmla="*/ 2168544 h 4467225"/>
                <a:gd name="connsiteX28" fmla="*/ 554831 w 1809750"/>
                <a:gd name="connsiteY28" fmla="*/ 2102821 h 4467225"/>
                <a:gd name="connsiteX29" fmla="*/ 529114 w 1809750"/>
                <a:gd name="connsiteY29" fmla="*/ 2085676 h 4467225"/>
                <a:gd name="connsiteX30" fmla="*/ 493871 w 1809750"/>
                <a:gd name="connsiteY30" fmla="*/ 2092344 h 4467225"/>
                <a:gd name="connsiteX31" fmla="*/ 492919 w 1809750"/>
                <a:gd name="connsiteY31" fmla="*/ 2084724 h 4467225"/>
                <a:gd name="connsiteX32" fmla="*/ 520541 w 1809750"/>
                <a:gd name="connsiteY32" fmla="*/ 2079961 h 4467225"/>
                <a:gd name="connsiteX33" fmla="*/ 520541 w 1809750"/>
                <a:gd name="connsiteY33" fmla="*/ 2075199 h 4467225"/>
                <a:gd name="connsiteX34" fmla="*/ 474821 w 1809750"/>
                <a:gd name="connsiteY34" fmla="*/ 2063769 h 4467225"/>
                <a:gd name="connsiteX35" fmla="*/ 488156 w 1809750"/>
                <a:gd name="connsiteY35" fmla="*/ 2009476 h 4467225"/>
                <a:gd name="connsiteX36" fmla="*/ 579596 w 1809750"/>
                <a:gd name="connsiteY36" fmla="*/ 1892319 h 4467225"/>
                <a:gd name="connsiteX37" fmla="*/ 533876 w 1809750"/>
                <a:gd name="connsiteY37" fmla="*/ 1886604 h 4467225"/>
                <a:gd name="connsiteX38" fmla="*/ 513874 w 1809750"/>
                <a:gd name="connsiteY38" fmla="*/ 1897081 h 4467225"/>
                <a:gd name="connsiteX39" fmla="*/ 461486 w 1809750"/>
                <a:gd name="connsiteY39" fmla="*/ 1948516 h 4467225"/>
                <a:gd name="connsiteX40" fmla="*/ 420529 w 1809750"/>
                <a:gd name="connsiteY40" fmla="*/ 2017096 h 4467225"/>
                <a:gd name="connsiteX41" fmla="*/ 432911 w 1809750"/>
                <a:gd name="connsiteY41" fmla="*/ 2049481 h 4467225"/>
                <a:gd name="connsiteX42" fmla="*/ 444341 w 1809750"/>
                <a:gd name="connsiteY42" fmla="*/ 2054244 h 4467225"/>
                <a:gd name="connsiteX43" fmla="*/ 410051 w 1809750"/>
                <a:gd name="connsiteY43" fmla="*/ 2059959 h 4467225"/>
                <a:gd name="connsiteX44" fmla="*/ 412909 w 1809750"/>
                <a:gd name="connsiteY44" fmla="*/ 2079961 h 4467225"/>
                <a:gd name="connsiteX45" fmla="*/ 409099 w 1809750"/>
                <a:gd name="connsiteY45" fmla="*/ 2084724 h 4467225"/>
                <a:gd name="connsiteX46" fmla="*/ 387191 w 1809750"/>
                <a:gd name="connsiteY46" fmla="*/ 2069484 h 4467225"/>
                <a:gd name="connsiteX47" fmla="*/ 366236 w 1809750"/>
                <a:gd name="connsiteY47" fmla="*/ 2029479 h 4467225"/>
                <a:gd name="connsiteX48" fmla="*/ 348139 w 1809750"/>
                <a:gd name="connsiteY48" fmla="*/ 2004714 h 4467225"/>
                <a:gd name="connsiteX49" fmla="*/ 322421 w 1809750"/>
                <a:gd name="connsiteY49" fmla="*/ 1957089 h 4467225"/>
                <a:gd name="connsiteX50" fmla="*/ 289084 w 1809750"/>
                <a:gd name="connsiteY50" fmla="*/ 1910416 h 4467225"/>
                <a:gd name="connsiteX51" fmla="*/ 259556 w 1809750"/>
                <a:gd name="connsiteY51" fmla="*/ 1877079 h 4467225"/>
                <a:gd name="connsiteX52" fmla="*/ 264319 w 1809750"/>
                <a:gd name="connsiteY52" fmla="*/ 1872316 h 4467225"/>
                <a:gd name="connsiteX53" fmla="*/ 278606 w 1809750"/>
                <a:gd name="connsiteY53" fmla="*/ 1881841 h 4467225"/>
                <a:gd name="connsiteX54" fmla="*/ 149066 w 1809750"/>
                <a:gd name="connsiteY54" fmla="*/ 1581804 h 4467225"/>
                <a:gd name="connsiteX55" fmla="*/ 109061 w 1809750"/>
                <a:gd name="connsiteY55" fmla="*/ 1461789 h 4467225"/>
                <a:gd name="connsiteX56" fmla="*/ 106204 w 1809750"/>
                <a:gd name="connsiteY56" fmla="*/ 1429404 h 4467225"/>
                <a:gd name="connsiteX57" fmla="*/ 111919 w 1809750"/>
                <a:gd name="connsiteY57" fmla="*/ 1353204 h 4467225"/>
                <a:gd name="connsiteX58" fmla="*/ 133826 w 1809750"/>
                <a:gd name="connsiteY58" fmla="*/ 1303674 h 4467225"/>
                <a:gd name="connsiteX59" fmla="*/ 206216 w 1809750"/>
                <a:gd name="connsiteY59" fmla="*/ 1160799 h 4467225"/>
                <a:gd name="connsiteX60" fmla="*/ 220504 w 1809750"/>
                <a:gd name="connsiteY60" fmla="*/ 1133176 h 4467225"/>
                <a:gd name="connsiteX61" fmla="*/ 246221 w 1809750"/>
                <a:gd name="connsiteY61" fmla="*/ 1089361 h 4467225"/>
                <a:gd name="connsiteX62" fmla="*/ 299561 w 1809750"/>
                <a:gd name="connsiteY62" fmla="*/ 986491 h 4467225"/>
                <a:gd name="connsiteX63" fmla="*/ 347186 w 1809750"/>
                <a:gd name="connsiteY63" fmla="*/ 891241 h 4467225"/>
                <a:gd name="connsiteX64" fmla="*/ 365284 w 1809750"/>
                <a:gd name="connsiteY64" fmla="*/ 840759 h 4467225"/>
                <a:gd name="connsiteX65" fmla="*/ 372904 w 1809750"/>
                <a:gd name="connsiteY65" fmla="*/ 817899 h 4467225"/>
                <a:gd name="connsiteX66" fmla="*/ 407194 w 1809750"/>
                <a:gd name="connsiteY66" fmla="*/ 750271 h 4467225"/>
                <a:gd name="connsiteX67" fmla="*/ 456724 w 1809750"/>
                <a:gd name="connsiteY67" fmla="*/ 719791 h 4467225"/>
                <a:gd name="connsiteX68" fmla="*/ 571024 w 1809750"/>
                <a:gd name="connsiteY68" fmla="*/ 684549 h 4467225"/>
                <a:gd name="connsiteX69" fmla="*/ 671036 w 1809750"/>
                <a:gd name="connsiteY69" fmla="*/ 632161 h 4467225"/>
                <a:gd name="connsiteX70" fmla="*/ 683419 w 1809750"/>
                <a:gd name="connsiteY70" fmla="*/ 614064 h 4467225"/>
                <a:gd name="connsiteX71" fmla="*/ 693896 w 1809750"/>
                <a:gd name="connsiteY71" fmla="*/ 548341 h 4467225"/>
                <a:gd name="connsiteX72" fmla="*/ 699611 w 1809750"/>
                <a:gd name="connsiteY72" fmla="*/ 438804 h 4467225"/>
                <a:gd name="connsiteX73" fmla="*/ 694849 w 1809750"/>
                <a:gd name="connsiteY73" fmla="*/ 383559 h 4467225"/>
                <a:gd name="connsiteX74" fmla="*/ 717709 w 1809750"/>
                <a:gd name="connsiteY74" fmla="*/ 281641 h 4467225"/>
                <a:gd name="connsiteX75" fmla="*/ 747236 w 1809750"/>
                <a:gd name="connsiteY75" fmla="*/ 187344 h 4467225"/>
                <a:gd name="connsiteX76" fmla="*/ 762476 w 1809750"/>
                <a:gd name="connsiteY76" fmla="*/ 163531 h 4467225"/>
                <a:gd name="connsiteX77" fmla="*/ 824389 w 1809750"/>
                <a:gd name="connsiteY77" fmla="*/ 91141 h 4467225"/>
                <a:gd name="connsiteX78" fmla="*/ 857726 w 1809750"/>
                <a:gd name="connsiteY78" fmla="*/ 42564 h 4467225"/>
                <a:gd name="connsiteX79" fmla="*/ 879634 w 1809750"/>
                <a:gd name="connsiteY79" fmla="*/ 35896 h 4467225"/>
                <a:gd name="connsiteX80" fmla="*/ 904399 w 1809750"/>
                <a:gd name="connsiteY80" fmla="*/ 30181 h 4467225"/>
                <a:gd name="connsiteX81" fmla="*/ 982504 w 1809750"/>
                <a:gd name="connsiteY81" fmla="*/ 11131 h 4467225"/>
                <a:gd name="connsiteX82" fmla="*/ 1059656 w 1809750"/>
                <a:gd name="connsiteY82" fmla="*/ 31134 h 4467225"/>
                <a:gd name="connsiteX83" fmla="*/ 1208246 w 1809750"/>
                <a:gd name="connsiteY83" fmla="*/ 231159 h 4467225"/>
                <a:gd name="connsiteX84" fmla="*/ 1225391 w 1809750"/>
                <a:gd name="connsiteY84" fmla="*/ 466426 h 4467225"/>
                <a:gd name="connsiteX85" fmla="*/ 1224439 w 1809750"/>
                <a:gd name="connsiteY85" fmla="*/ 476904 h 4467225"/>
                <a:gd name="connsiteX86" fmla="*/ 1233011 w 1809750"/>
                <a:gd name="connsiteY86" fmla="*/ 670261 h 4467225"/>
                <a:gd name="connsiteX87" fmla="*/ 1278731 w 1809750"/>
                <a:gd name="connsiteY87" fmla="*/ 721696 h 4467225"/>
                <a:gd name="connsiteX88" fmla="*/ 1348264 w 1809750"/>
                <a:gd name="connsiteY88" fmla="*/ 732174 h 4467225"/>
                <a:gd name="connsiteX89" fmla="*/ 1381601 w 1809750"/>
                <a:gd name="connsiteY89" fmla="*/ 755986 h 4467225"/>
                <a:gd name="connsiteX90" fmla="*/ 1409224 w 1809750"/>
                <a:gd name="connsiteY90" fmla="*/ 801706 h 4467225"/>
                <a:gd name="connsiteX91" fmla="*/ 1417796 w 1809750"/>
                <a:gd name="connsiteY91" fmla="*/ 820756 h 4467225"/>
                <a:gd name="connsiteX92" fmla="*/ 1447324 w 1809750"/>
                <a:gd name="connsiteY92" fmla="*/ 879811 h 4467225"/>
                <a:gd name="connsiteX93" fmla="*/ 1549241 w 1809750"/>
                <a:gd name="connsiteY93" fmla="*/ 1010304 h 4467225"/>
                <a:gd name="connsiteX94" fmla="*/ 1579721 w 1809750"/>
                <a:gd name="connsiteY94" fmla="*/ 1043641 h 4467225"/>
                <a:gd name="connsiteX95" fmla="*/ 1634014 w 1809750"/>
                <a:gd name="connsiteY95" fmla="*/ 1114126 h 4467225"/>
                <a:gd name="connsiteX96" fmla="*/ 1742599 w 1809750"/>
                <a:gd name="connsiteY96" fmla="*/ 1255096 h 4467225"/>
                <a:gd name="connsiteX97" fmla="*/ 1774031 w 1809750"/>
                <a:gd name="connsiteY97" fmla="*/ 1312246 h 4467225"/>
                <a:gd name="connsiteX98" fmla="*/ 1797844 w 1809750"/>
                <a:gd name="connsiteY98" fmla="*/ 1354156 h 4467225"/>
                <a:gd name="connsiteX99" fmla="*/ 1806416 w 1809750"/>
                <a:gd name="connsiteY99" fmla="*/ 1372254 h 4467225"/>
                <a:gd name="connsiteX100" fmla="*/ 1801654 w 1809750"/>
                <a:gd name="connsiteY100" fmla="*/ 1457026 h 4467225"/>
                <a:gd name="connsiteX101" fmla="*/ 1762601 w 1809750"/>
                <a:gd name="connsiteY101" fmla="*/ 1607521 h 4467225"/>
                <a:gd name="connsiteX102" fmla="*/ 1740694 w 1809750"/>
                <a:gd name="connsiteY102" fmla="*/ 1665624 h 4467225"/>
                <a:gd name="connsiteX103" fmla="*/ 1700689 w 1809750"/>
                <a:gd name="connsiteY103" fmla="*/ 1787544 h 4467225"/>
                <a:gd name="connsiteX104" fmla="*/ 1698784 w 1809750"/>
                <a:gd name="connsiteY104" fmla="*/ 1793259 h 4467225"/>
                <a:gd name="connsiteX105" fmla="*/ 1686401 w 1809750"/>
                <a:gd name="connsiteY105" fmla="*/ 1869459 h 4467225"/>
                <a:gd name="connsiteX106" fmla="*/ 1653064 w 1809750"/>
                <a:gd name="connsiteY106" fmla="*/ 1898034 h 4467225"/>
                <a:gd name="connsiteX107" fmla="*/ 1609249 w 1809750"/>
                <a:gd name="connsiteY107" fmla="*/ 2004714 h 4467225"/>
                <a:gd name="connsiteX108" fmla="*/ 1568291 w 1809750"/>
                <a:gd name="connsiteY108" fmla="*/ 2011381 h 4467225"/>
                <a:gd name="connsiteX109" fmla="*/ 1535906 w 1809750"/>
                <a:gd name="connsiteY109" fmla="*/ 1998046 h 4467225"/>
                <a:gd name="connsiteX110" fmla="*/ 1582579 w 1809750"/>
                <a:gd name="connsiteY110" fmla="*/ 1964709 h 4467225"/>
                <a:gd name="connsiteX111" fmla="*/ 1499711 w 1809750"/>
                <a:gd name="connsiteY111" fmla="*/ 1878984 h 4467225"/>
                <a:gd name="connsiteX112" fmla="*/ 1486376 w 1809750"/>
                <a:gd name="connsiteY112" fmla="*/ 1865649 h 4467225"/>
                <a:gd name="connsiteX113" fmla="*/ 1426369 w 1809750"/>
                <a:gd name="connsiteY113" fmla="*/ 1834216 h 4467225"/>
                <a:gd name="connsiteX114" fmla="*/ 1479709 w 1809750"/>
                <a:gd name="connsiteY114" fmla="*/ 1908511 h 4467225"/>
                <a:gd name="connsiteX115" fmla="*/ 1511141 w 1809750"/>
                <a:gd name="connsiteY115" fmla="*/ 1983759 h 4467225"/>
                <a:gd name="connsiteX116" fmla="*/ 1507331 w 1809750"/>
                <a:gd name="connsiteY116" fmla="*/ 2011381 h 4467225"/>
                <a:gd name="connsiteX117" fmla="*/ 1484471 w 1809750"/>
                <a:gd name="connsiteY117" fmla="*/ 2006619 h 4467225"/>
                <a:gd name="connsiteX118" fmla="*/ 1446371 w 1809750"/>
                <a:gd name="connsiteY118" fmla="*/ 2034241 h 4467225"/>
                <a:gd name="connsiteX119" fmla="*/ 1463516 w 1809750"/>
                <a:gd name="connsiteY119" fmla="*/ 2120919 h 4467225"/>
                <a:gd name="connsiteX120" fmla="*/ 1468279 w 1809750"/>
                <a:gd name="connsiteY120" fmla="*/ 2202834 h 4467225"/>
                <a:gd name="connsiteX121" fmla="*/ 1472089 w 1809750"/>
                <a:gd name="connsiteY121" fmla="*/ 2251411 h 4467225"/>
                <a:gd name="connsiteX122" fmla="*/ 1468279 w 1809750"/>
                <a:gd name="connsiteY122" fmla="*/ 2393334 h 4467225"/>
                <a:gd name="connsiteX123" fmla="*/ 1453991 w 1809750"/>
                <a:gd name="connsiteY123" fmla="*/ 2605741 h 4467225"/>
                <a:gd name="connsiteX124" fmla="*/ 1438751 w 1809750"/>
                <a:gd name="connsiteY124" fmla="*/ 2816244 h 4467225"/>
                <a:gd name="connsiteX125" fmla="*/ 1432084 w 1809750"/>
                <a:gd name="connsiteY125" fmla="*/ 2962929 h 4467225"/>
                <a:gd name="connsiteX126" fmla="*/ 1424464 w 1809750"/>
                <a:gd name="connsiteY126" fmla="*/ 3218199 h 4467225"/>
                <a:gd name="connsiteX127" fmla="*/ 1418749 w 1809750"/>
                <a:gd name="connsiteY127" fmla="*/ 3379171 h 4467225"/>
                <a:gd name="connsiteX128" fmla="*/ 1428274 w 1809750"/>
                <a:gd name="connsiteY128" fmla="*/ 3838276 h 4467225"/>
                <a:gd name="connsiteX129" fmla="*/ 1414939 w 1809750"/>
                <a:gd name="connsiteY129" fmla="*/ 4017346 h 4467225"/>
                <a:gd name="connsiteX130" fmla="*/ 1406366 w 1809750"/>
                <a:gd name="connsiteY130" fmla="*/ 4130694 h 4467225"/>
                <a:gd name="connsiteX131" fmla="*/ 1394936 w 1809750"/>
                <a:gd name="connsiteY131" fmla="*/ 4244041 h 4467225"/>
                <a:gd name="connsiteX132" fmla="*/ 1393031 w 1809750"/>
                <a:gd name="connsiteY132" fmla="*/ 4272616 h 4467225"/>
                <a:gd name="connsiteX133" fmla="*/ 1384459 w 1809750"/>
                <a:gd name="connsiteY133" fmla="*/ 4389774 h 4467225"/>
                <a:gd name="connsiteX134" fmla="*/ 1368266 w 1809750"/>
                <a:gd name="connsiteY134" fmla="*/ 4402156 h 4467225"/>
                <a:gd name="connsiteX135" fmla="*/ 1309211 w 1809750"/>
                <a:gd name="connsiteY135" fmla="*/ 4403109 h 4467225"/>
                <a:gd name="connsiteX136" fmla="*/ 1240631 w 1809750"/>
                <a:gd name="connsiteY136" fmla="*/ 4461211 h 4467225"/>
                <a:gd name="connsiteX137" fmla="*/ 1121569 w 1809750"/>
                <a:gd name="connsiteY137" fmla="*/ 4468831 h 4467225"/>
                <a:gd name="connsiteX138" fmla="*/ 1091089 w 1809750"/>
                <a:gd name="connsiteY138" fmla="*/ 4445971 h 4467225"/>
                <a:gd name="connsiteX139" fmla="*/ 1068229 w 1809750"/>
                <a:gd name="connsiteY139" fmla="*/ 4360246 h 4467225"/>
                <a:gd name="connsiteX140" fmla="*/ 1052989 w 1809750"/>
                <a:gd name="connsiteY140" fmla="*/ 4259281 h 4467225"/>
                <a:gd name="connsiteX141" fmla="*/ 1070134 w 1809750"/>
                <a:gd name="connsiteY141" fmla="*/ 4195464 h 4467225"/>
                <a:gd name="connsiteX142" fmla="*/ 1084421 w 1809750"/>
                <a:gd name="connsiteY142" fmla="*/ 4105929 h 4467225"/>
                <a:gd name="connsiteX143" fmla="*/ 1085374 w 1809750"/>
                <a:gd name="connsiteY143" fmla="*/ 3964959 h 4467225"/>
                <a:gd name="connsiteX144" fmla="*/ 1090136 w 1809750"/>
                <a:gd name="connsiteY144" fmla="*/ 3763981 h 4467225"/>
                <a:gd name="connsiteX145" fmla="*/ 1090136 w 1809750"/>
                <a:gd name="connsiteY145" fmla="*/ 3575386 h 4467225"/>
                <a:gd name="connsiteX146" fmla="*/ 1091089 w 1809750"/>
                <a:gd name="connsiteY146" fmla="*/ 3440131 h 4467225"/>
                <a:gd name="connsiteX147" fmla="*/ 1084421 w 1809750"/>
                <a:gd name="connsiteY147" fmla="*/ 3398221 h 4467225"/>
                <a:gd name="connsiteX148" fmla="*/ 1083469 w 1809750"/>
                <a:gd name="connsiteY148" fmla="*/ 3383934 h 4467225"/>
                <a:gd name="connsiteX149" fmla="*/ 1088231 w 1809750"/>
                <a:gd name="connsiteY149" fmla="*/ 3122949 h 4467225"/>
                <a:gd name="connsiteX150" fmla="*/ 1075849 w 1809750"/>
                <a:gd name="connsiteY150" fmla="*/ 2908636 h 4467225"/>
                <a:gd name="connsiteX151" fmla="*/ 1047274 w 1809750"/>
                <a:gd name="connsiteY151" fmla="*/ 2654319 h 4467225"/>
                <a:gd name="connsiteX152" fmla="*/ 1026319 w 1809750"/>
                <a:gd name="connsiteY152" fmla="*/ 2539066 h 4467225"/>
                <a:gd name="connsiteX153" fmla="*/ 1023461 w 1809750"/>
                <a:gd name="connsiteY153" fmla="*/ 2510491 h 4467225"/>
                <a:gd name="connsiteX154" fmla="*/ 1015841 w 1809750"/>
                <a:gd name="connsiteY154" fmla="*/ 2488584 h 4467225"/>
                <a:gd name="connsiteX155" fmla="*/ 1009174 w 1809750"/>
                <a:gd name="connsiteY155" fmla="*/ 2457151 h 4467225"/>
                <a:gd name="connsiteX156" fmla="*/ 1002506 w 1809750"/>
                <a:gd name="connsiteY156" fmla="*/ 2400001 h 4467225"/>
                <a:gd name="connsiteX157" fmla="*/ 977741 w 1809750"/>
                <a:gd name="connsiteY157" fmla="*/ 2420956 h 4467225"/>
                <a:gd name="connsiteX158" fmla="*/ 898684 w 1809750"/>
                <a:gd name="connsiteY158" fmla="*/ 2683846 h 4467225"/>
                <a:gd name="connsiteX159" fmla="*/ 799624 w 1809750"/>
                <a:gd name="connsiteY159" fmla="*/ 3000076 h 4467225"/>
                <a:gd name="connsiteX160" fmla="*/ 741521 w 1809750"/>
                <a:gd name="connsiteY160" fmla="*/ 3304876 h 4467225"/>
                <a:gd name="connsiteX161" fmla="*/ 736759 w 1809750"/>
                <a:gd name="connsiteY161" fmla="*/ 3384886 h 4467225"/>
                <a:gd name="connsiteX162" fmla="*/ 725329 w 1809750"/>
                <a:gd name="connsiteY162" fmla="*/ 3419176 h 4467225"/>
                <a:gd name="connsiteX163" fmla="*/ 705326 w 1809750"/>
                <a:gd name="connsiteY163" fmla="*/ 3529666 h 4467225"/>
                <a:gd name="connsiteX164" fmla="*/ 679609 w 1809750"/>
                <a:gd name="connsiteY164" fmla="*/ 3662064 h 4467225"/>
                <a:gd name="connsiteX165" fmla="*/ 654844 w 1809750"/>
                <a:gd name="connsiteY165" fmla="*/ 3813511 h 4467225"/>
                <a:gd name="connsiteX166" fmla="*/ 628174 w 1809750"/>
                <a:gd name="connsiteY166" fmla="*/ 3989724 h 4467225"/>
                <a:gd name="connsiteX167" fmla="*/ 611981 w 1809750"/>
                <a:gd name="connsiteY167" fmla="*/ 4096404 h 4467225"/>
                <a:gd name="connsiteX168" fmla="*/ 595789 w 1809750"/>
                <a:gd name="connsiteY168" fmla="*/ 4204989 h 4467225"/>
                <a:gd name="connsiteX169" fmla="*/ 572929 w 1809750"/>
                <a:gd name="connsiteY169" fmla="*/ 4360246 h 4467225"/>
                <a:gd name="connsiteX170" fmla="*/ 571976 w 1809750"/>
                <a:gd name="connsiteY170" fmla="*/ 4365961 h 4467225"/>
                <a:gd name="connsiteX171" fmla="*/ 536734 w 1809750"/>
                <a:gd name="connsiteY171" fmla="*/ 4398346 h 4467225"/>
                <a:gd name="connsiteX172" fmla="*/ 410051 w 1809750"/>
                <a:gd name="connsiteY172" fmla="*/ 4390726 h 4467225"/>
                <a:gd name="connsiteX173" fmla="*/ 377666 w 1809750"/>
                <a:gd name="connsiteY173" fmla="*/ 4404061 h 4467225"/>
                <a:gd name="connsiteX174" fmla="*/ 359569 w 1809750"/>
                <a:gd name="connsiteY174" fmla="*/ 4412634 h 4467225"/>
                <a:gd name="connsiteX175" fmla="*/ 343376 w 1809750"/>
                <a:gd name="connsiteY175" fmla="*/ 4397394 h 4467225"/>
                <a:gd name="connsiteX176" fmla="*/ 319564 w 1809750"/>
                <a:gd name="connsiteY176" fmla="*/ 4374534 h 4467225"/>
                <a:gd name="connsiteX177" fmla="*/ 301466 w 1809750"/>
                <a:gd name="connsiteY177" fmla="*/ 4369771 h 4467225"/>
                <a:gd name="connsiteX178" fmla="*/ 276701 w 1809750"/>
                <a:gd name="connsiteY178" fmla="*/ 4385011 h 4467225"/>
                <a:gd name="connsiteX179" fmla="*/ 198596 w 1809750"/>
                <a:gd name="connsiteY179" fmla="*/ 4448829 h 4467225"/>
                <a:gd name="connsiteX180" fmla="*/ 78581 w 1809750"/>
                <a:gd name="connsiteY180" fmla="*/ 4447876 h 4467225"/>
                <a:gd name="connsiteX181" fmla="*/ 7144 w 1809750"/>
                <a:gd name="connsiteY181" fmla="*/ 4419301 h 4467225"/>
                <a:gd name="connsiteX182" fmla="*/ 10001 w 1809750"/>
                <a:gd name="connsiteY182" fmla="*/ 4380249 h 4467225"/>
                <a:gd name="connsiteX183" fmla="*/ 705326 w 1809750"/>
                <a:gd name="connsiteY183" fmla="*/ 762654 h 4467225"/>
                <a:gd name="connsiteX184" fmla="*/ 719614 w 1809750"/>
                <a:gd name="connsiteY184" fmla="*/ 792181 h 4467225"/>
                <a:gd name="connsiteX185" fmla="*/ 739616 w 1809750"/>
                <a:gd name="connsiteY185" fmla="*/ 840759 h 4467225"/>
                <a:gd name="connsiteX186" fmla="*/ 752951 w 1809750"/>
                <a:gd name="connsiteY186" fmla="*/ 867429 h 4467225"/>
                <a:gd name="connsiteX187" fmla="*/ 760571 w 1809750"/>
                <a:gd name="connsiteY187" fmla="*/ 945534 h 4467225"/>
                <a:gd name="connsiteX188" fmla="*/ 775811 w 1809750"/>
                <a:gd name="connsiteY188" fmla="*/ 1109364 h 4467225"/>
                <a:gd name="connsiteX189" fmla="*/ 866299 w 1809750"/>
                <a:gd name="connsiteY189" fmla="*/ 1383684 h 4467225"/>
                <a:gd name="connsiteX190" fmla="*/ 890111 w 1809750"/>
                <a:gd name="connsiteY190" fmla="*/ 1427499 h 4467225"/>
                <a:gd name="connsiteX191" fmla="*/ 914876 w 1809750"/>
                <a:gd name="connsiteY191" fmla="*/ 1369396 h 4467225"/>
                <a:gd name="connsiteX192" fmla="*/ 1006316 w 1809750"/>
                <a:gd name="connsiteY192" fmla="*/ 1135081 h 4467225"/>
                <a:gd name="connsiteX193" fmla="*/ 1058704 w 1809750"/>
                <a:gd name="connsiteY193" fmla="*/ 1014114 h 4467225"/>
                <a:gd name="connsiteX194" fmla="*/ 1060609 w 1809750"/>
                <a:gd name="connsiteY194" fmla="*/ 974109 h 4467225"/>
                <a:gd name="connsiteX195" fmla="*/ 1052989 w 1809750"/>
                <a:gd name="connsiteY195" fmla="*/ 881716 h 4467225"/>
                <a:gd name="connsiteX196" fmla="*/ 1063466 w 1809750"/>
                <a:gd name="connsiteY196" fmla="*/ 863619 h 4467225"/>
                <a:gd name="connsiteX197" fmla="*/ 1126331 w 1809750"/>
                <a:gd name="connsiteY197" fmla="*/ 804564 h 4467225"/>
                <a:gd name="connsiteX198" fmla="*/ 1206341 w 1809750"/>
                <a:gd name="connsiteY198" fmla="*/ 850284 h 4467225"/>
                <a:gd name="connsiteX199" fmla="*/ 1067276 w 1809750"/>
                <a:gd name="connsiteY199" fmla="*/ 633114 h 4467225"/>
                <a:gd name="connsiteX200" fmla="*/ 1049179 w 1809750"/>
                <a:gd name="connsiteY200" fmla="*/ 710266 h 4467225"/>
                <a:gd name="connsiteX201" fmla="*/ 1040606 w 1809750"/>
                <a:gd name="connsiteY201" fmla="*/ 776941 h 4467225"/>
                <a:gd name="connsiteX202" fmla="*/ 1030129 w 1809750"/>
                <a:gd name="connsiteY202" fmla="*/ 814089 h 4467225"/>
                <a:gd name="connsiteX203" fmla="*/ 997744 w 1809750"/>
                <a:gd name="connsiteY203" fmla="*/ 848379 h 4467225"/>
                <a:gd name="connsiteX204" fmla="*/ 904399 w 1809750"/>
                <a:gd name="connsiteY204" fmla="*/ 990301 h 4467225"/>
                <a:gd name="connsiteX205" fmla="*/ 897731 w 1809750"/>
                <a:gd name="connsiteY205" fmla="*/ 993159 h 4467225"/>
                <a:gd name="connsiteX206" fmla="*/ 878681 w 1809750"/>
                <a:gd name="connsiteY206" fmla="*/ 936009 h 4467225"/>
                <a:gd name="connsiteX207" fmla="*/ 818674 w 1809750"/>
                <a:gd name="connsiteY207" fmla="*/ 856951 h 4467225"/>
                <a:gd name="connsiteX208" fmla="*/ 780574 w 1809750"/>
                <a:gd name="connsiteY208" fmla="*/ 843616 h 4467225"/>
                <a:gd name="connsiteX209" fmla="*/ 797719 w 1809750"/>
                <a:gd name="connsiteY209" fmla="*/ 592156 h 4467225"/>
                <a:gd name="connsiteX210" fmla="*/ 634841 w 1809750"/>
                <a:gd name="connsiteY210" fmla="*/ 825519 h 4467225"/>
                <a:gd name="connsiteX211" fmla="*/ 705326 w 1809750"/>
                <a:gd name="connsiteY211" fmla="*/ 762654 h 4467225"/>
                <a:gd name="connsiteX212" fmla="*/ 1273969 w 1809750"/>
                <a:gd name="connsiteY212" fmla="*/ 1329391 h 4467225"/>
                <a:gd name="connsiteX213" fmla="*/ 1280636 w 1809750"/>
                <a:gd name="connsiteY213" fmla="*/ 1357014 h 4467225"/>
                <a:gd name="connsiteX214" fmla="*/ 1294924 w 1809750"/>
                <a:gd name="connsiteY214" fmla="*/ 1423689 h 4467225"/>
                <a:gd name="connsiteX215" fmla="*/ 1315879 w 1809750"/>
                <a:gd name="connsiteY215" fmla="*/ 1556086 h 4467225"/>
                <a:gd name="connsiteX216" fmla="*/ 1337786 w 1809750"/>
                <a:gd name="connsiteY216" fmla="*/ 1669434 h 4467225"/>
                <a:gd name="connsiteX217" fmla="*/ 1370171 w 1809750"/>
                <a:gd name="connsiteY217" fmla="*/ 1777066 h 4467225"/>
                <a:gd name="connsiteX218" fmla="*/ 1441609 w 1809750"/>
                <a:gd name="connsiteY218" fmla="*/ 1820881 h 4467225"/>
                <a:gd name="connsiteX219" fmla="*/ 1473041 w 1809750"/>
                <a:gd name="connsiteY219" fmla="*/ 1796116 h 4467225"/>
                <a:gd name="connsiteX220" fmla="*/ 1516856 w 1809750"/>
                <a:gd name="connsiteY220" fmla="*/ 1700866 h 4467225"/>
                <a:gd name="connsiteX221" fmla="*/ 1537811 w 1809750"/>
                <a:gd name="connsiteY221" fmla="*/ 1671339 h 4467225"/>
                <a:gd name="connsiteX222" fmla="*/ 1547336 w 1809750"/>
                <a:gd name="connsiteY222" fmla="*/ 1614189 h 4467225"/>
                <a:gd name="connsiteX223" fmla="*/ 1568291 w 1809750"/>
                <a:gd name="connsiteY223" fmla="*/ 1573231 h 4467225"/>
                <a:gd name="connsiteX224" fmla="*/ 1575911 w 1809750"/>
                <a:gd name="connsiteY224" fmla="*/ 1558944 h 4467225"/>
                <a:gd name="connsiteX225" fmla="*/ 1582579 w 1809750"/>
                <a:gd name="connsiteY225" fmla="*/ 1450359 h 4467225"/>
                <a:gd name="connsiteX226" fmla="*/ 1577816 w 1809750"/>
                <a:gd name="connsiteY226" fmla="*/ 1436071 h 4467225"/>
                <a:gd name="connsiteX227" fmla="*/ 1470184 w 1809750"/>
                <a:gd name="connsiteY227" fmla="*/ 1317009 h 4467225"/>
                <a:gd name="connsiteX228" fmla="*/ 1383506 w 1809750"/>
                <a:gd name="connsiteY228" fmla="*/ 1220806 h 4467225"/>
                <a:gd name="connsiteX229" fmla="*/ 1353026 w 1809750"/>
                <a:gd name="connsiteY229" fmla="*/ 1221759 h 4467225"/>
                <a:gd name="connsiteX230" fmla="*/ 1280636 w 1809750"/>
                <a:gd name="connsiteY230" fmla="*/ 1315104 h 4467225"/>
                <a:gd name="connsiteX231" fmla="*/ 1273969 w 1809750"/>
                <a:gd name="connsiteY231" fmla="*/ 1329391 h 4467225"/>
                <a:gd name="connsiteX232" fmla="*/ 599599 w 1809750"/>
                <a:gd name="connsiteY232" fmla="*/ 1884699 h 4467225"/>
                <a:gd name="connsiteX233" fmla="*/ 604361 w 1809750"/>
                <a:gd name="connsiteY233" fmla="*/ 1880889 h 4467225"/>
                <a:gd name="connsiteX234" fmla="*/ 596741 w 1809750"/>
                <a:gd name="connsiteY234" fmla="*/ 1858029 h 4467225"/>
                <a:gd name="connsiteX235" fmla="*/ 581501 w 1809750"/>
                <a:gd name="connsiteY235" fmla="*/ 1721821 h 4467225"/>
                <a:gd name="connsiteX236" fmla="*/ 583406 w 1809750"/>
                <a:gd name="connsiteY236" fmla="*/ 1673244 h 4467225"/>
                <a:gd name="connsiteX237" fmla="*/ 558641 w 1809750"/>
                <a:gd name="connsiteY237" fmla="*/ 1591329 h 4467225"/>
                <a:gd name="connsiteX238" fmla="*/ 555784 w 1809750"/>
                <a:gd name="connsiteY238" fmla="*/ 1568469 h 4467225"/>
                <a:gd name="connsiteX239" fmla="*/ 531019 w 1809750"/>
                <a:gd name="connsiteY239" fmla="*/ 1421784 h 4467225"/>
                <a:gd name="connsiteX240" fmla="*/ 503396 w 1809750"/>
                <a:gd name="connsiteY240" fmla="*/ 1333201 h 4467225"/>
                <a:gd name="connsiteX241" fmla="*/ 484346 w 1809750"/>
                <a:gd name="connsiteY241" fmla="*/ 1236046 h 4467225"/>
                <a:gd name="connsiteX242" fmla="*/ 472916 w 1809750"/>
                <a:gd name="connsiteY242" fmla="*/ 1215091 h 4467225"/>
                <a:gd name="connsiteX243" fmla="*/ 451009 w 1809750"/>
                <a:gd name="connsiteY243" fmla="*/ 1228426 h 4467225"/>
                <a:gd name="connsiteX244" fmla="*/ 431959 w 1809750"/>
                <a:gd name="connsiteY244" fmla="*/ 1271289 h 4467225"/>
                <a:gd name="connsiteX245" fmla="*/ 375761 w 1809750"/>
                <a:gd name="connsiteY245" fmla="*/ 1361776 h 4467225"/>
                <a:gd name="connsiteX246" fmla="*/ 330994 w 1809750"/>
                <a:gd name="connsiteY246" fmla="*/ 1464646 h 4467225"/>
                <a:gd name="connsiteX247" fmla="*/ 333851 w 1809750"/>
                <a:gd name="connsiteY247" fmla="*/ 1471314 h 4467225"/>
                <a:gd name="connsiteX248" fmla="*/ 353854 w 1809750"/>
                <a:gd name="connsiteY248" fmla="*/ 1544656 h 4467225"/>
                <a:gd name="connsiteX249" fmla="*/ 361474 w 1809750"/>
                <a:gd name="connsiteY249" fmla="*/ 1568469 h 4467225"/>
                <a:gd name="connsiteX250" fmla="*/ 390049 w 1809750"/>
                <a:gd name="connsiteY250" fmla="*/ 1656099 h 4467225"/>
                <a:gd name="connsiteX251" fmla="*/ 395764 w 1809750"/>
                <a:gd name="connsiteY251" fmla="*/ 1677054 h 4467225"/>
                <a:gd name="connsiteX252" fmla="*/ 474821 w 1809750"/>
                <a:gd name="connsiteY252" fmla="*/ 1826596 h 4467225"/>
                <a:gd name="connsiteX253" fmla="*/ 507206 w 1809750"/>
                <a:gd name="connsiteY253" fmla="*/ 1858029 h 4467225"/>
                <a:gd name="connsiteX254" fmla="*/ 558641 w 1809750"/>
                <a:gd name="connsiteY254" fmla="*/ 1866601 h 4467225"/>
                <a:gd name="connsiteX255" fmla="*/ 573881 w 1809750"/>
                <a:gd name="connsiteY255" fmla="*/ 1872316 h 4467225"/>
                <a:gd name="connsiteX256" fmla="*/ 599599 w 1809750"/>
                <a:gd name="connsiteY256" fmla="*/ 1884699 h 4467225"/>
                <a:gd name="connsiteX257" fmla="*/ 930116 w 1809750"/>
                <a:gd name="connsiteY257" fmla="*/ 1638954 h 4467225"/>
                <a:gd name="connsiteX258" fmla="*/ 905351 w 1809750"/>
                <a:gd name="connsiteY258" fmla="*/ 1617046 h 4467225"/>
                <a:gd name="connsiteX259" fmla="*/ 880586 w 1809750"/>
                <a:gd name="connsiteY259" fmla="*/ 1644669 h 4467225"/>
                <a:gd name="connsiteX260" fmla="*/ 903446 w 1809750"/>
                <a:gd name="connsiteY260" fmla="*/ 1670386 h 4467225"/>
                <a:gd name="connsiteX261" fmla="*/ 930116 w 1809750"/>
                <a:gd name="connsiteY261" fmla="*/ 1638954 h 4467225"/>
                <a:gd name="connsiteX262" fmla="*/ 912019 w 1809750"/>
                <a:gd name="connsiteY262" fmla="*/ 1539894 h 4467225"/>
                <a:gd name="connsiteX263" fmla="*/ 889159 w 1809750"/>
                <a:gd name="connsiteY263" fmla="*/ 1510366 h 4467225"/>
                <a:gd name="connsiteX264" fmla="*/ 871061 w 1809750"/>
                <a:gd name="connsiteY264" fmla="*/ 1535131 h 4467225"/>
                <a:gd name="connsiteX265" fmla="*/ 892969 w 1809750"/>
                <a:gd name="connsiteY265" fmla="*/ 1563706 h 4467225"/>
                <a:gd name="connsiteX266" fmla="*/ 912019 w 1809750"/>
                <a:gd name="connsiteY266" fmla="*/ 1539894 h 4467225"/>
                <a:gd name="connsiteX267" fmla="*/ 918686 w 1809750"/>
                <a:gd name="connsiteY267" fmla="*/ 1769446 h 4467225"/>
                <a:gd name="connsiteX268" fmla="*/ 946309 w 1809750"/>
                <a:gd name="connsiteY268" fmla="*/ 1741824 h 4467225"/>
                <a:gd name="connsiteX269" fmla="*/ 926306 w 1809750"/>
                <a:gd name="connsiteY269" fmla="*/ 1718964 h 4467225"/>
                <a:gd name="connsiteX270" fmla="*/ 897731 w 1809750"/>
                <a:gd name="connsiteY270" fmla="*/ 1738014 h 4467225"/>
                <a:gd name="connsiteX271" fmla="*/ 918686 w 1809750"/>
                <a:gd name="connsiteY271" fmla="*/ 1769446 h 446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1809750" h="4467225">
                  <a:moveTo>
                    <a:pt x="10001" y="4380249"/>
                  </a:moveTo>
                  <a:cubicBezTo>
                    <a:pt x="17621" y="4372629"/>
                    <a:pt x="25241" y="4363104"/>
                    <a:pt x="33814" y="4357389"/>
                  </a:cubicBezTo>
                  <a:cubicBezTo>
                    <a:pt x="44291" y="4350721"/>
                    <a:pt x="56674" y="4345959"/>
                    <a:pt x="68104" y="4343101"/>
                  </a:cubicBezTo>
                  <a:cubicBezTo>
                    <a:pt x="112871" y="4333576"/>
                    <a:pt x="125254" y="4304049"/>
                    <a:pt x="128111" y="4262139"/>
                  </a:cubicBezTo>
                  <a:cubicBezTo>
                    <a:pt x="131921" y="4206894"/>
                    <a:pt x="141446" y="4153554"/>
                    <a:pt x="157639" y="4100214"/>
                  </a:cubicBezTo>
                  <a:cubicBezTo>
                    <a:pt x="181451" y="4022109"/>
                    <a:pt x="199549" y="3943051"/>
                    <a:pt x="220504" y="3863994"/>
                  </a:cubicBezTo>
                  <a:cubicBezTo>
                    <a:pt x="226219" y="3843991"/>
                    <a:pt x="236696" y="3825894"/>
                    <a:pt x="242411" y="3805891"/>
                  </a:cubicBezTo>
                  <a:cubicBezTo>
                    <a:pt x="251936" y="3770649"/>
                    <a:pt x="260509" y="3735406"/>
                    <a:pt x="268129" y="3699211"/>
                  </a:cubicBezTo>
                  <a:cubicBezTo>
                    <a:pt x="288131" y="3606819"/>
                    <a:pt x="308134" y="3514426"/>
                    <a:pt x="328136" y="3422034"/>
                  </a:cubicBezTo>
                  <a:cubicBezTo>
                    <a:pt x="330041" y="3413461"/>
                    <a:pt x="328136" y="3404889"/>
                    <a:pt x="327184" y="3396316"/>
                  </a:cubicBezTo>
                  <a:cubicBezTo>
                    <a:pt x="327184" y="3391554"/>
                    <a:pt x="326231" y="3386791"/>
                    <a:pt x="328136" y="3382029"/>
                  </a:cubicBezTo>
                  <a:cubicBezTo>
                    <a:pt x="342424" y="3341071"/>
                    <a:pt x="356711" y="3300114"/>
                    <a:pt x="370999" y="3260109"/>
                  </a:cubicBezTo>
                  <a:cubicBezTo>
                    <a:pt x="375761" y="3247726"/>
                    <a:pt x="379571" y="3235344"/>
                    <a:pt x="386239" y="3223914"/>
                  </a:cubicBezTo>
                  <a:cubicBezTo>
                    <a:pt x="405289" y="3191529"/>
                    <a:pt x="408146" y="3157239"/>
                    <a:pt x="406241" y="3121996"/>
                  </a:cubicBezTo>
                  <a:cubicBezTo>
                    <a:pt x="404336" y="3091516"/>
                    <a:pt x="411956" y="3063894"/>
                    <a:pt x="423386" y="3035319"/>
                  </a:cubicBezTo>
                  <a:cubicBezTo>
                    <a:pt x="430054" y="3019126"/>
                    <a:pt x="431959" y="3001029"/>
                    <a:pt x="434816" y="2983884"/>
                  </a:cubicBezTo>
                  <a:cubicBezTo>
                    <a:pt x="444341" y="2928639"/>
                    <a:pt x="452914" y="2873394"/>
                    <a:pt x="461486" y="2818149"/>
                  </a:cubicBezTo>
                  <a:cubicBezTo>
                    <a:pt x="463391" y="2806719"/>
                    <a:pt x="469106" y="2796241"/>
                    <a:pt x="471011" y="2784811"/>
                  </a:cubicBezTo>
                  <a:cubicBezTo>
                    <a:pt x="473869" y="2767666"/>
                    <a:pt x="476726" y="2749569"/>
                    <a:pt x="476726" y="2732424"/>
                  </a:cubicBezTo>
                  <a:cubicBezTo>
                    <a:pt x="476726" y="2700991"/>
                    <a:pt x="472916" y="2670511"/>
                    <a:pt x="495776" y="2643841"/>
                  </a:cubicBezTo>
                  <a:cubicBezTo>
                    <a:pt x="500539" y="2639079"/>
                    <a:pt x="503396" y="2631459"/>
                    <a:pt x="503396" y="2624791"/>
                  </a:cubicBezTo>
                  <a:cubicBezTo>
                    <a:pt x="504349" y="2595264"/>
                    <a:pt x="503396" y="2566689"/>
                    <a:pt x="504349" y="2537161"/>
                  </a:cubicBezTo>
                  <a:cubicBezTo>
                    <a:pt x="504349" y="2525731"/>
                    <a:pt x="509111" y="2514301"/>
                    <a:pt x="511016" y="2502871"/>
                  </a:cubicBezTo>
                  <a:cubicBezTo>
                    <a:pt x="520541" y="2432386"/>
                    <a:pt x="530066" y="2360949"/>
                    <a:pt x="538639" y="2290464"/>
                  </a:cubicBezTo>
                  <a:cubicBezTo>
                    <a:pt x="539591" y="2279986"/>
                    <a:pt x="539591" y="2269509"/>
                    <a:pt x="539591" y="2259984"/>
                  </a:cubicBezTo>
                  <a:cubicBezTo>
                    <a:pt x="538639" y="2244744"/>
                    <a:pt x="540544" y="2232361"/>
                    <a:pt x="559594" y="2226646"/>
                  </a:cubicBezTo>
                  <a:cubicBezTo>
                    <a:pt x="547211" y="2211406"/>
                    <a:pt x="545306" y="2198071"/>
                    <a:pt x="558641" y="2183784"/>
                  </a:cubicBezTo>
                  <a:cubicBezTo>
                    <a:pt x="561499" y="2180926"/>
                    <a:pt x="562451" y="2173306"/>
                    <a:pt x="561499" y="2168544"/>
                  </a:cubicBezTo>
                  <a:cubicBezTo>
                    <a:pt x="559594" y="2146636"/>
                    <a:pt x="556736" y="2124729"/>
                    <a:pt x="554831" y="2102821"/>
                  </a:cubicBezTo>
                  <a:cubicBezTo>
                    <a:pt x="553879" y="2085676"/>
                    <a:pt x="546259" y="2080914"/>
                    <a:pt x="529114" y="2085676"/>
                  </a:cubicBezTo>
                  <a:cubicBezTo>
                    <a:pt x="517684" y="2088534"/>
                    <a:pt x="505301" y="2089486"/>
                    <a:pt x="493871" y="2092344"/>
                  </a:cubicBezTo>
                  <a:cubicBezTo>
                    <a:pt x="493871" y="2089486"/>
                    <a:pt x="492919" y="2086629"/>
                    <a:pt x="492919" y="2084724"/>
                  </a:cubicBezTo>
                  <a:cubicBezTo>
                    <a:pt x="502444" y="2082819"/>
                    <a:pt x="511016" y="2081866"/>
                    <a:pt x="520541" y="2079961"/>
                  </a:cubicBezTo>
                  <a:cubicBezTo>
                    <a:pt x="520541" y="2078056"/>
                    <a:pt x="520541" y="2077104"/>
                    <a:pt x="520541" y="2075199"/>
                  </a:cubicBezTo>
                  <a:cubicBezTo>
                    <a:pt x="507206" y="2072341"/>
                    <a:pt x="493871" y="2068531"/>
                    <a:pt x="474821" y="2063769"/>
                  </a:cubicBezTo>
                  <a:cubicBezTo>
                    <a:pt x="478631" y="2045671"/>
                    <a:pt x="479584" y="2025669"/>
                    <a:pt x="488156" y="2009476"/>
                  </a:cubicBezTo>
                  <a:cubicBezTo>
                    <a:pt x="511016" y="1964709"/>
                    <a:pt x="541496" y="1926609"/>
                    <a:pt x="579596" y="1892319"/>
                  </a:cubicBezTo>
                  <a:cubicBezTo>
                    <a:pt x="568166" y="1875174"/>
                    <a:pt x="551974" y="1874221"/>
                    <a:pt x="533876" y="1886604"/>
                  </a:cubicBezTo>
                  <a:cubicBezTo>
                    <a:pt x="527209" y="1890414"/>
                    <a:pt x="520541" y="1894224"/>
                    <a:pt x="513874" y="1897081"/>
                  </a:cubicBezTo>
                  <a:cubicBezTo>
                    <a:pt x="489109" y="1906606"/>
                    <a:pt x="471964" y="1922799"/>
                    <a:pt x="461486" y="1948516"/>
                  </a:cubicBezTo>
                  <a:cubicBezTo>
                    <a:pt x="451961" y="1973281"/>
                    <a:pt x="435769" y="1995189"/>
                    <a:pt x="420529" y="2017096"/>
                  </a:cubicBezTo>
                  <a:cubicBezTo>
                    <a:pt x="409099" y="2035194"/>
                    <a:pt x="413861" y="2044719"/>
                    <a:pt x="432911" y="2049481"/>
                  </a:cubicBezTo>
                  <a:cubicBezTo>
                    <a:pt x="434816" y="2050434"/>
                    <a:pt x="437674" y="2051386"/>
                    <a:pt x="444341" y="2054244"/>
                  </a:cubicBezTo>
                  <a:cubicBezTo>
                    <a:pt x="430054" y="2056149"/>
                    <a:pt x="420529" y="2058054"/>
                    <a:pt x="410051" y="2059959"/>
                  </a:cubicBezTo>
                  <a:cubicBezTo>
                    <a:pt x="411004" y="2067579"/>
                    <a:pt x="411956" y="2074246"/>
                    <a:pt x="412909" y="2079961"/>
                  </a:cubicBezTo>
                  <a:cubicBezTo>
                    <a:pt x="411956" y="2081866"/>
                    <a:pt x="410051" y="2082819"/>
                    <a:pt x="409099" y="2084724"/>
                  </a:cubicBezTo>
                  <a:cubicBezTo>
                    <a:pt x="401479" y="2079961"/>
                    <a:pt x="391954" y="2076151"/>
                    <a:pt x="387191" y="2069484"/>
                  </a:cubicBezTo>
                  <a:cubicBezTo>
                    <a:pt x="378619" y="2057101"/>
                    <a:pt x="373856" y="2042814"/>
                    <a:pt x="366236" y="2029479"/>
                  </a:cubicBezTo>
                  <a:cubicBezTo>
                    <a:pt x="361474" y="2020906"/>
                    <a:pt x="355759" y="2011381"/>
                    <a:pt x="348139" y="2004714"/>
                  </a:cubicBezTo>
                  <a:cubicBezTo>
                    <a:pt x="333851" y="1991379"/>
                    <a:pt x="322421" y="1980901"/>
                    <a:pt x="322421" y="1957089"/>
                  </a:cubicBezTo>
                  <a:cubicBezTo>
                    <a:pt x="322421" y="1940896"/>
                    <a:pt x="301466" y="1925656"/>
                    <a:pt x="289084" y="1910416"/>
                  </a:cubicBezTo>
                  <a:cubicBezTo>
                    <a:pt x="279559" y="1898986"/>
                    <a:pt x="270034" y="1887556"/>
                    <a:pt x="259556" y="1877079"/>
                  </a:cubicBezTo>
                  <a:cubicBezTo>
                    <a:pt x="261461" y="1875174"/>
                    <a:pt x="262414" y="1874221"/>
                    <a:pt x="264319" y="1872316"/>
                  </a:cubicBezTo>
                  <a:cubicBezTo>
                    <a:pt x="267176" y="1874221"/>
                    <a:pt x="270986" y="1877079"/>
                    <a:pt x="278606" y="1881841"/>
                  </a:cubicBezTo>
                  <a:cubicBezTo>
                    <a:pt x="219551" y="1784686"/>
                    <a:pt x="189071" y="1680864"/>
                    <a:pt x="149066" y="1581804"/>
                  </a:cubicBezTo>
                  <a:cubicBezTo>
                    <a:pt x="132874" y="1542751"/>
                    <a:pt x="121444" y="1502746"/>
                    <a:pt x="109061" y="1461789"/>
                  </a:cubicBezTo>
                  <a:cubicBezTo>
                    <a:pt x="106204" y="1451311"/>
                    <a:pt x="105251" y="1439881"/>
                    <a:pt x="106204" y="1429404"/>
                  </a:cubicBezTo>
                  <a:cubicBezTo>
                    <a:pt x="107156" y="1403686"/>
                    <a:pt x="107156" y="1377969"/>
                    <a:pt x="111919" y="1353204"/>
                  </a:cubicBezTo>
                  <a:cubicBezTo>
                    <a:pt x="115729" y="1336059"/>
                    <a:pt x="123349" y="1317009"/>
                    <a:pt x="133826" y="1303674"/>
                  </a:cubicBezTo>
                  <a:cubicBezTo>
                    <a:pt x="167164" y="1260811"/>
                    <a:pt x="190024" y="1213186"/>
                    <a:pt x="206216" y="1160799"/>
                  </a:cubicBezTo>
                  <a:cubicBezTo>
                    <a:pt x="209074" y="1151274"/>
                    <a:pt x="214789" y="1141749"/>
                    <a:pt x="220504" y="1133176"/>
                  </a:cubicBezTo>
                  <a:cubicBezTo>
                    <a:pt x="229076" y="1117936"/>
                    <a:pt x="238601" y="1104601"/>
                    <a:pt x="246221" y="1089361"/>
                  </a:cubicBezTo>
                  <a:cubicBezTo>
                    <a:pt x="264319" y="1055071"/>
                    <a:pt x="282416" y="1020781"/>
                    <a:pt x="299561" y="986491"/>
                  </a:cubicBezTo>
                  <a:cubicBezTo>
                    <a:pt x="315754" y="955059"/>
                    <a:pt x="330994" y="922674"/>
                    <a:pt x="347186" y="891241"/>
                  </a:cubicBezTo>
                  <a:cubicBezTo>
                    <a:pt x="355759" y="875049"/>
                    <a:pt x="368141" y="861714"/>
                    <a:pt x="365284" y="840759"/>
                  </a:cubicBezTo>
                  <a:cubicBezTo>
                    <a:pt x="364331" y="834091"/>
                    <a:pt x="369094" y="824566"/>
                    <a:pt x="372904" y="817899"/>
                  </a:cubicBezTo>
                  <a:cubicBezTo>
                    <a:pt x="384334" y="795039"/>
                    <a:pt x="396716" y="773131"/>
                    <a:pt x="407194" y="750271"/>
                  </a:cubicBezTo>
                  <a:cubicBezTo>
                    <a:pt x="416719" y="728364"/>
                    <a:pt x="437674" y="725506"/>
                    <a:pt x="456724" y="719791"/>
                  </a:cubicBezTo>
                  <a:cubicBezTo>
                    <a:pt x="494824" y="708361"/>
                    <a:pt x="534829" y="699789"/>
                    <a:pt x="571024" y="684549"/>
                  </a:cubicBezTo>
                  <a:cubicBezTo>
                    <a:pt x="606266" y="670261"/>
                    <a:pt x="638651" y="650259"/>
                    <a:pt x="671036" y="632161"/>
                  </a:cubicBezTo>
                  <a:cubicBezTo>
                    <a:pt x="676751" y="629304"/>
                    <a:pt x="681514" y="620731"/>
                    <a:pt x="683419" y="614064"/>
                  </a:cubicBezTo>
                  <a:cubicBezTo>
                    <a:pt x="688181" y="592156"/>
                    <a:pt x="691991" y="570249"/>
                    <a:pt x="693896" y="548341"/>
                  </a:cubicBezTo>
                  <a:cubicBezTo>
                    <a:pt x="696754" y="512146"/>
                    <a:pt x="698659" y="474999"/>
                    <a:pt x="699611" y="438804"/>
                  </a:cubicBezTo>
                  <a:cubicBezTo>
                    <a:pt x="699611" y="420706"/>
                    <a:pt x="691991" y="401656"/>
                    <a:pt x="694849" y="383559"/>
                  </a:cubicBezTo>
                  <a:cubicBezTo>
                    <a:pt x="699611" y="349269"/>
                    <a:pt x="708184" y="314979"/>
                    <a:pt x="717709" y="281641"/>
                  </a:cubicBezTo>
                  <a:cubicBezTo>
                    <a:pt x="726281" y="250209"/>
                    <a:pt x="736759" y="218776"/>
                    <a:pt x="747236" y="187344"/>
                  </a:cubicBezTo>
                  <a:cubicBezTo>
                    <a:pt x="750094" y="178771"/>
                    <a:pt x="756761" y="170198"/>
                    <a:pt x="762476" y="163531"/>
                  </a:cubicBezTo>
                  <a:cubicBezTo>
                    <a:pt x="783431" y="138766"/>
                    <a:pt x="804386" y="115906"/>
                    <a:pt x="824389" y="91141"/>
                  </a:cubicBezTo>
                  <a:cubicBezTo>
                    <a:pt x="836771" y="75901"/>
                    <a:pt x="845344" y="57804"/>
                    <a:pt x="857726" y="42564"/>
                  </a:cubicBezTo>
                  <a:cubicBezTo>
                    <a:pt x="861536" y="37801"/>
                    <a:pt x="872014" y="37801"/>
                    <a:pt x="879634" y="35896"/>
                  </a:cubicBezTo>
                  <a:cubicBezTo>
                    <a:pt x="888206" y="33991"/>
                    <a:pt x="899636" y="34943"/>
                    <a:pt x="904399" y="30181"/>
                  </a:cubicBezTo>
                  <a:cubicBezTo>
                    <a:pt x="927259" y="7321"/>
                    <a:pt x="952024" y="2558"/>
                    <a:pt x="982504" y="11131"/>
                  </a:cubicBezTo>
                  <a:cubicBezTo>
                    <a:pt x="1008221" y="18751"/>
                    <a:pt x="1033939" y="16846"/>
                    <a:pt x="1059656" y="31134"/>
                  </a:cubicBezTo>
                  <a:cubicBezTo>
                    <a:pt x="1139666" y="75901"/>
                    <a:pt x="1187291" y="146386"/>
                    <a:pt x="1208246" y="231159"/>
                  </a:cubicBezTo>
                  <a:cubicBezTo>
                    <a:pt x="1227296" y="307359"/>
                    <a:pt x="1229201" y="387369"/>
                    <a:pt x="1225391" y="466426"/>
                  </a:cubicBezTo>
                  <a:cubicBezTo>
                    <a:pt x="1225391" y="470236"/>
                    <a:pt x="1224439" y="473094"/>
                    <a:pt x="1224439" y="476904"/>
                  </a:cubicBezTo>
                  <a:cubicBezTo>
                    <a:pt x="1239679" y="540721"/>
                    <a:pt x="1229201" y="605491"/>
                    <a:pt x="1233011" y="670261"/>
                  </a:cubicBezTo>
                  <a:cubicBezTo>
                    <a:pt x="1234916" y="715029"/>
                    <a:pt x="1238726" y="713124"/>
                    <a:pt x="1278731" y="721696"/>
                  </a:cubicBezTo>
                  <a:cubicBezTo>
                    <a:pt x="1301591" y="726459"/>
                    <a:pt x="1325404" y="725506"/>
                    <a:pt x="1348264" y="732174"/>
                  </a:cubicBezTo>
                  <a:cubicBezTo>
                    <a:pt x="1360646" y="735031"/>
                    <a:pt x="1373029" y="745509"/>
                    <a:pt x="1381601" y="755986"/>
                  </a:cubicBezTo>
                  <a:cubicBezTo>
                    <a:pt x="1393031" y="769321"/>
                    <a:pt x="1400651" y="786466"/>
                    <a:pt x="1409224" y="801706"/>
                  </a:cubicBezTo>
                  <a:cubicBezTo>
                    <a:pt x="1413034" y="807421"/>
                    <a:pt x="1417796" y="814089"/>
                    <a:pt x="1417796" y="820756"/>
                  </a:cubicBezTo>
                  <a:cubicBezTo>
                    <a:pt x="1414939" y="847426"/>
                    <a:pt x="1433036" y="861714"/>
                    <a:pt x="1447324" y="879811"/>
                  </a:cubicBezTo>
                  <a:cubicBezTo>
                    <a:pt x="1481614" y="923626"/>
                    <a:pt x="1514951" y="967441"/>
                    <a:pt x="1549241" y="1010304"/>
                  </a:cubicBezTo>
                  <a:cubicBezTo>
                    <a:pt x="1558766" y="1021734"/>
                    <a:pt x="1570196" y="1032211"/>
                    <a:pt x="1579721" y="1043641"/>
                  </a:cubicBezTo>
                  <a:cubicBezTo>
                    <a:pt x="1598771" y="1066501"/>
                    <a:pt x="1615916" y="1090314"/>
                    <a:pt x="1634014" y="1114126"/>
                  </a:cubicBezTo>
                  <a:cubicBezTo>
                    <a:pt x="1670209" y="1160799"/>
                    <a:pt x="1707356" y="1207471"/>
                    <a:pt x="1742599" y="1255096"/>
                  </a:cubicBezTo>
                  <a:cubicBezTo>
                    <a:pt x="1754981" y="1272241"/>
                    <a:pt x="1763554" y="1293196"/>
                    <a:pt x="1774031" y="1312246"/>
                  </a:cubicBezTo>
                  <a:cubicBezTo>
                    <a:pt x="1781651" y="1326534"/>
                    <a:pt x="1790224" y="1340821"/>
                    <a:pt x="1797844" y="1354156"/>
                  </a:cubicBezTo>
                  <a:cubicBezTo>
                    <a:pt x="1800701" y="1359871"/>
                    <a:pt x="1806416" y="1366539"/>
                    <a:pt x="1806416" y="1372254"/>
                  </a:cubicBezTo>
                  <a:cubicBezTo>
                    <a:pt x="1805464" y="1400829"/>
                    <a:pt x="1807369" y="1429404"/>
                    <a:pt x="1801654" y="1457026"/>
                  </a:cubicBezTo>
                  <a:cubicBezTo>
                    <a:pt x="1791176" y="1507509"/>
                    <a:pt x="1776889" y="1557991"/>
                    <a:pt x="1762601" y="1607521"/>
                  </a:cubicBezTo>
                  <a:cubicBezTo>
                    <a:pt x="1756886" y="1627524"/>
                    <a:pt x="1747361" y="1645621"/>
                    <a:pt x="1740694" y="1665624"/>
                  </a:cubicBezTo>
                  <a:cubicBezTo>
                    <a:pt x="1727359" y="1705629"/>
                    <a:pt x="1714024" y="1746586"/>
                    <a:pt x="1700689" y="1787544"/>
                  </a:cubicBezTo>
                  <a:cubicBezTo>
                    <a:pt x="1699736" y="1789449"/>
                    <a:pt x="1697831" y="1792306"/>
                    <a:pt x="1698784" y="1793259"/>
                  </a:cubicBezTo>
                  <a:cubicBezTo>
                    <a:pt x="1713071" y="1820881"/>
                    <a:pt x="1687354" y="1842789"/>
                    <a:pt x="1686401" y="1869459"/>
                  </a:cubicBezTo>
                  <a:cubicBezTo>
                    <a:pt x="1666399" y="1868506"/>
                    <a:pt x="1658779" y="1881841"/>
                    <a:pt x="1653064" y="1898034"/>
                  </a:cubicBezTo>
                  <a:cubicBezTo>
                    <a:pt x="1639729" y="1934229"/>
                    <a:pt x="1624489" y="1969471"/>
                    <a:pt x="1609249" y="2004714"/>
                  </a:cubicBezTo>
                  <a:cubicBezTo>
                    <a:pt x="1601629" y="2023764"/>
                    <a:pt x="1583531" y="2024716"/>
                    <a:pt x="1568291" y="2011381"/>
                  </a:cubicBezTo>
                  <a:cubicBezTo>
                    <a:pt x="1560671" y="2004714"/>
                    <a:pt x="1548289" y="2002809"/>
                    <a:pt x="1535906" y="1998046"/>
                  </a:cubicBezTo>
                  <a:cubicBezTo>
                    <a:pt x="1550194" y="1987569"/>
                    <a:pt x="1565434" y="1977091"/>
                    <a:pt x="1582579" y="1964709"/>
                  </a:cubicBezTo>
                  <a:cubicBezTo>
                    <a:pt x="1554004" y="1935181"/>
                    <a:pt x="1526381" y="1907559"/>
                    <a:pt x="1499711" y="1878984"/>
                  </a:cubicBezTo>
                  <a:cubicBezTo>
                    <a:pt x="1494949" y="1874221"/>
                    <a:pt x="1491139" y="1870411"/>
                    <a:pt x="1486376" y="1865649"/>
                  </a:cubicBezTo>
                  <a:cubicBezTo>
                    <a:pt x="1463516" y="1838979"/>
                    <a:pt x="1461611" y="1838026"/>
                    <a:pt x="1426369" y="1834216"/>
                  </a:cubicBezTo>
                  <a:cubicBezTo>
                    <a:pt x="1443514" y="1858029"/>
                    <a:pt x="1464469" y="1881841"/>
                    <a:pt x="1479709" y="1908511"/>
                  </a:cubicBezTo>
                  <a:cubicBezTo>
                    <a:pt x="1493044" y="1932324"/>
                    <a:pt x="1502569" y="1958041"/>
                    <a:pt x="1511141" y="1983759"/>
                  </a:cubicBezTo>
                  <a:cubicBezTo>
                    <a:pt x="1513999" y="1991379"/>
                    <a:pt x="1509236" y="2001856"/>
                    <a:pt x="1507331" y="2011381"/>
                  </a:cubicBezTo>
                  <a:cubicBezTo>
                    <a:pt x="1499711" y="2009476"/>
                    <a:pt x="1492091" y="2009476"/>
                    <a:pt x="1484471" y="2006619"/>
                  </a:cubicBezTo>
                  <a:cubicBezTo>
                    <a:pt x="1446371" y="1991379"/>
                    <a:pt x="1442561" y="1993284"/>
                    <a:pt x="1446371" y="2034241"/>
                  </a:cubicBezTo>
                  <a:cubicBezTo>
                    <a:pt x="1449229" y="2063769"/>
                    <a:pt x="1458754" y="2092344"/>
                    <a:pt x="1463516" y="2120919"/>
                  </a:cubicBezTo>
                  <a:cubicBezTo>
                    <a:pt x="1468279" y="2147589"/>
                    <a:pt x="1475899" y="2174259"/>
                    <a:pt x="1468279" y="2202834"/>
                  </a:cubicBezTo>
                  <a:cubicBezTo>
                    <a:pt x="1464469" y="2217121"/>
                    <a:pt x="1473041" y="2235219"/>
                    <a:pt x="1472089" y="2251411"/>
                  </a:cubicBezTo>
                  <a:cubicBezTo>
                    <a:pt x="1472089" y="2299036"/>
                    <a:pt x="1471136" y="2346661"/>
                    <a:pt x="1468279" y="2393334"/>
                  </a:cubicBezTo>
                  <a:cubicBezTo>
                    <a:pt x="1464469" y="2463819"/>
                    <a:pt x="1458754" y="2535256"/>
                    <a:pt x="1453991" y="2605741"/>
                  </a:cubicBezTo>
                  <a:cubicBezTo>
                    <a:pt x="1449229" y="2676226"/>
                    <a:pt x="1443514" y="2745759"/>
                    <a:pt x="1438751" y="2816244"/>
                  </a:cubicBezTo>
                  <a:cubicBezTo>
                    <a:pt x="1435894" y="2864821"/>
                    <a:pt x="1433989" y="2914351"/>
                    <a:pt x="1432084" y="2962929"/>
                  </a:cubicBezTo>
                  <a:cubicBezTo>
                    <a:pt x="1429226" y="3047701"/>
                    <a:pt x="1427321" y="3132474"/>
                    <a:pt x="1424464" y="3218199"/>
                  </a:cubicBezTo>
                  <a:cubicBezTo>
                    <a:pt x="1422559" y="3271539"/>
                    <a:pt x="1416844" y="3325831"/>
                    <a:pt x="1418749" y="3379171"/>
                  </a:cubicBezTo>
                  <a:cubicBezTo>
                    <a:pt x="1426369" y="3532524"/>
                    <a:pt x="1432084" y="3684924"/>
                    <a:pt x="1428274" y="3838276"/>
                  </a:cubicBezTo>
                  <a:cubicBezTo>
                    <a:pt x="1426369" y="3898284"/>
                    <a:pt x="1419701" y="3957339"/>
                    <a:pt x="1414939" y="4017346"/>
                  </a:cubicBezTo>
                  <a:cubicBezTo>
                    <a:pt x="1412081" y="4055446"/>
                    <a:pt x="1410176" y="4092594"/>
                    <a:pt x="1406366" y="4130694"/>
                  </a:cubicBezTo>
                  <a:cubicBezTo>
                    <a:pt x="1402556" y="4168794"/>
                    <a:pt x="1398746" y="4205941"/>
                    <a:pt x="1394936" y="4244041"/>
                  </a:cubicBezTo>
                  <a:cubicBezTo>
                    <a:pt x="1393984" y="4253566"/>
                    <a:pt x="1393031" y="4263091"/>
                    <a:pt x="1393031" y="4272616"/>
                  </a:cubicBezTo>
                  <a:cubicBezTo>
                    <a:pt x="1390174" y="4311669"/>
                    <a:pt x="1388269" y="4350721"/>
                    <a:pt x="1384459" y="4389774"/>
                  </a:cubicBezTo>
                  <a:cubicBezTo>
                    <a:pt x="1384459" y="4394536"/>
                    <a:pt x="1373981" y="4402156"/>
                    <a:pt x="1368266" y="4402156"/>
                  </a:cubicBezTo>
                  <a:cubicBezTo>
                    <a:pt x="1348264" y="4404061"/>
                    <a:pt x="1328261" y="4403109"/>
                    <a:pt x="1309211" y="4403109"/>
                  </a:cubicBezTo>
                  <a:cubicBezTo>
                    <a:pt x="1299686" y="4448829"/>
                    <a:pt x="1286351" y="4459306"/>
                    <a:pt x="1240631" y="4461211"/>
                  </a:cubicBezTo>
                  <a:cubicBezTo>
                    <a:pt x="1200626" y="4463116"/>
                    <a:pt x="1161574" y="4465974"/>
                    <a:pt x="1121569" y="4468831"/>
                  </a:cubicBezTo>
                  <a:cubicBezTo>
                    <a:pt x="1104424" y="4469784"/>
                    <a:pt x="1094899" y="4465021"/>
                    <a:pt x="1091089" y="4445971"/>
                  </a:cubicBezTo>
                  <a:cubicBezTo>
                    <a:pt x="1084421" y="4417396"/>
                    <a:pt x="1073944" y="4388821"/>
                    <a:pt x="1068229" y="4360246"/>
                  </a:cubicBezTo>
                  <a:cubicBezTo>
                    <a:pt x="1061561" y="4326909"/>
                    <a:pt x="1053941" y="4292619"/>
                    <a:pt x="1052989" y="4259281"/>
                  </a:cubicBezTo>
                  <a:cubicBezTo>
                    <a:pt x="1052989" y="4238326"/>
                    <a:pt x="1065371" y="4217371"/>
                    <a:pt x="1070134" y="4195464"/>
                  </a:cubicBezTo>
                  <a:cubicBezTo>
                    <a:pt x="1075849" y="4165936"/>
                    <a:pt x="1082516" y="4136409"/>
                    <a:pt x="1084421" y="4105929"/>
                  </a:cubicBezTo>
                  <a:cubicBezTo>
                    <a:pt x="1086326" y="4059256"/>
                    <a:pt x="1084421" y="4011631"/>
                    <a:pt x="1085374" y="3964959"/>
                  </a:cubicBezTo>
                  <a:cubicBezTo>
                    <a:pt x="1086326" y="3898284"/>
                    <a:pt x="1089184" y="3830656"/>
                    <a:pt x="1090136" y="3763981"/>
                  </a:cubicBezTo>
                  <a:cubicBezTo>
                    <a:pt x="1091089" y="3701116"/>
                    <a:pt x="1090136" y="3638251"/>
                    <a:pt x="1090136" y="3575386"/>
                  </a:cubicBezTo>
                  <a:cubicBezTo>
                    <a:pt x="1090136" y="3530619"/>
                    <a:pt x="1091089" y="3485851"/>
                    <a:pt x="1091089" y="3440131"/>
                  </a:cubicBezTo>
                  <a:cubicBezTo>
                    <a:pt x="1091089" y="3425844"/>
                    <a:pt x="1086326" y="3412509"/>
                    <a:pt x="1084421" y="3398221"/>
                  </a:cubicBezTo>
                  <a:cubicBezTo>
                    <a:pt x="1083469" y="3393459"/>
                    <a:pt x="1083469" y="3388696"/>
                    <a:pt x="1083469" y="3383934"/>
                  </a:cubicBezTo>
                  <a:cubicBezTo>
                    <a:pt x="1085374" y="3297256"/>
                    <a:pt x="1089184" y="3209626"/>
                    <a:pt x="1088231" y="3122949"/>
                  </a:cubicBezTo>
                  <a:cubicBezTo>
                    <a:pt x="1087279" y="3051511"/>
                    <a:pt x="1082516" y="2980074"/>
                    <a:pt x="1075849" y="2908636"/>
                  </a:cubicBezTo>
                  <a:cubicBezTo>
                    <a:pt x="1068229" y="2823864"/>
                    <a:pt x="1058704" y="2739091"/>
                    <a:pt x="1047274" y="2654319"/>
                  </a:cubicBezTo>
                  <a:cubicBezTo>
                    <a:pt x="1042511" y="2615266"/>
                    <a:pt x="1032986" y="2577166"/>
                    <a:pt x="1026319" y="2539066"/>
                  </a:cubicBezTo>
                  <a:cubicBezTo>
                    <a:pt x="1024414" y="2529541"/>
                    <a:pt x="1025366" y="2520016"/>
                    <a:pt x="1023461" y="2510491"/>
                  </a:cubicBezTo>
                  <a:cubicBezTo>
                    <a:pt x="1022509" y="2502871"/>
                    <a:pt x="1017746" y="2496204"/>
                    <a:pt x="1015841" y="2488584"/>
                  </a:cubicBezTo>
                  <a:cubicBezTo>
                    <a:pt x="1012984" y="2478106"/>
                    <a:pt x="1008221" y="2466676"/>
                    <a:pt x="1009174" y="2457151"/>
                  </a:cubicBezTo>
                  <a:cubicBezTo>
                    <a:pt x="1013936" y="2425719"/>
                    <a:pt x="1014889" y="2425719"/>
                    <a:pt x="1002506" y="2400001"/>
                  </a:cubicBezTo>
                  <a:cubicBezTo>
                    <a:pt x="989171" y="2401906"/>
                    <a:pt x="982504" y="2405716"/>
                    <a:pt x="977741" y="2420956"/>
                  </a:cubicBezTo>
                  <a:cubicBezTo>
                    <a:pt x="952976" y="2509539"/>
                    <a:pt x="930116" y="2598121"/>
                    <a:pt x="898684" y="2683846"/>
                  </a:cubicBezTo>
                  <a:cubicBezTo>
                    <a:pt x="859631" y="2787669"/>
                    <a:pt x="824389" y="2892444"/>
                    <a:pt x="799624" y="3000076"/>
                  </a:cubicBezTo>
                  <a:cubicBezTo>
                    <a:pt x="776764" y="3101041"/>
                    <a:pt x="759619" y="3202959"/>
                    <a:pt x="741521" y="3304876"/>
                  </a:cubicBezTo>
                  <a:cubicBezTo>
                    <a:pt x="736759" y="3330594"/>
                    <a:pt x="739616" y="3358216"/>
                    <a:pt x="736759" y="3384886"/>
                  </a:cubicBezTo>
                  <a:cubicBezTo>
                    <a:pt x="735806" y="3396316"/>
                    <a:pt x="727234" y="3407746"/>
                    <a:pt x="725329" y="3419176"/>
                  </a:cubicBezTo>
                  <a:cubicBezTo>
                    <a:pt x="717709" y="3455371"/>
                    <a:pt x="711994" y="3492519"/>
                    <a:pt x="705326" y="3529666"/>
                  </a:cubicBezTo>
                  <a:cubicBezTo>
                    <a:pt x="696754" y="3573481"/>
                    <a:pt x="687229" y="3617296"/>
                    <a:pt x="679609" y="3662064"/>
                  </a:cubicBezTo>
                  <a:cubicBezTo>
                    <a:pt x="671036" y="3712546"/>
                    <a:pt x="662464" y="3763029"/>
                    <a:pt x="654844" y="3813511"/>
                  </a:cubicBezTo>
                  <a:cubicBezTo>
                    <a:pt x="645319" y="3871614"/>
                    <a:pt x="636746" y="3930669"/>
                    <a:pt x="628174" y="3989724"/>
                  </a:cubicBezTo>
                  <a:cubicBezTo>
                    <a:pt x="622459" y="4024966"/>
                    <a:pt x="617696" y="4060209"/>
                    <a:pt x="611981" y="4096404"/>
                  </a:cubicBezTo>
                  <a:cubicBezTo>
                    <a:pt x="606266" y="4132599"/>
                    <a:pt x="601504" y="4168794"/>
                    <a:pt x="595789" y="4204989"/>
                  </a:cubicBezTo>
                  <a:cubicBezTo>
                    <a:pt x="588169" y="4256424"/>
                    <a:pt x="580549" y="4308811"/>
                    <a:pt x="572929" y="4360246"/>
                  </a:cubicBezTo>
                  <a:cubicBezTo>
                    <a:pt x="572929" y="4362151"/>
                    <a:pt x="571976" y="4364056"/>
                    <a:pt x="571976" y="4365961"/>
                  </a:cubicBezTo>
                  <a:cubicBezTo>
                    <a:pt x="567214" y="4396441"/>
                    <a:pt x="567214" y="4396441"/>
                    <a:pt x="536734" y="4398346"/>
                  </a:cubicBezTo>
                  <a:cubicBezTo>
                    <a:pt x="493871" y="4401204"/>
                    <a:pt x="451961" y="4402156"/>
                    <a:pt x="410051" y="4390726"/>
                  </a:cubicBezTo>
                  <a:cubicBezTo>
                    <a:pt x="397669" y="4386916"/>
                    <a:pt x="384334" y="4386916"/>
                    <a:pt x="377666" y="4404061"/>
                  </a:cubicBezTo>
                  <a:cubicBezTo>
                    <a:pt x="375761" y="4408824"/>
                    <a:pt x="364331" y="4413586"/>
                    <a:pt x="359569" y="4412634"/>
                  </a:cubicBezTo>
                  <a:cubicBezTo>
                    <a:pt x="352901" y="4410729"/>
                    <a:pt x="343376" y="4403109"/>
                    <a:pt x="343376" y="4397394"/>
                  </a:cubicBezTo>
                  <a:cubicBezTo>
                    <a:pt x="343376" y="4379296"/>
                    <a:pt x="331946" y="4377391"/>
                    <a:pt x="319564" y="4374534"/>
                  </a:cubicBezTo>
                  <a:cubicBezTo>
                    <a:pt x="313849" y="4372629"/>
                    <a:pt x="307181" y="4371676"/>
                    <a:pt x="301466" y="4369771"/>
                  </a:cubicBezTo>
                  <a:cubicBezTo>
                    <a:pt x="286226" y="4364056"/>
                    <a:pt x="279559" y="4370724"/>
                    <a:pt x="276701" y="4385011"/>
                  </a:cubicBezTo>
                  <a:cubicBezTo>
                    <a:pt x="266224" y="4432636"/>
                    <a:pt x="249079" y="4446924"/>
                    <a:pt x="198596" y="4448829"/>
                  </a:cubicBezTo>
                  <a:cubicBezTo>
                    <a:pt x="158591" y="4449781"/>
                    <a:pt x="117634" y="4452639"/>
                    <a:pt x="78581" y="4447876"/>
                  </a:cubicBezTo>
                  <a:cubicBezTo>
                    <a:pt x="53816" y="4445019"/>
                    <a:pt x="23336" y="4448829"/>
                    <a:pt x="7144" y="4419301"/>
                  </a:cubicBezTo>
                  <a:cubicBezTo>
                    <a:pt x="10001" y="4402156"/>
                    <a:pt x="10001" y="4390726"/>
                    <a:pt x="10001" y="4380249"/>
                  </a:cubicBezTo>
                  <a:close/>
                  <a:moveTo>
                    <a:pt x="705326" y="762654"/>
                  </a:moveTo>
                  <a:cubicBezTo>
                    <a:pt x="711041" y="774084"/>
                    <a:pt x="719614" y="783609"/>
                    <a:pt x="719614" y="792181"/>
                  </a:cubicBezTo>
                  <a:cubicBezTo>
                    <a:pt x="718661" y="812184"/>
                    <a:pt x="727234" y="826471"/>
                    <a:pt x="739616" y="840759"/>
                  </a:cubicBezTo>
                  <a:cubicBezTo>
                    <a:pt x="746284" y="848379"/>
                    <a:pt x="751046" y="857904"/>
                    <a:pt x="752951" y="867429"/>
                  </a:cubicBezTo>
                  <a:cubicBezTo>
                    <a:pt x="756761" y="893146"/>
                    <a:pt x="758666" y="919816"/>
                    <a:pt x="760571" y="945534"/>
                  </a:cubicBezTo>
                  <a:cubicBezTo>
                    <a:pt x="765334" y="999826"/>
                    <a:pt x="768191" y="1055071"/>
                    <a:pt x="775811" y="1109364"/>
                  </a:cubicBezTo>
                  <a:cubicBezTo>
                    <a:pt x="789146" y="1206519"/>
                    <a:pt x="821531" y="1297006"/>
                    <a:pt x="866299" y="1383684"/>
                  </a:cubicBezTo>
                  <a:cubicBezTo>
                    <a:pt x="872966" y="1397019"/>
                    <a:pt x="880586" y="1410354"/>
                    <a:pt x="890111" y="1427499"/>
                  </a:cubicBezTo>
                  <a:cubicBezTo>
                    <a:pt x="899636" y="1404639"/>
                    <a:pt x="907256" y="1387494"/>
                    <a:pt x="914876" y="1369396"/>
                  </a:cubicBezTo>
                  <a:cubicBezTo>
                    <a:pt x="945356" y="1291291"/>
                    <a:pt x="974884" y="1213186"/>
                    <a:pt x="1006316" y="1135081"/>
                  </a:cubicBezTo>
                  <a:cubicBezTo>
                    <a:pt x="1022509" y="1094124"/>
                    <a:pt x="1042511" y="1055071"/>
                    <a:pt x="1058704" y="1014114"/>
                  </a:cubicBezTo>
                  <a:cubicBezTo>
                    <a:pt x="1063466" y="1002684"/>
                    <a:pt x="1061561" y="987444"/>
                    <a:pt x="1060609" y="974109"/>
                  </a:cubicBezTo>
                  <a:cubicBezTo>
                    <a:pt x="1058704" y="943629"/>
                    <a:pt x="1054894" y="912196"/>
                    <a:pt x="1052989" y="881716"/>
                  </a:cubicBezTo>
                  <a:cubicBezTo>
                    <a:pt x="1052989" y="876001"/>
                    <a:pt x="1058704" y="865524"/>
                    <a:pt x="1063466" y="863619"/>
                  </a:cubicBezTo>
                  <a:cubicBezTo>
                    <a:pt x="1091089" y="852189"/>
                    <a:pt x="1113949" y="835996"/>
                    <a:pt x="1126331" y="804564"/>
                  </a:cubicBezTo>
                  <a:cubicBezTo>
                    <a:pt x="1145381" y="835996"/>
                    <a:pt x="1173956" y="844569"/>
                    <a:pt x="1206341" y="850284"/>
                  </a:cubicBezTo>
                  <a:cubicBezTo>
                    <a:pt x="1192054" y="790276"/>
                    <a:pt x="1109186" y="661689"/>
                    <a:pt x="1067276" y="633114"/>
                  </a:cubicBezTo>
                  <a:cubicBezTo>
                    <a:pt x="1054894" y="656926"/>
                    <a:pt x="1046321" y="680739"/>
                    <a:pt x="1049179" y="710266"/>
                  </a:cubicBezTo>
                  <a:cubicBezTo>
                    <a:pt x="1051084" y="732174"/>
                    <a:pt x="1044416" y="755034"/>
                    <a:pt x="1040606" y="776941"/>
                  </a:cubicBezTo>
                  <a:cubicBezTo>
                    <a:pt x="1038701" y="789324"/>
                    <a:pt x="1033939" y="800754"/>
                    <a:pt x="1030129" y="814089"/>
                  </a:cubicBezTo>
                  <a:cubicBezTo>
                    <a:pt x="1008221" y="813136"/>
                    <a:pt x="1000601" y="831234"/>
                    <a:pt x="997744" y="848379"/>
                  </a:cubicBezTo>
                  <a:cubicBezTo>
                    <a:pt x="986314" y="908386"/>
                    <a:pt x="935831" y="942676"/>
                    <a:pt x="904399" y="990301"/>
                  </a:cubicBezTo>
                  <a:cubicBezTo>
                    <a:pt x="903446" y="992206"/>
                    <a:pt x="899636" y="992206"/>
                    <a:pt x="897731" y="993159"/>
                  </a:cubicBezTo>
                  <a:cubicBezTo>
                    <a:pt x="891064" y="973156"/>
                    <a:pt x="888206" y="952201"/>
                    <a:pt x="878681" y="936009"/>
                  </a:cubicBezTo>
                  <a:cubicBezTo>
                    <a:pt x="861536" y="908386"/>
                    <a:pt x="838676" y="883621"/>
                    <a:pt x="818674" y="856951"/>
                  </a:cubicBezTo>
                  <a:cubicBezTo>
                    <a:pt x="809149" y="844569"/>
                    <a:pt x="797719" y="835044"/>
                    <a:pt x="780574" y="843616"/>
                  </a:cubicBezTo>
                  <a:cubicBezTo>
                    <a:pt x="735806" y="768369"/>
                    <a:pt x="741521" y="683596"/>
                    <a:pt x="797719" y="592156"/>
                  </a:cubicBezTo>
                  <a:cubicBezTo>
                    <a:pt x="740569" y="601681"/>
                    <a:pt x="645319" y="736936"/>
                    <a:pt x="634841" y="825519"/>
                  </a:cubicBezTo>
                  <a:cubicBezTo>
                    <a:pt x="658654" y="805516"/>
                    <a:pt x="680561" y="786466"/>
                    <a:pt x="705326" y="762654"/>
                  </a:cubicBezTo>
                  <a:close/>
                  <a:moveTo>
                    <a:pt x="1273969" y="1329391"/>
                  </a:moveTo>
                  <a:cubicBezTo>
                    <a:pt x="1276826" y="1338916"/>
                    <a:pt x="1278731" y="1347489"/>
                    <a:pt x="1280636" y="1357014"/>
                  </a:cubicBezTo>
                  <a:cubicBezTo>
                    <a:pt x="1285399" y="1378921"/>
                    <a:pt x="1291114" y="1401781"/>
                    <a:pt x="1294924" y="1423689"/>
                  </a:cubicBezTo>
                  <a:cubicBezTo>
                    <a:pt x="1302544" y="1467504"/>
                    <a:pt x="1308259" y="1512271"/>
                    <a:pt x="1315879" y="1556086"/>
                  </a:cubicBezTo>
                  <a:cubicBezTo>
                    <a:pt x="1322546" y="1594186"/>
                    <a:pt x="1334929" y="1631334"/>
                    <a:pt x="1337786" y="1669434"/>
                  </a:cubicBezTo>
                  <a:cubicBezTo>
                    <a:pt x="1340644" y="1708486"/>
                    <a:pt x="1354931" y="1741824"/>
                    <a:pt x="1370171" y="1777066"/>
                  </a:cubicBezTo>
                  <a:cubicBezTo>
                    <a:pt x="1385411" y="1810404"/>
                    <a:pt x="1405414" y="1822786"/>
                    <a:pt x="1441609" y="1820881"/>
                  </a:cubicBezTo>
                  <a:cubicBezTo>
                    <a:pt x="1461611" y="1819929"/>
                    <a:pt x="1470184" y="1813261"/>
                    <a:pt x="1473041" y="1796116"/>
                  </a:cubicBezTo>
                  <a:cubicBezTo>
                    <a:pt x="1477804" y="1759921"/>
                    <a:pt x="1494949" y="1729441"/>
                    <a:pt x="1516856" y="1700866"/>
                  </a:cubicBezTo>
                  <a:cubicBezTo>
                    <a:pt x="1524476" y="1691341"/>
                    <a:pt x="1534954" y="1682769"/>
                    <a:pt x="1537811" y="1671339"/>
                  </a:cubicBezTo>
                  <a:cubicBezTo>
                    <a:pt x="1543526" y="1653241"/>
                    <a:pt x="1541621" y="1633239"/>
                    <a:pt x="1547336" y="1614189"/>
                  </a:cubicBezTo>
                  <a:cubicBezTo>
                    <a:pt x="1551146" y="1599901"/>
                    <a:pt x="1560671" y="1586566"/>
                    <a:pt x="1568291" y="1573231"/>
                  </a:cubicBezTo>
                  <a:cubicBezTo>
                    <a:pt x="1571149" y="1568469"/>
                    <a:pt x="1576864" y="1562754"/>
                    <a:pt x="1575911" y="1558944"/>
                  </a:cubicBezTo>
                  <a:cubicBezTo>
                    <a:pt x="1570196" y="1522749"/>
                    <a:pt x="1572101" y="1486554"/>
                    <a:pt x="1582579" y="1450359"/>
                  </a:cubicBezTo>
                  <a:cubicBezTo>
                    <a:pt x="1583531" y="1446549"/>
                    <a:pt x="1581626" y="1438929"/>
                    <a:pt x="1577816" y="1436071"/>
                  </a:cubicBezTo>
                  <a:cubicBezTo>
                    <a:pt x="1541621" y="1396066"/>
                    <a:pt x="1504474" y="1357966"/>
                    <a:pt x="1470184" y="1317009"/>
                  </a:cubicBezTo>
                  <a:cubicBezTo>
                    <a:pt x="1442561" y="1283671"/>
                    <a:pt x="1419701" y="1247476"/>
                    <a:pt x="1383506" y="1220806"/>
                  </a:cubicBezTo>
                  <a:cubicBezTo>
                    <a:pt x="1371124" y="1212234"/>
                    <a:pt x="1363504" y="1207471"/>
                    <a:pt x="1353026" y="1221759"/>
                  </a:cubicBezTo>
                  <a:cubicBezTo>
                    <a:pt x="1329214" y="1253191"/>
                    <a:pt x="1304449" y="1283671"/>
                    <a:pt x="1280636" y="1315104"/>
                  </a:cubicBezTo>
                  <a:cubicBezTo>
                    <a:pt x="1276826" y="1318914"/>
                    <a:pt x="1275874" y="1324629"/>
                    <a:pt x="1273969" y="1329391"/>
                  </a:cubicBezTo>
                  <a:close/>
                  <a:moveTo>
                    <a:pt x="599599" y="1884699"/>
                  </a:moveTo>
                  <a:cubicBezTo>
                    <a:pt x="601504" y="1883746"/>
                    <a:pt x="602456" y="1882794"/>
                    <a:pt x="604361" y="1880889"/>
                  </a:cubicBezTo>
                  <a:cubicBezTo>
                    <a:pt x="601504" y="1873269"/>
                    <a:pt x="599599" y="1865649"/>
                    <a:pt x="596741" y="1858029"/>
                  </a:cubicBezTo>
                  <a:cubicBezTo>
                    <a:pt x="581501" y="1814214"/>
                    <a:pt x="580549" y="1767541"/>
                    <a:pt x="581501" y="1721821"/>
                  </a:cubicBezTo>
                  <a:cubicBezTo>
                    <a:pt x="582454" y="1705629"/>
                    <a:pt x="586264" y="1688484"/>
                    <a:pt x="583406" y="1673244"/>
                  </a:cubicBezTo>
                  <a:cubicBezTo>
                    <a:pt x="577691" y="1645621"/>
                    <a:pt x="567214" y="1618951"/>
                    <a:pt x="558641" y="1591329"/>
                  </a:cubicBezTo>
                  <a:cubicBezTo>
                    <a:pt x="556736" y="1583709"/>
                    <a:pt x="554831" y="1576089"/>
                    <a:pt x="555784" y="1568469"/>
                  </a:cubicBezTo>
                  <a:cubicBezTo>
                    <a:pt x="561499" y="1517034"/>
                    <a:pt x="547211" y="1469409"/>
                    <a:pt x="531019" y="1421784"/>
                  </a:cubicBezTo>
                  <a:cubicBezTo>
                    <a:pt x="521494" y="1392256"/>
                    <a:pt x="511016" y="1362729"/>
                    <a:pt x="503396" y="1333201"/>
                  </a:cubicBezTo>
                  <a:cubicBezTo>
                    <a:pt x="495776" y="1300816"/>
                    <a:pt x="491014" y="1268431"/>
                    <a:pt x="484346" y="1236046"/>
                  </a:cubicBezTo>
                  <a:cubicBezTo>
                    <a:pt x="482441" y="1228426"/>
                    <a:pt x="476726" y="1222711"/>
                    <a:pt x="472916" y="1215091"/>
                  </a:cubicBezTo>
                  <a:cubicBezTo>
                    <a:pt x="465296" y="1218901"/>
                    <a:pt x="454819" y="1221759"/>
                    <a:pt x="451009" y="1228426"/>
                  </a:cubicBezTo>
                  <a:cubicBezTo>
                    <a:pt x="443389" y="1241761"/>
                    <a:pt x="439579" y="1257954"/>
                    <a:pt x="431959" y="1271289"/>
                  </a:cubicBezTo>
                  <a:cubicBezTo>
                    <a:pt x="414814" y="1302721"/>
                    <a:pt x="402431" y="1339869"/>
                    <a:pt x="375761" y="1361776"/>
                  </a:cubicBezTo>
                  <a:cubicBezTo>
                    <a:pt x="339566" y="1390351"/>
                    <a:pt x="345281" y="1431309"/>
                    <a:pt x="330994" y="1464646"/>
                  </a:cubicBezTo>
                  <a:cubicBezTo>
                    <a:pt x="330041" y="1466551"/>
                    <a:pt x="332899" y="1470361"/>
                    <a:pt x="333851" y="1471314"/>
                  </a:cubicBezTo>
                  <a:cubicBezTo>
                    <a:pt x="354806" y="1492269"/>
                    <a:pt x="355759" y="1517986"/>
                    <a:pt x="353854" y="1544656"/>
                  </a:cubicBezTo>
                  <a:cubicBezTo>
                    <a:pt x="353854" y="1552276"/>
                    <a:pt x="356711" y="1563706"/>
                    <a:pt x="361474" y="1568469"/>
                  </a:cubicBezTo>
                  <a:cubicBezTo>
                    <a:pt x="385286" y="1593234"/>
                    <a:pt x="392906" y="1622761"/>
                    <a:pt x="390049" y="1656099"/>
                  </a:cubicBezTo>
                  <a:cubicBezTo>
                    <a:pt x="389096" y="1662766"/>
                    <a:pt x="391001" y="1671339"/>
                    <a:pt x="395764" y="1677054"/>
                  </a:cubicBezTo>
                  <a:cubicBezTo>
                    <a:pt x="431006" y="1721821"/>
                    <a:pt x="456724" y="1772304"/>
                    <a:pt x="474821" y="1826596"/>
                  </a:cubicBezTo>
                  <a:cubicBezTo>
                    <a:pt x="479584" y="1842789"/>
                    <a:pt x="489109" y="1853266"/>
                    <a:pt x="507206" y="1858029"/>
                  </a:cubicBezTo>
                  <a:cubicBezTo>
                    <a:pt x="524351" y="1861839"/>
                    <a:pt x="539591" y="1874221"/>
                    <a:pt x="558641" y="1866601"/>
                  </a:cubicBezTo>
                  <a:cubicBezTo>
                    <a:pt x="562451" y="1865649"/>
                    <a:pt x="568166" y="1870411"/>
                    <a:pt x="573881" y="1872316"/>
                  </a:cubicBezTo>
                  <a:cubicBezTo>
                    <a:pt x="584359" y="1877079"/>
                    <a:pt x="591979" y="1880889"/>
                    <a:pt x="599599" y="1884699"/>
                  </a:cubicBezTo>
                  <a:close/>
                  <a:moveTo>
                    <a:pt x="930116" y="1638954"/>
                  </a:moveTo>
                  <a:cubicBezTo>
                    <a:pt x="932974" y="1620856"/>
                    <a:pt x="914876" y="1615141"/>
                    <a:pt x="905351" y="1617046"/>
                  </a:cubicBezTo>
                  <a:cubicBezTo>
                    <a:pt x="894874" y="1619904"/>
                    <a:pt x="883444" y="1634191"/>
                    <a:pt x="880586" y="1644669"/>
                  </a:cubicBezTo>
                  <a:cubicBezTo>
                    <a:pt x="877729" y="1657051"/>
                    <a:pt x="887254" y="1669434"/>
                    <a:pt x="903446" y="1670386"/>
                  </a:cubicBezTo>
                  <a:cubicBezTo>
                    <a:pt x="917734" y="1671339"/>
                    <a:pt x="930116" y="1657051"/>
                    <a:pt x="930116" y="1638954"/>
                  </a:cubicBezTo>
                  <a:close/>
                  <a:moveTo>
                    <a:pt x="912019" y="1539894"/>
                  </a:moveTo>
                  <a:cubicBezTo>
                    <a:pt x="911066" y="1525606"/>
                    <a:pt x="909161" y="1509414"/>
                    <a:pt x="889159" y="1510366"/>
                  </a:cubicBezTo>
                  <a:cubicBezTo>
                    <a:pt x="873919" y="1510366"/>
                    <a:pt x="871061" y="1522749"/>
                    <a:pt x="871061" y="1535131"/>
                  </a:cubicBezTo>
                  <a:cubicBezTo>
                    <a:pt x="871061" y="1549419"/>
                    <a:pt x="875824" y="1563706"/>
                    <a:pt x="892969" y="1563706"/>
                  </a:cubicBezTo>
                  <a:cubicBezTo>
                    <a:pt x="908209" y="1563706"/>
                    <a:pt x="912971" y="1553229"/>
                    <a:pt x="912019" y="1539894"/>
                  </a:cubicBezTo>
                  <a:close/>
                  <a:moveTo>
                    <a:pt x="918686" y="1769446"/>
                  </a:moveTo>
                  <a:cubicBezTo>
                    <a:pt x="931069" y="1758016"/>
                    <a:pt x="943451" y="1751349"/>
                    <a:pt x="946309" y="1741824"/>
                  </a:cubicBezTo>
                  <a:cubicBezTo>
                    <a:pt x="947261" y="1736109"/>
                    <a:pt x="934879" y="1723726"/>
                    <a:pt x="926306" y="1718964"/>
                  </a:cubicBezTo>
                  <a:cubicBezTo>
                    <a:pt x="914876" y="1713249"/>
                    <a:pt x="895826" y="1726584"/>
                    <a:pt x="897731" y="1738014"/>
                  </a:cubicBezTo>
                  <a:cubicBezTo>
                    <a:pt x="899636" y="1747539"/>
                    <a:pt x="908209" y="1756111"/>
                    <a:pt x="918686" y="17694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CF90164C-F75A-473C-8BE3-40E686B0454A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110410" y="3045105"/>
            <a:ext cx="1236409" cy="282660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378A49E5-4C35-46C7-9FCD-2E6169D24FC9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5580112" y="3045105"/>
            <a:ext cx="1277560" cy="246438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12FAF20A-17C8-4A03-A2AF-E2B4BB5B002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193323" y="1763678"/>
            <a:ext cx="2140931" cy="540344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12B32D0E-8907-4414-B311-060BD75A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33853"/>
              </p:ext>
            </p:extLst>
          </p:nvPr>
        </p:nvGraphicFramePr>
        <p:xfrm>
          <a:off x="395536" y="2715628"/>
          <a:ext cx="1714874" cy="1224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3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67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8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7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PIN NUMBER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0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AC30D9D9-2687-4578-8D78-0A3269A7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34390"/>
              </p:ext>
            </p:extLst>
          </p:nvPr>
        </p:nvGraphicFramePr>
        <p:xfrm>
          <a:off x="6857672" y="2643184"/>
          <a:ext cx="1818784" cy="1296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02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376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87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0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MOBILE APPLICATION</a:t>
                      </a: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25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3EFCDA3D-A98A-466A-A368-0C0A6CAE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72648"/>
              </p:ext>
            </p:extLst>
          </p:nvPr>
        </p:nvGraphicFramePr>
        <p:xfrm>
          <a:off x="1379514" y="483518"/>
          <a:ext cx="162761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8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343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4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FINGER</a:t>
                      </a:r>
                      <a:r>
                        <a:rPr lang="en-US" altLang="ko-KR" sz="12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PRINT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3EFCDA3D-A98A-466A-A368-0C0A6CAE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77531"/>
              </p:ext>
            </p:extLst>
          </p:nvPr>
        </p:nvGraphicFramePr>
        <p:xfrm>
          <a:off x="5392653" y="483518"/>
          <a:ext cx="1627619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87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2343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3439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FACE RECOGNIZE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FAB117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12FAF20A-17C8-4A03-A2AF-E2B4BB5B002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4463466" y="1763678"/>
            <a:ext cx="1742996" cy="540344"/>
          </a:xfrm>
          <a:prstGeom prst="straightConnector1">
            <a:avLst/>
          </a:prstGeom>
          <a:ln w="57150">
            <a:solidFill>
              <a:schemeClr val="accent2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Komponen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Utama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Text Placeholder 17"/>
          <p:cNvSpPr txBox="1">
            <a:spLocks/>
          </p:cNvSpPr>
          <p:nvPr/>
        </p:nvSpPr>
        <p:spPr>
          <a:xfrm>
            <a:off x="538797" y="2442364"/>
            <a:ext cx="1584176" cy="489426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Raspberry PI 3b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 Placeholder 17"/>
          <p:cNvSpPr txBox="1">
            <a:spLocks/>
          </p:cNvSpPr>
          <p:nvPr/>
        </p:nvSpPr>
        <p:spPr>
          <a:xfrm>
            <a:off x="2122973" y="2592912"/>
            <a:ext cx="1581131" cy="338878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Kamera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Raspberry PI 3b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 Placeholder 17"/>
          <p:cNvSpPr txBox="1">
            <a:spLocks/>
          </p:cNvSpPr>
          <p:nvPr/>
        </p:nvSpPr>
        <p:spPr>
          <a:xfrm>
            <a:off x="3773067" y="2643758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Transistor </a:t>
            </a:r>
          </a:p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BC547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 Placeholder 17"/>
          <p:cNvSpPr txBox="1">
            <a:spLocks/>
          </p:cNvSpPr>
          <p:nvPr/>
        </p:nvSpPr>
        <p:spPr>
          <a:xfrm>
            <a:off x="5354197" y="2520904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Finger Print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 Placeholder 17"/>
          <p:cNvSpPr txBox="1">
            <a:spLocks/>
          </p:cNvSpPr>
          <p:nvPr/>
        </p:nvSpPr>
        <p:spPr>
          <a:xfrm>
            <a:off x="6948264" y="2587595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Selonoid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Lock Door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 Placeholder 17"/>
          <p:cNvSpPr txBox="1">
            <a:spLocks/>
          </p:cNvSpPr>
          <p:nvPr/>
        </p:nvSpPr>
        <p:spPr>
          <a:xfrm>
            <a:off x="2627784" y="4631134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Modul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 Relay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 Placeholder 17"/>
          <p:cNvSpPr txBox="1">
            <a:spLocks/>
          </p:cNvSpPr>
          <p:nvPr/>
        </p:nvSpPr>
        <p:spPr>
          <a:xfrm>
            <a:off x="4786187" y="4629919"/>
            <a:ext cx="1440160" cy="246087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LCD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1" r="17981"/>
          <a:stretch>
            <a:fillRect/>
          </a:stretch>
        </p:blipFill>
        <p:spPr>
          <a:xfrm>
            <a:off x="611127" y="1203325"/>
            <a:ext cx="1439863" cy="1252538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b="6505"/>
          <a:stretch>
            <a:fillRect/>
          </a:stretch>
        </p:blipFill>
        <p:spPr>
          <a:xfrm>
            <a:off x="2195452" y="1203325"/>
            <a:ext cx="1439863" cy="1252538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b="6505"/>
          <a:stretch>
            <a:fillRect/>
          </a:stretch>
        </p:blipFill>
        <p:spPr>
          <a:xfrm>
            <a:off x="3779777" y="1203325"/>
            <a:ext cx="1439863" cy="1252538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b="6505"/>
          <a:stretch>
            <a:fillRect/>
          </a:stretch>
        </p:blipFill>
        <p:spPr>
          <a:xfrm>
            <a:off x="5364102" y="1203325"/>
            <a:ext cx="1439863" cy="1252538"/>
          </a:xfrm>
        </p:spPr>
      </p:pic>
      <p:pic>
        <p:nvPicPr>
          <p:cNvPr id="29" name="Picture Placeholder 28"/>
          <p:cNvPicPr>
            <a:picLocks noGrp="1" noChangeAspect="1"/>
          </p:cNvPicPr>
          <p:nvPr>
            <p:ph type="pic" idx="15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" r="2311"/>
          <a:stretch>
            <a:fillRect/>
          </a:stretch>
        </p:blipFill>
        <p:spPr>
          <a:xfrm>
            <a:off x="6945300" y="1189826"/>
            <a:ext cx="1439863" cy="1252538"/>
          </a:xfrm>
        </p:spPr>
      </p:pic>
      <p:pic>
        <p:nvPicPr>
          <p:cNvPr id="30" name="Picture Placeholder 29"/>
          <p:cNvPicPr>
            <a:picLocks noGrp="1" noChangeAspect="1"/>
          </p:cNvPicPr>
          <p:nvPr>
            <p:ph type="pic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6892"/>
          <a:stretch>
            <a:fillRect/>
          </a:stretch>
        </p:blipFill>
        <p:spPr>
          <a:xfrm>
            <a:off x="2628014" y="3305373"/>
            <a:ext cx="1439863" cy="1252538"/>
          </a:xfrm>
        </p:spPr>
      </p:pic>
      <p:pic>
        <p:nvPicPr>
          <p:cNvPr id="31" name="Picture Placeholder 30"/>
          <p:cNvPicPr>
            <a:picLocks noGrp="1" noChangeAspect="1"/>
          </p:cNvPicPr>
          <p:nvPr>
            <p:ph type="pic" idx="17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2" r="18832"/>
          <a:stretch>
            <a:fillRect/>
          </a:stretch>
        </p:blipFill>
        <p:spPr>
          <a:xfrm>
            <a:off x="4788024" y="3304158"/>
            <a:ext cx="1441450" cy="1252538"/>
          </a:xfrm>
        </p:spPr>
      </p:pic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4F6199B-2971-40BB-8935-905F573F8B7C}"/>
              </a:ext>
            </a:extLst>
          </p:cNvPr>
          <p:cNvGrpSpPr/>
          <p:nvPr/>
        </p:nvGrpSpPr>
        <p:grpSpPr>
          <a:xfrm>
            <a:off x="441043" y="1356113"/>
            <a:ext cx="2892004" cy="2431274"/>
            <a:chOff x="588057" y="489291"/>
            <a:chExt cx="7012893" cy="5895657"/>
          </a:xfrm>
          <a:solidFill>
            <a:schemeClr val="tx1"/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BC29380C-D701-430A-82D5-D18760DC350D}"/>
                </a:ext>
              </a:extLst>
            </p:cNvPr>
            <p:cNvGrpSpPr/>
            <p:nvPr/>
          </p:nvGrpSpPr>
          <p:grpSpPr>
            <a:xfrm>
              <a:off x="588057" y="489291"/>
              <a:ext cx="7012893" cy="5895657"/>
              <a:chOff x="588057" y="489291"/>
              <a:chExt cx="7012893" cy="5895657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A95B59AA-DF2A-432B-AE13-FAE5C0512D64}"/>
                  </a:ext>
                </a:extLst>
              </p:cNvPr>
              <p:cNvSpPr/>
              <p:nvPr/>
            </p:nvSpPr>
            <p:spPr>
              <a:xfrm>
                <a:off x="588057" y="489291"/>
                <a:ext cx="5731815" cy="5895657"/>
              </a:xfrm>
              <a:custGeom>
                <a:avLst/>
                <a:gdLst>
                  <a:gd name="connsiteX0" fmla="*/ 2900635 w 5731815"/>
                  <a:gd name="connsiteY0" fmla="*/ 0 h 5895657"/>
                  <a:gd name="connsiteX1" fmla="*/ 2939708 w 5731815"/>
                  <a:gd name="connsiteY1" fmla="*/ 611 h 5895657"/>
                  <a:gd name="connsiteX2" fmla="*/ 2939708 w 5731815"/>
                  <a:gd name="connsiteY2" fmla="*/ 1068227 h 5895657"/>
                  <a:gd name="connsiteX3" fmla="*/ 2919437 w 5731815"/>
                  <a:gd name="connsiteY3" fmla="*/ 1067354 h 5895657"/>
                  <a:gd name="connsiteX4" fmla="*/ 1061610 w 5731815"/>
                  <a:gd name="connsiteY4" fmla="*/ 2959366 h 5895657"/>
                  <a:gd name="connsiteX5" fmla="*/ 2950199 w 5731815"/>
                  <a:gd name="connsiteY5" fmla="*/ 4818902 h 5895657"/>
                  <a:gd name="connsiteX6" fmla="*/ 4729170 w 5731815"/>
                  <a:gd name="connsiteY6" fmla="*/ 3499518 h 5895657"/>
                  <a:gd name="connsiteX7" fmla="*/ 4747685 w 5731815"/>
                  <a:gd name="connsiteY7" fmla="*/ 3425483 h 5895657"/>
                  <a:gd name="connsiteX8" fmla="*/ 5338746 w 5731815"/>
                  <a:gd name="connsiteY8" fmla="*/ 3425483 h 5895657"/>
                  <a:gd name="connsiteX9" fmla="*/ 5303677 w 5731815"/>
                  <a:gd name="connsiteY9" fmla="*/ 3583197 h 5895657"/>
                  <a:gd name="connsiteX10" fmla="*/ 5334442 w 5731815"/>
                  <a:gd name="connsiteY10" fmla="*/ 3636182 h 5895657"/>
                  <a:gd name="connsiteX11" fmla="*/ 5717289 w 5731815"/>
                  <a:gd name="connsiteY11" fmla="*/ 3848114 h 5895657"/>
                  <a:gd name="connsiteX12" fmla="*/ 5727544 w 5731815"/>
                  <a:gd name="connsiteY12" fmla="*/ 3889135 h 5895657"/>
                  <a:gd name="connsiteX13" fmla="*/ 5609612 w 5731815"/>
                  <a:gd name="connsiteY13" fmla="*/ 4186524 h 5895657"/>
                  <a:gd name="connsiteX14" fmla="*/ 5568594 w 5731815"/>
                  <a:gd name="connsiteY14" fmla="*/ 4207032 h 5895657"/>
                  <a:gd name="connsiteX15" fmla="*/ 5238730 w 5731815"/>
                  <a:gd name="connsiteY15" fmla="*/ 4140376 h 5895657"/>
                  <a:gd name="connsiteX16" fmla="*/ 5143018 w 5731815"/>
                  <a:gd name="connsiteY16" fmla="*/ 4094230 h 5895657"/>
                  <a:gd name="connsiteX17" fmla="*/ 5095163 w 5731815"/>
                  <a:gd name="connsiteY17" fmla="*/ 4107904 h 5895657"/>
                  <a:gd name="connsiteX18" fmla="*/ 4879813 w 5731815"/>
                  <a:gd name="connsiteY18" fmla="*/ 4441183 h 5895657"/>
                  <a:gd name="connsiteX19" fmla="*/ 4886650 w 5731815"/>
                  <a:gd name="connsiteY19" fmla="*/ 4499293 h 5895657"/>
                  <a:gd name="connsiteX20" fmla="*/ 5084908 w 5731815"/>
                  <a:gd name="connsiteY20" fmla="*/ 4736863 h 5895657"/>
                  <a:gd name="connsiteX21" fmla="*/ 5119092 w 5731815"/>
                  <a:gd name="connsiteY21" fmla="*/ 4786430 h 5895657"/>
                  <a:gd name="connsiteX22" fmla="*/ 5110546 w 5731815"/>
                  <a:gd name="connsiteY22" fmla="*/ 4935125 h 5895657"/>
                  <a:gd name="connsiteX23" fmla="*/ 4939632 w 5731815"/>
                  <a:gd name="connsiteY23" fmla="*/ 5109454 h 5895657"/>
                  <a:gd name="connsiteX24" fmla="*/ 4876394 w 5731815"/>
                  <a:gd name="connsiteY24" fmla="*/ 5114582 h 5895657"/>
                  <a:gd name="connsiteX25" fmla="*/ 4616605 w 5731815"/>
                  <a:gd name="connsiteY25" fmla="*/ 4941958 h 5895657"/>
                  <a:gd name="connsiteX26" fmla="*/ 4537988 w 5731815"/>
                  <a:gd name="connsiteY26" fmla="*/ 4858214 h 5895657"/>
                  <a:gd name="connsiteX27" fmla="*/ 4481584 w 5731815"/>
                  <a:gd name="connsiteY27" fmla="*/ 4851377 h 5895657"/>
                  <a:gd name="connsiteX28" fmla="*/ 4155141 w 5731815"/>
                  <a:gd name="connsiteY28" fmla="*/ 5076982 h 5895657"/>
                  <a:gd name="connsiteX29" fmla="*/ 4136340 w 5731815"/>
                  <a:gd name="connsiteY29" fmla="*/ 5116291 h 5895657"/>
                  <a:gd name="connsiteX30" fmla="*/ 4254269 w 5731815"/>
                  <a:gd name="connsiteY30" fmla="*/ 5505974 h 5895657"/>
                  <a:gd name="connsiteX31" fmla="*/ 4202996 w 5731815"/>
                  <a:gd name="connsiteY31" fmla="*/ 5608523 h 5895657"/>
                  <a:gd name="connsiteX32" fmla="*/ 3960298 w 5731815"/>
                  <a:gd name="connsiteY32" fmla="*/ 5712778 h 5895657"/>
                  <a:gd name="connsiteX33" fmla="*/ 3903898 w 5731815"/>
                  <a:gd name="connsiteY33" fmla="*/ 5695689 h 5895657"/>
                  <a:gd name="connsiteX34" fmla="*/ 3727856 w 5731815"/>
                  <a:gd name="connsiteY34" fmla="*/ 5432481 h 5895657"/>
                  <a:gd name="connsiteX35" fmla="*/ 3686838 w 5731815"/>
                  <a:gd name="connsiteY35" fmla="*/ 5321389 h 5895657"/>
                  <a:gd name="connsiteX36" fmla="*/ 3642399 w 5731815"/>
                  <a:gd name="connsiteY36" fmla="*/ 5297460 h 5895657"/>
                  <a:gd name="connsiteX37" fmla="*/ 3245882 w 5731815"/>
                  <a:gd name="connsiteY37" fmla="*/ 5381208 h 5895657"/>
                  <a:gd name="connsiteX38" fmla="*/ 3220244 w 5731815"/>
                  <a:gd name="connsiteY38" fmla="*/ 5415389 h 5895657"/>
                  <a:gd name="connsiteX39" fmla="*/ 3172390 w 5731815"/>
                  <a:gd name="connsiteY39" fmla="*/ 5854639 h 5895657"/>
                  <a:gd name="connsiteX40" fmla="*/ 3133078 w 5731815"/>
                  <a:gd name="connsiteY40" fmla="*/ 5888820 h 5895657"/>
                  <a:gd name="connsiteX41" fmla="*/ 2967291 w 5731815"/>
                  <a:gd name="connsiteY41" fmla="*/ 5895657 h 5895657"/>
                  <a:gd name="connsiteX42" fmla="*/ 2963873 w 5731815"/>
                  <a:gd name="connsiteY42" fmla="*/ 5881983 h 5895657"/>
                  <a:gd name="connsiteX43" fmla="*/ 2823724 w 5731815"/>
                  <a:gd name="connsiteY43" fmla="*/ 5881983 h 5895657"/>
                  <a:gd name="connsiteX44" fmla="*/ 2780997 w 5731815"/>
                  <a:gd name="connsiteY44" fmla="*/ 5846093 h 5895657"/>
                  <a:gd name="connsiteX45" fmla="*/ 2716051 w 5731815"/>
                  <a:gd name="connsiteY45" fmla="*/ 5519647 h 5895657"/>
                  <a:gd name="connsiteX46" fmla="*/ 2722888 w 5731815"/>
                  <a:gd name="connsiteY46" fmla="*/ 5422226 h 5895657"/>
                  <a:gd name="connsiteX47" fmla="*/ 2688703 w 5731815"/>
                  <a:gd name="connsiteY47" fmla="*/ 5377790 h 5895657"/>
                  <a:gd name="connsiteX48" fmla="*/ 2302439 w 5731815"/>
                  <a:gd name="connsiteY48" fmla="*/ 5306006 h 5895657"/>
                  <a:gd name="connsiteX49" fmla="*/ 2252875 w 5731815"/>
                  <a:gd name="connsiteY49" fmla="*/ 5335060 h 5895657"/>
                  <a:gd name="connsiteX50" fmla="*/ 2037522 w 5731815"/>
                  <a:gd name="connsiteY50" fmla="*/ 5721324 h 5895657"/>
                  <a:gd name="connsiteX51" fmla="*/ 1999922 w 5731815"/>
                  <a:gd name="connsiteY51" fmla="*/ 5731579 h 5895657"/>
                  <a:gd name="connsiteX52" fmla="*/ 1699115 w 5731815"/>
                  <a:gd name="connsiteY52" fmla="*/ 5611941 h 5895657"/>
                  <a:gd name="connsiteX53" fmla="*/ 1680314 w 5731815"/>
                  <a:gd name="connsiteY53" fmla="*/ 5570920 h 5895657"/>
                  <a:gd name="connsiteX54" fmla="*/ 1746969 w 5731815"/>
                  <a:gd name="connsiteY54" fmla="*/ 5244478 h 5895657"/>
                  <a:gd name="connsiteX55" fmla="*/ 1794827 w 5731815"/>
                  <a:gd name="connsiteY55" fmla="*/ 5143638 h 5895657"/>
                  <a:gd name="connsiteX56" fmla="*/ 1781153 w 5731815"/>
                  <a:gd name="connsiteY56" fmla="*/ 5099199 h 5895657"/>
                  <a:gd name="connsiteX57" fmla="*/ 1441038 w 5731815"/>
                  <a:gd name="connsiteY57" fmla="*/ 4878721 h 5895657"/>
                  <a:gd name="connsiteX58" fmla="*/ 1393180 w 5731815"/>
                  <a:gd name="connsiteY58" fmla="*/ 4885558 h 5895657"/>
                  <a:gd name="connsiteX59" fmla="*/ 1044518 w 5731815"/>
                  <a:gd name="connsiteY59" fmla="*/ 5164149 h 5895657"/>
                  <a:gd name="connsiteX60" fmla="*/ 1003497 w 5731815"/>
                  <a:gd name="connsiteY60" fmla="*/ 5159021 h 5895657"/>
                  <a:gd name="connsiteX61" fmla="*/ 774473 w 5731815"/>
                  <a:gd name="connsiteY61" fmla="*/ 4936834 h 5895657"/>
                  <a:gd name="connsiteX62" fmla="*/ 771054 w 5731815"/>
                  <a:gd name="connsiteY62" fmla="*/ 4892394 h 5895657"/>
                  <a:gd name="connsiteX63" fmla="*/ 957351 w 5731815"/>
                  <a:gd name="connsiteY63" fmla="*/ 4615516 h 5895657"/>
                  <a:gd name="connsiteX64" fmla="*/ 1035972 w 5731815"/>
                  <a:gd name="connsiteY64" fmla="*/ 4543732 h 5895657"/>
                  <a:gd name="connsiteX65" fmla="*/ 1042808 w 5731815"/>
                  <a:gd name="connsiteY65" fmla="*/ 4490750 h 5895657"/>
                  <a:gd name="connsiteX66" fmla="*/ 815494 w 5731815"/>
                  <a:gd name="connsiteY66" fmla="*/ 4159177 h 5895657"/>
                  <a:gd name="connsiteX67" fmla="*/ 764217 w 5731815"/>
                  <a:gd name="connsiteY67" fmla="*/ 4150631 h 5895657"/>
                  <a:gd name="connsiteX68" fmla="*/ 340354 w 5731815"/>
                  <a:gd name="connsiteY68" fmla="*/ 4271978 h 5895657"/>
                  <a:gd name="connsiteX69" fmla="*/ 304464 w 5731815"/>
                  <a:gd name="connsiteY69" fmla="*/ 4249762 h 5895657"/>
                  <a:gd name="connsiteX70" fmla="*/ 177985 w 5731815"/>
                  <a:gd name="connsiteY70" fmla="*/ 3955791 h 5895657"/>
                  <a:gd name="connsiteX71" fmla="*/ 193368 w 5731815"/>
                  <a:gd name="connsiteY71" fmla="*/ 3913061 h 5895657"/>
                  <a:gd name="connsiteX72" fmla="*/ 471956 w 5731815"/>
                  <a:gd name="connsiteY72" fmla="*/ 3728476 h 5895657"/>
                  <a:gd name="connsiteX73" fmla="*/ 576214 w 5731815"/>
                  <a:gd name="connsiteY73" fmla="*/ 3690874 h 5895657"/>
                  <a:gd name="connsiteX74" fmla="*/ 598434 w 5731815"/>
                  <a:gd name="connsiteY74" fmla="*/ 3649856 h 5895657"/>
                  <a:gd name="connsiteX75" fmla="*/ 512977 w 5731815"/>
                  <a:gd name="connsiteY75" fmla="*/ 3249918 h 5895657"/>
                  <a:gd name="connsiteX76" fmla="*/ 477084 w 5731815"/>
                  <a:gd name="connsiteY76" fmla="*/ 3224280 h 5895657"/>
                  <a:gd name="connsiteX77" fmla="*/ 34418 w 5731815"/>
                  <a:gd name="connsiteY77" fmla="*/ 3174716 h 5895657"/>
                  <a:gd name="connsiteX78" fmla="*/ 7071 w 5731815"/>
                  <a:gd name="connsiteY78" fmla="*/ 3142241 h 5895657"/>
                  <a:gd name="connsiteX79" fmla="*/ 1947 w 5731815"/>
                  <a:gd name="connsiteY79" fmla="*/ 2817508 h 5895657"/>
                  <a:gd name="connsiteX80" fmla="*/ 34418 w 5731815"/>
                  <a:gd name="connsiteY80" fmla="*/ 2785033 h 5895657"/>
                  <a:gd name="connsiteX81" fmla="*/ 365992 w 5731815"/>
                  <a:gd name="connsiteY81" fmla="*/ 2718377 h 5895657"/>
                  <a:gd name="connsiteX82" fmla="*/ 463410 w 5731815"/>
                  <a:gd name="connsiteY82" fmla="*/ 2725214 h 5895657"/>
                  <a:gd name="connsiteX83" fmla="*/ 507849 w 5731815"/>
                  <a:gd name="connsiteY83" fmla="*/ 2689321 h 5895657"/>
                  <a:gd name="connsiteX84" fmla="*/ 577924 w 5731815"/>
                  <a:gd name="connsiteY84" fmla="*/ 2308184 h 5895657"/>
                  <a:gd name="connsiteX85" fmla="*/ 543739 w 5731815"/>
                  <a:gd name="connsiteY85" fmla="*/ 2253492 h 5895657"/>
                  <a:gd name="connsiteX86" fmla="*/ 162606 w 5731815"/>
                  <a:gd name="connsiteY86" fmla="*/ 2039851 h 5895657"/>
                  <a:gd name="connsiteX87" fmla="*/ 152347 w 5731815"/>
                  <a:gd name="connsiteY87" fmla="*/ 2007376 h 5895657"/>
                  <a:gd name="connsiteX88" fmla="*/ 273698 w 5731815"/>
                  <a:gd name="connsiteY88" fmla="*/ 1701441 h 5895657"/>
                  <a:gd name="connsiteX89" fmla="*/ 311297 w 5731815"/>
                  <a:gd name="connsiteY89" fmla="*/ 1684352 h 5895657"/>
                  <a:gd name="connsiteX90" fmla="*/ 742001 w 5731815"/>
                  <a:gd name="connsiteY90" fmla="*/ 1798863 h 5895657"/>
                  <a:gd name="connsiteX91" fmla="*/ 784728 w 5731815"/>
                  <a:gd name="connsiteY91" fmla="*/ 1785189 h 5895657"/>
                  <a:gd name="connsiteX92" fmla="*/ 1001787 w 5731815"/>
                  <a:gd name="connsiteY92" fmla="*/ 1448491 h 5895657"/>
                  <a:gd name="connsiteX93" fmla="*/ 1003497 w 5731815"/>
                  <a:gd name="connsiteY93" fmla="*/ 1402343 h 5895657"/>
                  <a:gd name="connsiteX94" fmla="*/ 789856 w 5731815"/>
                  <a:gd name="connsiteY94" fmla="*/ 1149393 h 5895657"/>
                  <a:gd name="connsiteX95" fmla="*/ 757384 w 5731815"/>
                  <a:gd name="connsiteY95" fmla="*/ 1103245 h 5895657"/>
                  <a:gd name="connsiteX96" fmla="*/ 764217 w 5731815"/>
                  <a:gd name="connsiteY96" fmla="*/ 961387 h 5895657"/>
                  <a:gd name="connsiteX97" fmla="*/ 940259 w 5731815"/>
                  <a:gd name="connsiteY97" fmla="*/ 781930 h 5895657"/>
                  <a:gd name="connsiteX98" fmla="*/ 994951 w 5731815"/>
                  <a:gd name="connsiteY98" fmla="*/ 776802 h 5895657"/>
                  <a:gd name="connsiteX99" fmla="*/ 1261577 w 5731815"/>
                  <a:gd name="connsiteY99" fmla="*/ 954550 h 5895657"/>
                  <a:gd name="connsiteX100" fmla="*/ 1335070 w 5731815"/>
                  <a:gd name="connsiteY100" fmla="*/ 1031461 h 5895657"/>
                  <a:gd name="connsiteX101" fmla="*/ 1398307 w 5731815"/>
                  <a:gd name="connsiteY101" fmla="*/ 1040007 h 5895657"/>
                  <a:gd name="connsiteX102" fmla="*/ 1721335 w 5731815"/>
                  <a:gd name="connsiteY102" fmla="*/ 817820 h 5895657"/>
                  <a:gd name="connsiteX103" fmla="*/ 1738423 w 5731815"/>
                  <a:gd name="connsiteY103" fmla="*/ 775093 h 5895657"/>
                  <a:gd name="connsiteX104" fmla="*/ 1630750 w 5731815"/>
                  <a:gd name="connsiteY104" fmla="*/ 423009 h 5895657"/>
                  <a:gd name="connsiteX105" fmla="*/ 1704242 w 5731815"/>
                  <a:gd name="connsiteY105" fmla="*/ 272606 h 5895657"/>
                  <a:gd name="connsiteX106" fmla="*/ 1916174 w 5731815"/>
                  <a:gd name="connsiteY106" fmla="*/ 183733 h 5895657"/>
                  <a:gd name="connsiteX107" fmla="*/ 1972575 w 5731815"/>
                  <a:gd name="connsiteY107" fmla="*/ 199113 h 5895657"/>
                  <a:gd name="connsiteX108" fmla="*/ 2148617 w 5731815"/>
                  <a:gd name="connsiteY108" fmla="*/ 462321 h 5895657"/>
                  <a:gd name="connsiteX109" fmla="*/ 2189638 w 5731815"/>
                  <a:gd name="connsiteY109" fmla="*/ 569995 h 5895657"/>
                  <a:gd name="connsiteX110" fmla="*/ 2237492 w 5731815"/>
                  <a:gd name="connsiteY110" fmla="*/ 597342 h 5895657"/>
                  <a:gd name="connsiteX111" fmla="*/ 2625466 w 5731815"/>
                  <a:gd name="connsiteY111" fmla="*/ 515303 h 5895657"/>
                  <a:gd name="connsiteX112" fmla="*/ 2656228 w 5731815"/>
                  <a:gd name="connsiteY112" fmla="*/ 475995 h 5895657"/>
                  <a:gd name="connsiteX113" fmla="*/ 2705795 w 5731815"/>
                  <a:gd name="connsiteY113" fmla="*/ 36748 h 5895657"/>
                  <a:gd name="connsiteX114" fmla="*/ 2736558 w 5731815"/>
                  <a:gd name="connsiteY114" fmla="*/ 7692 h 5895657"/>
                  <a:gd name="connsiteX115" fmla="*/ 2900635 w 5731815"/>
                  <a:gd name="connsiteY115" fmla="*/ 0 h 589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5731815" h="5895657">
                    <a:moveTo>
                      <a:pt x="2900635" y="0"/>
                    </a:moveTo>
                    <a:lnTo>
                      <a:pt x="2939708" y="611"/>
                    </a:lnTo>
                    <a:lnTo>
                      <a:pt x="2939708" y="1068227"/>
                    </a:lnTo>
                    <a:lnTo>
                      <a:pt x="2919437" y="1067354"/>
                    </a:lnTo>
                    <a:cubicBezTo>
                      <a:pt x="1893958" y="1074191"/>
                      <a:pt x="1054770" y="1891157"/>
                      <a:pt x="1061610" y="2959366"/>
                    </a:cubicBezTo>
                    <a:cubicBezTo>
                      <a:pt x="1070152" y="3983135"/>
                      <a:pt x="1885412" y="4810356"/>
                      <a:pt x="2950199" y="4818902"/>
                    </a:cubicBezTo>
                    <a:cubicBezTo>
                      <a:pt x="3780626" y="4805015"/>
                      <a:pt x="4493709" y="4273241"/>
                      <a:pt x="4729170" y="3499518"/>
                    </a:cubicBezTo>
                    <a:lnTo>
                      <a:pt x="4747685" y="3425483"/>
                    </a:lnTo>
                    <a:lnTo>
                      <a:pt x="5338746" y="3425483"/>
                    </a:lnTo>
                    <a:lnTo>
                      <a:pt x="5303677" y="3583197"/>
                    </a:lnTo>
                    <a:cubicBezTo>
                      <a:pt x="5295131" y="3613963"/>
                      <a:pt x="5305386" y="3629345"/>
                      <a:pt x="5334442" y="3636182"/>
                    </a:cubicBezTo>
                    <a:cubicBezTo>
                      <a:pt x="5481428" y="3672072"/>
                      <a:pt x="5589105" y="3778040"/>
                      <a:pt x="5717289" y="3848114"/>
                    </a:cubicBezTo>
                    <a:cubicBezTo>
                      <a:pt x="5734381" y="3858369"/>
                      <a:pt x="5734381" y="3872043"/>
                      <a:pt x="5727544" y="3889135"/>
                    </a:cubicBezTo>
                    <a:cubicBezTo>
                      <a:pt x="5693360" y="3989972"/>
                      <a:pt x="5652342" y="4089103"/>
                      <a:pt x="5609612" y="4186524"/>
                    </a:cubicBezTo>
                    <a:cubicBezTo>
                      <a:pt x="5601066" y="4205322"/>
                      <a:pt x="5589105" y="4212159"/>
                      <a:pt x="5568594" y="4207032"/>
                    </a:cubicBezTo>
                    <a:cubicBezTo>
                      <a:pt x="5459208" y="4184815"/>
                      <a:pt x="5348116" y="4164305"/>
                      <a:pt x="5238730" y="4140376"/>
                    </a:cubicBezTo>
                    <a:cubicBezTo>
                      <a:pt x="5204549" y="4131830"/>
                      <a:pt x="5173783" y="4111322"/>
                      <a:pt x="5143018" y="4094230"/>
                    </a:cubicBezTo>
                    <a:cubicBezTo>
                      <a:pt x="5120801" y="4082266"/>
                      <a:pt x="5108837" y="4083975"/>
                      <a:pt x="5095163" y="4107904"/>
                    </a:cubicBezTo>
                    <a:cubicBezTo>
                      <a:pt x="5031926" y="4224124"/>
                      <a:pt x="4961852" y="4336928"/>
                      <a:pt x="4879813" y="4441183"/>
                    </a:cubicBezTo>
                    <a:cubicBezTo>
                      <a:pt x="4861012" y="4465112"/>
                      <a:pt x="4857593" y="4480495"/>
                      <a:pt x="4886650" y="4499293"/>
                    </a:cubicBezTo>
                    <a:cubicBezTo>
                      <a:pt x="4977234" y="4557406"/>
                      <a:pt x="5021670" y="4654824"/>
                      <a:pt x="5084908" y="4736863"/>
                    </a:cubicBezTo>
                    <a:cubicBezTo>
                      <a:pt x="5096872" y="4752246"/>
                      <a:pt x="5107128" y="4769338"/>
                      <a:pt x="5119092" y="4786430"/>
                    </a:cubicBezTo>
                    <a:cubicBezTo>
                      <a:pt x="5187457" y="4885558"/>
                      <a:pt x="5184039" y="4851377"/>
                      <a:pt x="5110546" y="4935125"/>
                    </a:cubicBezTo>
                    <a:cubicBezTo>
                      <a:pt x="5057564" y="4996653"/>
                      <a:pt x="4996032" y="5051344"/>
                      <a:pt x="4939632" y="5109454"/>
                    </a:cubicBezTo>
                    <a:cubicBezTo>
                      <a:pt x="4919121" y="5131674"/>
                      <a:pt x="4902033" y="5131674"/>
                      <a:pt x="4876394" y="5114582"/>
                    </a:cubicBezTo>
                    <a:cubicBezTo>
                      <a:pt x="4790937" y="5056472"/>
                      <a:pt x="4703771" y="4998362"/>
                      <a:pt x="4616605" y="4941958"/>
                    </a:cubicBezTo>
                    <a:cubicBezTo>
                      <a:pt x="4584133" y="4919742"/>
                      <a:pt x="4561913" y="4887267"/>
                      <a:pt x="4537988" y="4858214"/>
                    </a:cubicBezTo>
                    <a:cubicBezTo>
                      <a:pt x="4519186" y="4835994"/>
                      <a:pt x="4503803" y="4832575"/>
                      <a:pt x="4481584" y="4851377"/>
                    </a:cubicBezTo>
                    <a:cubicBezTo>
                      <a:pt x="4379035" y="4935125"/>
                      <a:pt x="4269652" y="5010326"/>
                      <a:pt x="4155141" y="5076982"/>
                    </a:cubicBezTo>
                    <a:cubicBezTo>
                      <a:pt x="4139759" y="5085528"/>
                      <a:pt x="4122666" y="5094074"/>
                      <a:pt x="4136340" y="5116291"/>
                    </a:cubicBezTo>
                    <a:cubicBezTo>
                      <a:pt x="4214961" y="5234223"/>
                      <a:pt x="4220088" y="5374371"/>
                      <a:pt x="4254269" y="5505974"/>
                    </a:cubicBezTo>
                    <a:cubicBezTo>
                      <a:pt x="4274779" y="5582885"/>
                      <a:pt x="4279907" y="5572630"/>
                      <a:pt x="4202996" y="5608523"/>
                    </a:cubicBezTo>
                    <a:cubicBezTo>
                      <a:pt x="4122666" y="5646122"/>
                      <a:pt x="4040628" y="5678597"/>
                      <a:pt x="3960298" y="5712778"/>
                    </a:cubicBezTo>
                    <a:cubicBezTo>
                      <a:pt x="3934660" y="5723033"/>
                      <a:pt x="3919281" y="5719615"/>
                      <a:pt x="3903898" y="5695689"/>
                    </a:cubicBezTo>
                    <a:cubicBezTo>
                      <a:pt x="3845788" y="5606814"/>
                      <a:pt x="3785969" y="5521357"/>
                      <a:pt x="3727856" y="5432481"/>
                    </a:cubicBezTo>
                    <a:cubicBezTo>
                      <a:pt x="3705639" y="5398300"/>
                      <a:pt x="3697093" y="5358988"/>
                      <a:pt x="3686838" y="5321389"/>
                    </a:cubicBezTo>
                    <a:cubicBezTo>
                      <a:pt x="3680001" y="5297460"/>
                      <a:pt x="3668037" y="5290623"/>
                      <a:pt x="3642399" y="5297460"/>
                    </a:cubicBezTo>
                    <a:cubicBezTo>
                      <a:pt x="3512505" y="5336769"/>
                      <a:pt x="3380903" y="5364116"/>
                      <a:pt x="3245882" y="5381208"/>
                    </a:cubicBezTo>
                    <a:cubicBezTo>
                      <a:pt x="3223662" y="5384627"/>
                      <a:pt x="3216826" y="5394879"/>
                      <a:pt x="3220244" y="5415389"/>
                    </a:cubicBezTo>
                    <a:cubicBezTo>
                      <a:pt x="3244173" y="5565793"/>
                      <a:pt x="3189479" y="5707650"/>
                      <a:pt x="3172390" y="5854639"/>
                    </a:cubicBezTo>
                    <a:cubicBezTo>
                      <a:pt x="3168971" y="5880274"/>
                      <a:pt x="3155297" y="5888820"/>
                      <a:pt x="3133078" y="5888820"/>
                    </a:cubicBezTo>
                    <a:cubicBezTo>
                      <a:pt x="3078387" y="5890529"/>
                      <a:pt x="3021986" y="5893948"/>
                      <a:pt x="2967291" y="5895657"/>
                    </a:cubicBezTo>
                    <a:cubicBezTo>
                      <a:pt x="2963873" y="5883692"/>
                      <a:pt x="2963873" y="5883692"/>
                      <a:pt x="2963873" y="5881983"/>
                    </a:cubicBezTo>
                    <a:cubicBezTo>
                      <a:pt x="2917728" y="5881983"/>
                      <a:pt x="2869870" y="5881983"/>
                      <a:pt x="2823724" y="5881983"/>
                    </a:cubicBezTo>
                    <a:cubicBezTo>
                      <a:pt x="2798086" y="5881983"/>
                      <a:pt x="2784416" y="5871728"/>
                      <a:pt x="2780997" y="5846093"/>
                    </a:cubicBezTo>
                    <a:cubicBezTo>
                      <a:pt x="2760487" y="5736707"/>
                      <a:pt x="2736558" y="5629030"/>
                      <a:pt x="2716051" y="5519647"/>
                    </a:cubicBezTo>
                    <a:cubicBezTo>
                      <a:pt x="2709214" y="5487172"/>
                      <a:pt x="2719469" y="5454701"/>
                      <a:pt x="2722888" y="5422226"/>
                    </a:cubicBezTo>
                    <a:cubicBezTo>
                      <a:pt x="2726306" y="5394879"/>
                      <a:pt x="2719469" y="5381208"/>
                      <a:pt x="2688703" y="5377790"/>
                    </a:cubicBezTo>
                    <a:cubicBezTo>
                      <a:pt x="2558810" y="5364116"/>
                      <a:pt x="2428914" y="5340187"/>
                      <a:pt x="2302439" y="5306006"/>
                    </a:cubicBezTo>
                    <a:cubicBezTo>
                      <a:pt x="2275091" y="5299169"/>
                      <a:pt x="2259712" y="5307715"/>
                      <a:pt x="2252875" y="5335060"/>
                    </a:cubicBezTo>
                    <a:cubicBezTo>
                      <a:pt x="2216982" y="5483754"/>
                      <a:pt x="2109308" y="5591431"/>
                      <a:pt x="2037522" y="5721324"/>
                    </a:cubicBezTo>
                    <a:cubicBezTo>
                      <a:pt x="2028979" y="5736707"/>
                      <a:pt x="2015305" y="5736707"/>
                      <a:pt x="1999922" y="5731579"/>
                    </a:cubicBezTo>
                    <a:cubicBezTo>
                      <a:pt x="1897376" y="5697398"/>
                      <a:pt x="1796536" y="5656377"/>
                      <a:pt x="1699115" y="5611941"/>
                    </a:cubicBezTo>
                    <a:cubicBezTo>
                      <a:pt x="1678604" y="5603395"/>
                      <a:pt x="1676895" y="5588012"/>
                      <a:pt x="1680314" y="5570920"/>
                    </a:cubicBezTo>
                    <a:cubicBezTo>
                      <a:pt x="1702533" y="5461538"/>
                      <a:pt x="1721335" y="5352152"/>
                      <a:pt x="1746969" y="5244478"/>
                    </a:cubicBezTo>
                    <a:cubicBezTo>
                      <a:pt x="1755515" y="5208585"/>
                      <a:pt x="1776026" y="5176110"/>
                      <a:pt x="1794827" y="5143638"/>
                    </a:cubicBezTo>
                    <a:cubicBezTo>
                      <a:pt x="1806792" y="5123128"/>
                      <a:pt x="1803373" y="5111163"/>
                      <a:pt x="1781153" y="5099199"/>
                    </a:cubicBezTo>
                    <a:cubicBezTo>
                      <a:pt x="1661512" y="5035961"/>
                      <a:pt x="1548711" y="4960759"/>
                      <a:pt x="1441038" y="4878721"/>
                    </a:cubicBezTo>
                    <a:cubicBezTo>
                      <a:pt x="1422236" y="4863341"/>
                      <a:pt x="1408563" y="4863341"/>
                      <a:pt x="1393180" y="4885558"/>
                    </a:cubicBezTo>
                    <a:cubicBezTo>
                      <a:pt x="1304304" y="5010326"/>
                      <a:pt x="1162446" y="5071855"/>
                      <a:pt x="1044518" y="5164149"/>
                    </a:cubicBezTo>
                    <a:cubicBezTo>
                      <a:pt x="1029135" y="5176110"/>
                      <a:pt x="1017170" y="5170985"/>
                      <a:pt x="1003497" y="5159021"/>
                    </a:cubicBezTo>
                    <a:cubicBezTo>
                      <a:pt x="923167" y="5088947"/>
                      <a:pt x="847965" y="5012036"/>
                      <a:pt x="774473" y="4936834"/>
                    </a:cubicBezTo>
                    <a:cubicBezTo>
                      <a:pt x="760802" y="4921451"/>
                      <a:pt x="759090" y="4909486"/>
                      <a:pt x="771054" y="4892394"/>
                    </a:cubicBezTo>
                    <a:cubicBezTo>
                      <a:pt x="832582" y="4800100"/>
                      <a:pt x="894114" y="4707810"/>
                      <a:pt x="957351" y="4615516"/>
                    </a:cubicBezTo>
                    <a:cubicBezTo>
                      <a:pt x="977859" y="4586459"/>
                      <a:pt x="1008624" y="4567658"/>
                      <a:pt x="1035972" y="4543732"/>
                    </a:cubicBezTo>
                    <a:cubicBezTo>
                      <a:pt x="1056482" y="4526640"/>
                      <a:pt x="1059901" y="4511257"/>
                      <a:pt x="1042808" y="4490750"/>
                    </a:cubicBezTo>
                    <a:cubicBezTo>
                      <a:pt x="959061" y="4386492"/>
                      <a:pt x="882150" y="4277106"/>
                      <a:pt x="815494" y="4159177"/>
                    </a:cubicBezTo>
                    <a:cubicBezTo>
                      <a:pt x="800111" y="4131830"/>
                      <a:pt x="784728" y="4136957"/>
                      <a:pt x="764217" y="4150631"/>
                    </a:cubicBezTo>
                    <a:cubicBezTo>
                      <a:pt x="634324" y="4230960"/>
                      <a:pt x="482211" y="4232670"/>
                      <a:pt x="340354" y="4271978"/>
                    </a:cubicBezTo>
                    <a:cubicBezTo>
                      <a:pt x="321552" y="4277106"/>
                      <a:pt x="311297" y="4266851"/>
                      <a:pt x="304464" y="4249762"/>
                    </a:cubicBezTo>
                    <a:cubicBezTo>
                      <a:pt x="258315" y="4154049"/>
                      <a:pt x="215588" y="4054919"/>
                      <a:pt x="177985" y="3955791"/>
                    </a:cubicBezTo>
                    <a:cubicBezTo>
                      <a:pt x="171148" y="3935281"/>
                      <a:pt x="176276" y="3923316"/>
                      <a:pt x="193368" y="3913061"/>
                    </a:cubicBezTo>
                    <a:cubicBezTo>
                      <a:pt x="285662" y="3851533"/>
                      <a:pt x="376247" y="3788295"/>
                      <a:pt x="471956" y="3728476"/>
                    </a:cubicBezTo>
                    <a:cubicBezTo>
                      <a:pt x="502722" y="3709675"/>
                      <a:pt x="540321" y="3701129"/>
                      <a:pt x="576214" y="3690874"/>
                    </a:cubicBezTo>
                    <a:cubicBezTo>
                      <a:pt x="598434" y="3684037"/>
                      <a:pt x="605268" y="3673782"/>
                      <a:pt x="598434" y="3649856"/>
                    </a:cubicBezTo>
                    <a:cubicBezTo>
                      <a:pt x="559122" y="3518250"/>
                      <a:pt x="531778" y="3384939"/>
                      <a:pt x="512977" y="3249918"/>
                    </a:cubicBezTo>
                    <a:cubicBezTo>
                      <a:pt x="509559" y="3227698"/>
                      <a:pt x="499303" y="3220861"/>
                      <a:pt x="477084" y="3224280"/>
                    </a:cubicBezTo>
                    <a:cubicBezTo>
                      <a:pt x="324971" y="3249918"/>
                      <a:pt x="181404" y="3191808"/>
                      <a:pt x="34418" y="3174716"/>
                    </a:cubicBezTo>
                    <a:cubicBezTo>
                      <a:pt x="15617" y="3173007"/>
                      <a:pt x="8784" y="3161042"/>
                      <a:pt x="7071" y="3142241"/>
                    </a:cubicBezTo>
                    <a:cubicBezTo>
                      <a:pt x="-3181" y="3034567"/>
                      <a:pt x="238" y="2926891"/>
                      <a:pt x="1947" y="2817508"/>
                    </a:cubicBezTo>
                    <a:cubicBezTo>
                      <a:pt x="1947" y="2796997"/>
                      <a:pt x="15617" y="2788451"/>
                      <a:pt x="34418" y="2785033"/>
                    </a:cubicBezTo>
                    <a:cubicBezTo>
                      <a:pt x="145514" y="2762813"/>
                      <a:pt x="254896" y="2740597"/>
                      <a:pt x="365992" y="2718377"/>
                    </a:cubicBezTo>
                    <a:cubicBezTo>
                      <a:pt x="398463" y="2711540"/>
                      <a:pt x="430938" y="2721795"/>
                      <a:pt x="463410" y="2725214"/>
                    </a:cubicBezTo>
                    <a:cubicBezTo>
                      <a:pt x="490757" y="2728633"/>
                      <a:pt x="504431" y="2718377"/>
                      <a:pt x="507849" y="2689321"/>
                    </a:cubicBezTo>
                    <a:cubicBezTo>
                      <a:pt x="521523" y="2561136"/>
                      <a:pt x="545449" y="2432952"/>
                      <a:pt x="577924" y="2308184"/>
                    </a:cubicBezTo>
                    <a:cubicBezTo>
                      <a:pt x="586470" y="2275712"/>
                      <a:pt x="574505" y="2260329"/>
                      <a:pt x="543739" y="2253492"/>
                    </a:cubicBezTo>
                    <a:cubicBezTo>
                      <a:pt x="398463" y="2215893"/>
                      <a:pt x="289081" y="2109925"/>
                      <a:pt x="162606" y="2039851"/>
                    </a:cubicBezTo>
                    <a:cubicBezTo>
                      <a:pt x="148929" y="2033014"/>
                      <a:pt x="148929" y="2021050"/>
                      <a:pt x="152347" y="2007376"/>
                    </a:cubicBezTo>
                    <a:cubicBezTo>
                      <a:pt x="186531" y="1903121"/>
                      <a:pt x="229258" y="1802281"/>
                      <a:pt x="273698" y="1701441"/>
                    </a:cubicBezTo>
                    <a:cubicBezTo>
                      <a:pt x="282244" y="1682643"/>
                      <a:pt x="295917" y="1679225"/>
                      <a:pt x="311297" y="1684352"/>
                    </a:cubicBezTo>
                    <a:cubicBezTo>
                      <a:pt x="454867" y="1721952"/>
                      <a:pt x="608689" y="1718533"/>
                      <a:pt x="742001" y="1798863"/>
                    </a:cubicBezTo>
                    <a:cubicBezTo>
                      <a:pt x="764217" y="1812536"/>
                      <a:pt x="774473" y="1803990"/>
                      <a:pt x="784728" y="1785189"/>
                    </a:cubicBezTo>
                    <a:cubicBezTo>
                      <a:pt x="847965" y="1667260"/>
                      <a:pt x="921458" y="1554456"/>
                      <a:pt x="1001787" y="1448491"/>
                    </a:cubicBezTo>
                    <a:cubicBezTo>
                      <a:pt x="1012043" y="1434818"/>
                      <a:pt x="1029135" y="1419435"/>
                      <a:pt x="1003497" y="1402343"/>
                    </a:cubicBezTo>
                    <a:cubicBezTo>
                      <a:pt x="906078" y="1339105"/>
                      <a:pt x="856511" y="1238269"/>
                      <a:pt x="789856" y="1149393"/>
                    </a:cubicBezTo>
                    <a:cubicBezTo>
                      <a:pt x="777891" y="1134010"/>
                      <a:pt x="769348" y="1118627"/>
                      <a:pt x="757384" y="1103245"/>
                    </a:cubicBezTo>
                    <a:cubicBezTo>
                      <a:pt x="704398" y="1028043"/>
                      <a:pt x="702689" y="1026333"/>
                      <a:pt x="764217" y="961387"/>
                    </a:cubicBezTo>
                    <a:cubicBezTo>
                      <a:pt x="822331" y="899859"/>
                      <a:pt x="882150" y="841749"/>
                      <a:pt x="940259" y="781930"/>
                    </a:cubicBezTo>
                    <a:cubicBezTo>
                      <a:pt x="959061" y="763129"/>
                      <a:pt x="974443" y="761419"/>
                      <a:pt x="994951" y="776802"/>
                    </a:cubicBezTo>
                    <a:cubicBezTo>
                      <a:pt x="1083826" y="836621"/>
                      <a:pt x="1172702" y="894731"/>
                      <a:pt x="1261577" y="954550"/>
                    </a:cubicBezTo>
                    <a:cubicBezTo>
                      <a:pt x="1292340" y="975061"/>
                      <a:pt x="1312850" y="1004117"/>
                      <a:pt x="1335070" y="1031461"/>
                    </a:cubicBezTo>
                    <a:cubicBezTo>
                      <a:pt x="1353871" y="1057099"/>
                      <a:pt x="1370960" y="1062227"/>
                      <a:pt x="1398307" y="1040007"/>
                    </a:cubicBezTo>
                    <a:cubicBezTo>
                      <a:pt x="1499147" y="956259"/>
                      <a:pt x="1608530" y="882767"/>
                      <a:pt x="1721335" y="817820"/>
                    </a:cubicBezTo>
                    <a:cubicBezTo>
                      <a:pt x="1738423" y="807565"/>
                      <a:pt x="1753806" y="797310"/>
                      <a:pt x="1738423" y="775093"/>
                    </a:cubicBezTo>
                    <a:cubicBezTo>
                      <a:pt x="1664931" y="669125"/>
                      <a:pt x="1659806" y="542651"/>
                      <a:pt x="1630750" y="423009"/>
                    </a:cubicBezTo>
                    <a:cubicBezTo>
                      <a:pt x="1605112" y="318754"/>
                      <a:pt x="1608530" y="320464"/>
                      <a:pt x="1704242" y="272606"/>
                    </a:cubicBezTo>
                    <a:cubicBezTo>
                      <a:pt x="1772607" y="238425"/>
                      <a:pt x="1846100" y="212787"/>
                      <a:pt x="1916174" y="183733"/>
                    </a:cubicBezTo>
                    <a:cubicBezTo>
                      <a:pt x="1941812" y="173478"/>
                      <a:pt x="1957195" y="175187"/>
                      <a:pt x="1972575" y="199113"/>
                    </a:cubicBezTo>
                    <a:cubicBezTo>
                      <a:pt x="2030688" y="287989"/>
                      <a:pt x="2088798" y="375155"/>
                      <a:pt x="2148617" y="462321"/>
                    </a:cubicBezTo>
                    <a:cubicBezTo>
                      <a:pt x="2170836" y="494793"/>
                      <a:pt x="2177673" y="532395"/>
                      <a:pt x="2189638" y="569995"/>
                    </a:cubicBezTo>
                    <a:cubicBezTo>
                      <a:pt x="2198180" y="597342"/>
                      <a:pt x="2210145" y="605888"/>
                      <a:pt x="2237492" y="597342"/>
                    </a:cubicBezTo>
                    <a:cubicBezTo>
                      <a:pt x="2363967" y="559743"/>
                      <a:pt x="2493861" y="532395"/>
                      <a:pt x="2625466" y="515303"/>
                    </a:cubicBezTo>
                    <a:cubicBezTo>
                      <a:pt x="2651101" y="511885"/>
                      <a:pt x="2659647" y="501630"/>
                      <a:pt x="2656228" y="475995"/>
                    </a:cubicBezTo>
                    <a:cubicBezTo>
                      <a:pt x="2634012" y="325591"/>
                      <a:pt x="2688703" y="183733"/>
                      <a:pt x="2705795" y="36748"/>
                    </a:cubicBezTo>
                    <a:cubicBezTo>
                      <a:pt x="2707505" y="19656"/>
                      <a:pt x="2717760" y="9401"/>
                      <a:pt x="2736558" y="7692"/>
                    </a:cubicBezTo>
                    <a:cubicBezTo>
                      <a:pt x="2791251" y="1709"/>
                      <a:pt x="2845943" y="0"/>
                      <a:pt x="2900635" y="0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0D7D1009-0F39-4A7A-95B2-2B67C9CB6E10}"/>
                  </a:ext>
                </a:extLst>
              </p:cNvPr>
              <p:cNvSpPr/>
              <p:nvPr/>
            </p:nvSpPr>
            <p:spPr>
              <a:xfrm flipH="1">
                <a:off x="1635010" y="971550"/>
                <a:ext cx="5965940" cy="2951634"/>
              </a:xfrm>
              <a:custGeom>
                <a:avLst/>
                <a:gdLst>
                  <a:gd name="connsiteX0" fmla="*/ 5965877 w 5965940"/>
                  <a:gd name="connsiteY0" fmla="*/ 2951052 h 2951634"/>
                  <a:gd name="connsiteX1" fmla="*/ 5965874 w 5965940"/>
                  <a:gd name="connsiteY1" fmla="*/ 2951052 h 2951634"/>
                  <a:gd name="connsiteX2" fmla="*/ 5965877 w 5965940"/>
                  <a:gd name="connsiteY2" fmla="*/ 2951634 h 2951634"/>
                  <a:gd name="connsiteX3" fmla="*/ 2224803 w 5965940"/>
                  <a:gd name="connsiteY3" fmla="*/ 1672633 h 2951634"/>
                  <a:gd name="connsiteX4" fmla="*/ 2252320 w 5965940"/>
                  <a:gd name="connsiteY4" fmla="*/ 1702545 h 2951634"/>
                  <a:gd name="connsiteX5" fmla="*/ 2252320 w 5965940"/>
                  <a:gd name="connsiteY5" fmla="*/ 1866318 h 2951634"/>
                  <a:gd name="connsiteX6" fmla="*/ 2193129 w 5965940"/>
                  <a:gd name="connsiteY6" fmla="*/ 1866318 h 2951634"/>
                  <a:gd name="connsiteX7" fmla="*/ 2193695 w 5965940"/>
                  <a:gd name="connsiteY7" fmla="*/ 1701348 h 2951634"/>
                  <a:gd name="connsiteX8" fmla="*/ 2224803 w 5965940"/>
                  <a:gd name="connsiteY8" fmla="*/ 1672633 h 2951634"/>
                  <a:gd name="connsiteX9" fmla="*/ 2547842 w 5965940"/>
                  <a:gd name="connsiteY9" fmla="*/ 1574524 h 2951634"/>
                  <a:gd name="connsiteX10" fmla="*/ 2572969 w 5965940"/>
                  <a:gd name="connsiteY10" fmla="*/ 1600847 h 2951634"/>
                  <a:gd name="connsiteX11" fmla="*/ 2572969 w 5965940"/>
                  <a:gd name="connsiteY11" fmla="*/ 1671436 h 2951634"/>
                  <a:gd name="connsiteX12" fmla="*/ 2574165 w 5965940"/>
                  <a:gd name="connsiteY12" fmla="*/ 1671436 h 2951634"/>
                  <a:gd name="connsiteX13" fmla="*/ 2574165 w 5965940"/>
                  <a:gd name="connsiteY13" fmla="*/ 1738437 h 2951634"/>
                  <a:gd name="connsiteX14" fmla="*/ 2614844 w 5965940"/>
                  <a:gd name="connsiteY14" fmla="*/ 1777919 h 2951634"/>
                  <a:gd name="connsiteX15" fmla="*/ 2700989 w 5965940"/>
                  <a:gd name="connsiteY15" fmla="*/ 1777919 h 2951634"/>
                  <a:gd name="connsiteX16" fmla="*/ 2727310 w 5965940"/>
                  <a:gd name="connsiteY16" fmla="*/ 1801849 h 2951634"/>
                  <a:gd name="connsiteX17" fmla="*/ 2691417 w 5965940"/>
                  <a:gd name="connsiteY17" fmla="*/ 1856885 h 2951634"/>
                  <a:gd name="connsiteX18" fmla="*/ 2680232 w 5965940"/>
                  <a:gd name="connsiteY18" fmla="*/ 1866318 h 2951634"/>
                  <a:gd name="connsiteX19" fmla="*/ 2525808 w 5965940"/>
                  <a:gd name="connsiteY19" fmla="*/ 1866318 h 2951634"/>
                  <a:gd name="connsiteX20" fmla="*/ 2525112 w 5965940"/>
                  <a:gd name="connsiteY20" fmla="*/ 1599648 h 2951634"/>
                  <a:gd name="connsiteX21" fmla="*/ 2547842 w 5965940"/>
                  <a:gd name="connsiteY21" fmla="*/ 1574524 h 2951634"/>
                  <a:gd name="connsiteX22" fmla="*/ 2607665 w 5965940"/>
                  <a:gd name="connsiteY22" fmla="*/ 1231144 h 2951634"/>
                  <a:gd name="connsiteX23" fmla="*/ 2639969 w 5965940"/>
                  <a:gd name="connsiteY23" fmla="*/ 1264645 h 2951634"/>
                  <a:gd name="connsiteX24" fmla="*/ 2639969 w 5965940"/>
                  <a:gd name="connsiteY24" fmla="*/ 1429754 h 2951634"/>
                  <a:gd name="connsiteX25" fmla="*/ 2641166 w 5965940"/>
                  <a:gd name="connsiteY25" fmla="*/ 1429754 h 2951634"/>
                  <a:gd name="connsiteX26" fmla="*/ 2641166 w 5965940"/>
                  <a:gd name="connsiteY26" fmla="*/ 1592472 h 2951634"/>
                  <a:gd name="connsiteX27" fmla="*/ 2690220 w 5965940"/>
                  <a:gd name="connsiteY27" fmla="*/ 1642722 h 2951634"/>
                  <a:gd name="connsiteX28" fmla="*/ 2727310 w 5965940"/>
                  <a:gd name="connsiteY28" fmla="*/ 1706132 h 2951634"/>
                  <a:gd name="connsiteX29" fmla="*/ 2684237 w 5965940"/>
                  <a:gd name="connsiteY29" fmla="*/ 1731258 h 2951634"/>
                  <a:gd name="connsiteX30" fmla="*/ 2674666 w 5965940"/>
                  <a:gd name="connsiteY30" fmla="*/ 1730063 h 2951634"/>
                  <a:gd name="connsiteX31" fmla="*/ 2619628 w 5965940"/>
                  <a:gd name="connsiteY31" fmla="*/ 1670240 h 2951634"/>
                  <a:gd name="connsiteX32" fmla="*/ 2620827 w 5965940"/>
                  <a:gd name="connsiteY32" fmla="*/ 1556577 h 2951634"/>
                  <a:gd name="connsiteX33" fmla="*/ 2599290 w 5965940"/>
                  <a:gd name="connsiteY33" fmla="*/ 1531453 h 2951634"/>
                  <a:gd name="connsiteX34" fmla="*/ 2583736 w 5965940"/>
                  <a:gd name="connsiteY34" fmla="*/ 1530255 h 2951634"/>
                  <a:gd name="connsiteX35" fmla="*/ 2526306 w 5965940"/>
                  <a:gd name="connsiteY35" fmla="*/ 1468040 h 2951634"/>
                  <a:gd name="connsiteX36" fmla="*/ 2432984 w 5965940"/>
                  <a:gd name="connsiteY36" fmla="*/ 1308912 h 2951634"/>
                  <a:gd name="connsiteX37" fmla="*/ 2417431 w 5965940"/>
                  <a:gd name="connsiteY37" fmla="*/ 1246697 h 2951634"/>
                  <a:gd name="connsiteX38" fmla="*/ 2448538 w 5965940"/>
                  <a:gd name="connsiteY38" fmla="*/ 1231144 h 2951634"/>
                  <a:gd name="connsiteX39" fmla="*/ 2607665 w 5965940"/>
                  <a:gd name="connsiteY39" fmla="*/ 1231144 h 2951634"/>
                  <a:gd name="connsiteX40" fmla="*/ 1542988 w 5965940"/>
                  <a:gd name="connsiteY40" fmla="*/ 1125838 h 2951634"/>
                  <a:gd name="connsiteX41" fmla="*/ 1542988 w 5965940"/>
                  <a:gd name="connsiteY41" fmla="*/ 1264073 h 2951634"/>
                  <a:gd name="connsiteX42" fmla="*/ 1489378 w 5965940"/>
                  <a:gd name="connsiteY42" fmla="*/ 1274897 h 2951634"/>
                  <a:gd name="connsiteX43" fmla="*/ 1383569 w 5965940"/>
                  <a:gd name="connsiteY43" fmla="*/ 1434522 h 2951634"/>
                  <a:gd name="connsiteX44" fmla="*/ 1383569 w 5965940"/>
                  <a:gd name="connsiteY44" fmla="*/ 1866318 h 2951634"/>
                  <a:gd name="connsiteX45" fmla="*/ 1323073 w 5965940"/>
                  <a:gd name="connsiteY45" fmla="*/ 1866318 h 2951634"/>
                  <a:gd name="connsiteX46" fmla="*/ 1323073 w 5965940"/>
                  <a:gd name="connsiteY46" fmla="*/ 1125838 h 2951634"/>
                  <a:gd name="connsiteX47" fmla="*/ 2002911 w 5965940"/>
                  <a:gd name="connsiteY47" fmla="*/ 1125838 h 2951634"/>
                  <a:gd name="connsiteX48" fmla="*/ 2002911 w 5965940"/>
                  <a:gd name="connsiteY48" fmla="*/ 1263591 h 2951634"/>
                  <a:gd name="connsiteX49" fmla="*/ 1947459 w 5965940"/>
                  <a:gd name="connsiteY49" fmla="*/ 1274786 h 2951634"/>
                  <a:gd name="connsiteX50" fmla="*/ 1841653 w 5965940"/>
                  <a:gd name="connsiteY50" fmla="*/ 1434414 h 2951634"/>
                  <a:gd name="connsiteX51" fmla="*/ 1841653 w 5965940"/>
                  <a:gd name="connsiteY51" fmla="*/ 1866318 h 2951634"/>
                  <a:gd name="connsiteX52" fmla="*/ 1730051 w 5965940"/>
                  <a:gd name="connsiteY52" fmla="*/ 1866318 h 2951634"/>
                  <a:gd name="connsiteX53" fmla="*/ 1730052 w 5965940"/>
                  <a:gd name="connsiteY53" fmla="*/ 1434522 h 2951634"/>
                  <a:gd name="connsiteX54" fmla="*/ 1730051 w 5965940"/>
                  <a:gd name="connsiteY54" fmla="*/ 1434519 h 2951634"/>
                  <a:gd name="connsiteX55" fmla="*/ 1730051 w 5965940"/>
                  <a:gd name="connsiteY55" fmla="*/ 1420568 h 2951634"/>
                  <a:gd name="connsiteX56" fmla="*/ 1727234 w 5965940"/>
                  <a:gd name="connsiteY56" fmla="*/ 1420568 h 2951634"/>
                  <a:gd name="connsiteX57" fmla="*/ 1716437 w 5965940"/>
                  <a:gd name="connsiteY57" fmla="*/ 1367090 h 2951634"/>
                  <a:gd name="connsiteX58" fmla="*/ 1608327 w 5965940"/>
                  <a:gd name="connsiteY58" fmla="*/ 1269071 h 2951634"/>
                  <a:gd name="connsiteX59" fmla="*/ 1586325 w 5965940"/>
                  <a:gd name="connsiteY59" fmla="*/ 1265744 h 2951634"/>
                  <a:gd name="connsiteX60" fmla="*/ 1586325 w 5965940"/>
                  <a:gd name="connsiteY60" fmla="*/ 1125838 h 2951634"/>
                  <a:gd name="connsiteX61" fmla="*/ 3907006 w 5965940"/>
                  <a:gd name="connsiteY61" fmla="*/ 0 h 2951634"/>
                  <a:gd name="connsiteX62" fmla="*/ 3732325 w 5965940"/>
                  <a:gd name="connsiteY62" fmla="*/ 0 h 2951634"/>
                  <a:gd name="connsiteX63" fmla="*/ 3654557 w 5965940"/>
                  <a:gd name="connsiteY63" fmla="*/ 1648703 h 2951634"/>
                  <a:gd name="connsiteX64" fmla="*/ 3552858 w 5965940"/>
                  <a:gd name="connsiteY64" fmla="*/ 1652295 h 2951634"/>
                  <a:gd name="connsiteX65" fmla="*/ 3472697 w 5965940"/>
                  <a:gd name="connsiteY65" fmla="*/ 338595 h 2951634"/>
                  <a:gd name="connsiteX66" fmla="*/ 3294425 w 5965940"/>
                  <a:gd name="connsiteY66" fmla="*/ 338595 h 2951634"/>
                  <a:gd name="connsiteX67" fmla="*/ 3217853 w 5965940"/>
                  <a:gd name="connsiteY67" fmla="*/ 1658274 h 2951634"/>
                  <a:gd name="connsiteX68" fmla="*/ 3071887 w 5965940"/>
                  <a:gd name="connsiteY68" fmla="*/ 1665454 h 2951634"/>
                  <a:gd name="connsiteX69" fmla="*/ 3071887 w 5965940"/>
                  <a:gd name="connsiteY69" fmla="*/ 1448897 h 2951634"/>
                  <a:gd name="connsiteX70" fmla="*/ 2998904 w 5965940"/>
                  <a:gd name="connsiteY70" fmla="*/ 1319681 h 2951634"/>
                  <a:gd name="connsiteX71" fmla="*/ 2979760 w 5965940"/>
                  <a:gd name="connsiteY71" fmla="*/ 1301735 h 2951634"/>
                  <a:gd name="connsiteX72" fmla="*/ 2896009 w 5965940"/>
                  <a:gd name="connsiteY72" fmla="*/ 1293360 h 2951634"/>
                  <a:gd name="connsiteX73" fmla="*/ 2854133 w 5965940"/>
                  <a:gd name="connsiteY73" fmla="*/ 1331645 h 2951634"/>
                  <a:gd name="connsiteX74" fmla="*/ 2800293 w 5965940"/>
                  <a:gd name="connsiteY74" fmla="*/ 1433343 h 2951634"/>
                  <a:gd name="connsiteX75" fmla="*/ 2762007 w 5965940"/>
                  <a:gd name="connsiteY75" fmla="*/ 1468040 h 2951634"/>
                  <a:gd name="connsiteX76" fmla="*/ 2726114 w 5965940"/>
                  <a:gd name="connsiteY76" fmla="*/ 1503935 h 2951634"/>
                  <a:gd name="connsiteX77" fmla="*/ 2726114 w 5965940"/>
                  <a:gd name="connsiteY77" fmla="*/ 1562559 h 2951634"/>
                  <a:gd name="connsiteX78" fmla="*/ 2715346 w 5965940"/>
                  <a:gd name="connsiteY78" fmla="*/ 1581703 h 2951634"/>
                  <a:gd name="connsiteX79" fmla="*/ 2702184 w 5965940"/>
                  <a:gd name="connsiteY79" fmla="*/ 1561362 h 2951634"/>
                  <a:gd name="connsiteX80" fmla="*/ 2698595 w 5965940"/>
                  <a:gd name="connsiteY80" fmla="*/ 1466843 h 2951634"/>
                  <a:gd name="connsiteX81" fmla="*/ 2698595 w 5965940"/>
                  <a:gd name="connsiteY81" fmla="*/ 1215590 h 2951634"/>
                  <a:gd name="connsiteX82" fmla="*/ 2661505 w 5965940"/>
                  <a:gd name="connsiteY82" fmla="*/ 1173716 h 2951634"/>
                  <a:gd name="connsiteX83" fmla="*/ 2388716 w 5965940"/>
                  <a:gd name="connsiteY83" fmla="*/ 1173716 h 2951634"/>
                  <a:gd name="connsiteX84" fmla="*/ 2356411 w 5965940"/>
                  <a:gd name="connsiteY84" fmla="*/ 1208411 h 2951634"/>
                  <a:gd name="connsiteX85" fmla="*/ 2357608 w 5965940"/>
                  <a:gd name="connsiteY85" fmla="*/ 1273020 h 2951634"/>
                  <a:gd name="connsiteX86" fmla="*/ 2328893 w 5965940"/>
                  <a:gd name="connsiteY86" fmla="*/ 1319681 h 2951634"/>
                  <a:gd name="connsiteX87" fmla="*/ 2253518 w 5965940"/>
                  <a:gd name="connsiteY87" fmla="*/ 1439325 h 2951634"/>
                  <a:gd name="connsiteX88" fmla="*/ 2253518 w 5965940"/>
                  <a:gd name="connsiteY88" fmla="*/ 1555380 h 2951634"/>
                  <a:gd name="connsiteX89" fmla="*/ 2192497 w 5965940"/>
                  <a:gd name="connsiteY89" fmla="*/ 1615203 h 2951634"/>
                  <a:gd name="connsiteX90" fmla="*/ 2188133 w 5965940"/>
                  <a:gd name="connsiteY90" fmla="*/ 1615952 h 2951634"/>
                  <a:gd name="connsiteX91" fmla="*/ 2188133 w 5965940"/>
                  <a:gd name="connsiteY91" fmla="*/ 1434414 h 2951634"/>
                  <a:gd name="connsiteX92" fmla="*/ 2188133 w 5965940"/>
                  <a:gd name="connsiteY92" fmla="*/ 1434408 h 2951634"/>
                  <a:gd name="connsiteX93" fmla="*/ 2188133 w 5965940"/>
                  <a:gd name="connsiteY93" fmla="*/ 1420459 h 2951634"/>
                  <a:gd name="connsiteX94" fmla="*/ 2186024 w 5965940"/>
                  <a:gd name="connsiteY94" fmla="*/ 1420459 h 2951634"/>
                  <a:gd name="connsiteX95" fmla="*/ 2180346 w 5965940"/>
                  <a:gd name="connsiteY95" fmla="*/ 1382898 h 2951634"/>
                  <a:gd name="connsiteX96" fmla="*/ 2082327 w 5965940"/>
                  <a:gd name="connsiteY96" fmla="*/ 1274786 h 2951634"/>
                  <a:gd name="connsiteX97" fmla="*/ 2046247 w 5965940"/>
                  <a:gd name="connsiteY97" fmla="*/ 1267503 h 2951634"/>
                  <a:gd name="connsiteX98" fmla="*/ 2046247 w 5965940"/>
                  <a:gd name="connsiteY98" fmla="*/ 1060383 h 2951634"/>
                  <a:gd name="connsiteX99" fmla="*/ 2002911 w 5965940"/>
                  <a:gd name="connsiteY99" fmla="*/ 1060383 h 2951634"/>
                  <a:gd name="connsiteX100" fmla="*/ 2002911 w 5965940"/>
                  <a:gd name="connsiteY100" fmla="*/ 1060832 h 2951634"/>
                  <a:gd name="connsiteX101" fmla="*/ 1323073 w 5965940"/>
                  <a:gd name="connsiteY101" fmla="*/ 1060832 h 2951634"/>
                  <a:gd name="connsiteX102" fmla="*/ 1323073 w 5965940"/>
                  <a:gd name="connsiteY102" fmla="*/ 974326 h 2951634"/>
                  <a:gd name="connsiteX103" fmla="*/ 1323073 w 5965940"/>
                  <a:gd name="connsiteY103" fmla="*/ 938000 h 2951634"/>
                  <a:gd name="connsiteX104" fmla="*/ 1323073 w 5965940"/>
                  <a:gd name="connsiteY104" fmla="*/ 937995 h 2951634"/>
                  <a:gd name="connsiteX105" fmla="*/ 1323073 w 5965940"/>
                  <a:gd name="connsiteY105" fmla="*/ 781004 h 2951634"/>
                  <a:gd name="connsiteX106" fmla="*/ 1323073 w 5965940"/>
                  <a:gd name="connsiteY106" fmla="*/ 781003 h 2951634"/>
                  <a:gd name="connsiteX107" fmla="*/ 1217309 w 5965940"/>
                  <a:gd name="connsiteY107" fmla="*/ 781003 h 2951634"/>
                  <a:gd name="connsiteX108" fmla="*/ 1217309 w 5965940"/>
                  <a:gd name="connsiteY108" fmla="*/ 781004 h 2951634"/>
                  <a:gd name="connsiteX109" fmla="*/ 1121686 w 5965940"/>
                  <a:gd name="connsiteY109" fmla="*/ 781004 h 2951634"/>
                  <a:gd name="connsiteX110" fmla="*/ 1121686 w 5965940"/>
                  <a:gd name="connsiteY110" fmla="*/ 938000 h 2951634"/>
                  <a:gd name="connsiteX111" fmla="*/ 1121686 w 5965940"/>
                  <a:gd name="connsiteY111" fmla="*/ 974326 h 2951634"/>
                  <a:gd name="connsiteX112" fmla="*/ 1121686 w 5965940"/>
                  <a:gd name="connsiteY112" fmla="*/ 1866318 h 2951634"/>
                  <a:gd name="connsiteX113" fmla="*/ 1025040 w 5965940"/>
                  <a:gd name="connsiteY113" fmla="*/ 1866318 h 2951634"/>
                  <a:gd name="connsiteX114" fmla="*/ 1025040 w 5965940"/>
                  <a:gd name="connsiteY114" fmla="*/ 1777911 h 2951634"/>
                  <a:gd name="connsiteX115" fmla="*/ 1025040 w 5965940"/>
                  <a:gd name="connsiteY115" fmla="*/ 1776407 h 2951634"/>
                  <a:gd name="connsiteX116" fmla="*/ 904032 w 5965940"/>
                  <a:gd name="connsiteY116" fmla="*/ 1776407 h 2951634"/>
                  <a:gd name="connsiteX117" fmla="*/ 904032 w 5965940"/>
                  <a:gd name="connsiteY117" fmla="*/ 1132629 h 2951634"/>
                  <a:gd name="connsiteX118" fmla="*/ 904032 w 5965940"/>
                  <a:gd name="connsiteY118" fmla="*/ 1132626 h 2951634"/>
                  <a:gd name="connsiteX119" fmla="*/ 904031 w 5965940"/>
                  <a:gd name="connsiteY119" fmla="*/ 1132626 h 2951634"/>
                  <a:gd name="connsiteX120" fmla="*/ 904031 w 5965940"/>
                  <a:gd name="connsiteY120" fmla="*/ 974323 h 2951634"/>
                  <a:gd name="connsiteX121" fmla="*/ 904030 w 5965940"/>
                  <a:gd name="connsiteY121" fmla="*/ 974323 h 2951634"/>
                  <a:gd name="connsiteX122" fmla="*/ 752351 w 5965940"/>
                  <a:gd name="connsiteY122" fmla="*/ 974323 h 2951634"/>
                  <a:gd name="connsiteX123" fmla="*/ 600673 w 5965940"/>
                  <a:gd name="connsiteY123" fmla="*/ 974323 h 2951634"/>
                  <a:gd name="connsiteX124" fmla="*/ 600673 w 5965940"/>
                  <a:gd name="connsiteY124" fmla="*/ 1147341 h 2951634"/>
                  <a:gd name="connsiteX125" fmla="*/ 600674 w 5965940"/>
                  <a:gd name="connsiteY125" fmla="*/ 1147341 h 2951634"/>
                  <a:gd name="connsiteX126" fmla="*/ 600674 w 5965940"/>
                  <a:gd name="connsiteY126" fmla="*/ 1778187 h 2951634"/>
                  <a:gd name="connsiteX127" fmla="*/ 505978 w 5965940"/>
                  <a:gd name="connsiteY127" fmla="*/ 1778187 h 2951634"/>
                  <a:gd name="connsiteX128" fmla="*/ 505978 w 5965940"/>
                  <a:gd name="connsiteY128" fmla="*/ 1775522 h 2951634"/>
                  <a:gd name="connsiteX129" fmla="*/ 505978 w 5965940"/>
                  <a:gd name="connsiteY129" fmla="*/ 1450932 h 2951634"/>
                  <a:gd name="connsiteX130" fmla="*/ 0 w 5965940"/>
                  <a:gd name="connsiteY130" fmla="*/ 1750841 h 2951634"/>
                  <a:gd name="connsiteX131" fmla="*/ 0 w 5965940"/>
                  <a:gd name="connsiteY131" fmla="*/ 2951634 h 2951634"/>
                  <a:gd name="connsiteX132" fmla="*/ 505978 w 5965940"/>
                  <a:gd name="connsiteY132" fmla="*/ 2951634 h 2951634"/>
                  <a:gd name="connsiteX133" fmla="*/ 1339431 w 5965940"/>
                  <a:gd name="connsiteY133" fmla="*/ 2951634 h 2951634"/>
                  <a:gd name="connsiteX134" fmla="*/ 3384619 w 5965940"/>
                  <a:gd name="connsiteY134" fmla="*/ 2951634 h 2951634"/>
                  <a:gd name="connsiteX135" fmla="*/ 4172617 w 5965940"/>
                  <a:gd name="connsiteY135" fmla="*/ 2951634 h 2951634"/>
                  <a:gd name="connsiteX136" fmla="*/ 4172620 w 5965940"/>
                  <a:gd name="connsiteY136" fmla="*/ 2951052 h 2951634"/>
                  <a:gd name="connsiteX137" fmla="*/ 5965874 w 5965940"/>
                  <a:gd name="connsiteY137" fmla="*/ 2951052 h 2951634"/>
                  <a:gd name="connsiteX138" fmla="*/ 5965208 w 5965940"/>
                  <a:gd name="connsiteY138" fmla="*/ 2865948 h 2951634"/>
                  <a:gd name="connsiteX139" fmla="*/ 5965877 w 5965940"/>
                  <a:gd name="connsiteY139" fmla="*/ 2857204 h 2951634"/>
                  <a:gd name="connsiteX140" fmla="*/ 5965877 w 5965940"/>
                  <a:gd name="connsiteY140" fmla="*/ 2309858 h 2951634"/>
                  <a:gd name="connsiteX141" fmla="*/ 5965877 w 5965940"/>
                  <a:gd name="connsiteY141" fmla="*/ 2302863 h 2951634"/>
                  <a:gd name="connsiteX142" fmla="*/ 5953806 w 5965940"/>
                  <a:gd name="connsiteY142" fmla="*/ 2292370 h 2951634"/>
                  <a:gd name="connsiteX143" fmla="*/ 5924966 w 5965940"/>
                  <a:gd name="connsiteY143" fmla="*/ 2291786 h 2951634"/>
                  <a:gd name="connsiteX144" fmla="*/ 5924295 w 5965940"/>
                  <a:gd name="connsiteY144" fmla="*/ 2167629 h 2951634"/>
                  <a:gd name="connsiteX145" fmla="*/ 5890762 w 5965940"/>
                  <a:gd name="connsiteY145" fmla="*/ 2132072 h 2951634"/>
                  <a:gd name="connsiteX146" fmla="*/ 5879361 w 5965940"/>
                  <a:gd name="connsiteY146" fmla="*/ 2127993 h 2951634"/>
                  <a:gd name="connsiteX147" fmla="*/ 5849180 w 5965940"/>
                  <a:gd name="connsiteY147" fmla="*/ 2055714 h 2951634"/>
                  <a:gd name="connsiteX148" fmla="*/ 5363604 w 5965940"/>
                  <a:gd name="connsiteY148" fmla="*/ 1753185 h 2951634"/>
                  <a:gd name="connsiteX149" fmla="*/ 5137584 w 5965940"/>
                  <a:gd name="connsiteY149" fmla="*/ 1770090 h 2951634"/>
                  <a:gd name="connsiteX150" fmla="*/ 5126181 w 5965940"/>
                  <a:gd name="connsiteY150" fmla="*/ 1763096 h 2951634"/>
                  <a:gd name="connsiteX151" fmla="*/ 5126181 w 5965940"/>
                  <a:gd name="connsiteY151" fmla="*/ 1746774 h 2951634"/>
                  <a:gd name="connsiteX152" fmla="*/ 5126181 w 5965940"/>
                  <a:gd name="connsiteY152" fmla="*/ 1209917 h 2951634"/>
                  <a:gd name="connsiteX153" fmla="*/ 4964547 w 5965940"/>
                  <a:gd name="connsiteY153" fmla="*/ 1075267 h 2951634"/>
                  <a:gd name="connsiteX154" fmla="*/ 4935706 w 5965940"/>
                  <a:gd name="connsiteY154" fmla="*/ 1075848 h 2951634"/>
                  <a:gd name="connsiteX155" fmla="*/ 4798887 w 5965940"/>
                  <a:gd name="connsiteY155" fmla="*/ 1216330 h 2951634"/>
                  <a:gd name="connsiteX156" fmla="*/ 4798887 w 5965940"/>
                  <a:gd name="connsiteY156" fmla="*/ 1364968 h 2951634"/>
                  <a:gd name="connsiteX157" fmla="*/ 4798887 w 5965940"/>
                  <a:gd name="connsiteY157" fmla="*/ 1968276 h 2951634"/>
                  <a:gd name="connsiteX158" fmla="*/ 4788156 w 5965940"/>
                  <a:gd name="connsiteY158" fmla="*/ 2002086 h 2951634"/>
                  <a:gd name="connsiteX159" fmla="*/ 4745232 w 5965940"/>
                  <a:gd name="connsiteY159" fmla="*/ 2077280 h 2951634"/>
                  <a:gd name="connsiteX160" fmla="*/ 4738526 w 5965940"/>
                  <a:gd name="connsiteY160" fmla="*/ 2056877 h 2951634"/>
                  <a:gd name="connsiteX161" fmla="*/ 4738526 w 5965940"/>
                  <a:gd name="connsiteY161" fmla="*/ 1648846 h 2951634"/>
                  <a:gd name="connsiteX162" fmla="*/ 4738526 w 5965940"/>
                  <a:gd name="connsiteY162" fmla="*/ 1210501 h 2951634"/>
                  <a:gd name="connsiteX163" fmla="*/ 4576891 w 5965940"/>
                  <a:gd name="connsiteY163" fmla="*/ 1075848 h 2951634"/>
                  <a:gd name="connsiteX164" fmla="*/ 4411904 w 5965940"/>
                  <a:gd name="connsiteY164" fmla="*/ 1200591 h 2951634"/>
                  <a:gd name="connsiteX165" fmla="*/ 4410563 w 5965940"/>
                  <a:gd name="connsiteY165" fmla="*/ 1211083 h 2951634"/>
                  <a:gd name="connsiteX166" fmla="*/ 4410563 w 5965940"/>
                  <a:gd name="connsiteY166" fmla="*/ 1786995 h 2951634"/>
                  <a:gd name="connsiteX167" fmla="*/ 4411231 w 5965940"/>
                  <a:gd name="connsiteY167" fmla="*/ 1787577 h 2951634"/>
                  <a:gd name="connsiteX168" fmla="*/ 4408550 w 5965940"/>
                  <a:gd name="connsiteY168" fmla="*/ 1787577 h 2951634"/>
                  <a:gd name="connsiteX169" fmla="*/ 4409220 w 5965940"/>
                  <a:gd name="connsiteY169" fmla="*/ 1762513 h 2951634"/>
                  <a:gd name="connsiteX170" fmla="*/ 4409220 w 5965940"/>
                  <a:gd name="connsiteY170" fmla="*/ 1225656 h 2951634"/>
                  <a:gd name="connsiteX171" fmla="*/ 4408550 w 5965940"/>
                  <a:gd name="connsiteY171" fmla="*/ 1200591 h 2951634"/>
                  <a:gd name="connsiteX172" fmla="*/ 4405197 w 5965940"/>
                  <a:gd name="connsiteY172" fmla="*/ 1221575 h 2951634"/>
                  <a:gd name="connsiteX173" fmla="*/ 4405197 w 5965940"/>
                  <a:gd name="connsiteY173" fmla="*/ 1423843 h 2951634"/>
                  <a:gd name="connsiteX174" fmla="*/ 4405197 w 5965940"/>
                  <a:gd name="connsiteY174" fmla="*/ 1767758 h 2951634"/>
                  <a:gd name="connsiteX175" fmla="*/ 4387758 w 5965940"/>
                  <a:gd name="connsiteY175" fmla="*/ 1785246 h 2951634"/>
                  <a:gd name="connsiteX176" fmla="*/ 4176908 w 5965940"/>
                  <a:gd name="connsiteY176" fmla="*/ 1785246 h 2951634"/>
                  <a:gd name="connsiteX177" fmla="*/ 4177402 w 5965940"/>
                  <a:gd name="connsiteY177" fmla="*/ 1651098 h 2951634"/>
                  <a:gd name="connsiteX178" fmla="*/ 3987168 w 5965940"/>
                  <a:gd name="connsiteY178" fmla="*/ 1647507 h 295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5965940" h="2951634">
                    <a:moveTo>
                      <a:pt x="5965877" y="2951052"/>
                    </a:moveTo>
                    <a:lnTo>
                      <a:pt x="5965874" y="2951052"/>
                    </a:lnTo>
                    <a:lnTo>
                      <a:pt x="5965877" y="2951634"/>
                    </a:lnTo>
                    <a:close/>
                    <a:moveTo>
                      <a:pt x="2224803" y="1672633"/>
                    </a:moveTo>
                    <a:cubicBezTo>
                      <a:pt x="2247536" y="1672633"/>
                      <a:pt x="2252320" y="1682204"/>
                      <a:pt x="2252320" y="1702545"/>
                    </a:cubicBezTo>
                    <a:lnTo>
                      <a:pt x="2252320" y="1866318"/>
                    </a:lnTo>
                    <a:lnTo>
                      <a:pt x="2193129" y="1866318"/>
                    </a:lnTo>
                    <a:lnTo>
                      <a:pt x="2193695" y="1701348"/>
                    </a:lnTo>
                    <a:cubicBezTo>
                      <a:pt x="2193695" y="1677417"/>
                      <a:pt x="2204464" y="1672633"/>
                      <a:pt x="2224803" y="1672633"/>
                    </a:cubicBezTo>
                    <a:close/>
                    <a:moveTo>
                      <a:pt x="2547842" y="1574524"/>
                    </a:moveTo>
                    <a:cubicBezTo>
                      <a:pt x="2566986" y="1574524"/>
                      <a:pt x="2572969" y="1582900"/>
                      <a:pt x="2572969" y="1600847"/>
                    </a:cubicBezTo>
                    <a:cubicBezTo>
                      <a:pt x="2572969" y="1624774"/>
                      <a:pt x="2572969" y="1647507"/>
                      <a:pt x="2572969" y="1671436"/>
                    </a:cubicBezTo>
                    <a:cubicBezTo>
                      <a:pt x="2572969" y="1671436"/>
                      <a:pt x="2572969" y="1671436"/>
                      <a:pt x="2574165" y="1671436"/>
                    </a:cubicBezTo>
                    <a:cubicBezTo>
                      <a:pt x="2574165" y="1694169"/>
                      <a:pt x="2574165" y="1716902"/>
                      <a:pt x="2574165" y="1738437"/>
                    </a:cubicBezTo>
                    <a:cubicBezTo>
                      <a:pt x="2574165" y="1765955"/>
                      <a:pt x="2586129" y="1779116"/>
                      <a:pt x="2614844" y="1777919"/>
                    </a:cubicBezTo>
                    <a:cubicBezTo>
                      <a:pt x="2643559" y="1776723"/>
                      <a:pt x="2672274" y="1777919"/>
                      <a:pt x="2700989" y="1777919"/>
                    </a:cubicBezTo>
                    <a:cubicBezTo>
                      <a:pt x="2718935" y="1777919"/>
                      <a:pt x="2727310" y="1782706"/>
                      <a:pt x="2727310" y="1801849"/>
                    </a:cubicBezTo>
                    <a:cubicBezTo>
                      <a:pt x="2726114" y="1826974"/>
                      <a:pt x="2734488" y="1856885"/>
                      <a:pt x="2691417" y="1856885"/>
                    </a:cubicBezTo>
                    <a:lnTo>
                      <a:pt x="2680232" y="1866318"/>
                    </a:lnTo>
                    <a:lnTo>
                      <a:pt x="2525808" y="1866318"/>
                    </a:lnTo>
                    <a:lnTo>
                      <a:pt x="2525112" y="1599648"/>
                    </a:lnTo>
                    <a:cubicBezTo>
                      <a:pt x="2525112" y="1584095"/>
                      <a:pt x="2529896" y="1574524"/>
                      <a:pt x="2547842" y="1574524"/>
                    </a:cubicBezTo>
                    <a:close/>
                    <a:moveTo>
                      <a:pt x="2607665" y="1231144"/>
                    </a:moveTo>
                    <a:cubicBezTo>
                      <a:pt x="2633987" y="1229947"/>
                      <a:pt x="2641166" y="1240715"/>
                      <a:pt x="2639969" y="1264645"/>
                    </a:cubicBezTo>
                    <a:cubicBezTo>
                      <a:pt x="2638772" y="1319681"/>
                      <a:pt x="2639969" y="1374719"/>
                      <a:pt x="2639969" y="1429754"/>
                    </a:cubicBezTo>
                    <a:cubicBezTo>
                      <a:pt x="2639969" y="1429754"/>
                      <a:pt x="2639969" y="1429754"/>
                      <a:pt x="2641166" y="1429754"/>
                    </a:cubicBezTo>
                    <a:cubicBezTo>
                      <a:pt x="2641166" y="1483594"/>
                      <a:pt x="2641166" y="1537435"/>
                      <a:pt x="2641166" y="1592472"/>
                    </a:cubicBezTo>
                    <a:cubicBezTo>
                      <a:pt x="2641166" y="1631954"/>
                      <a:pt x="2650739" y="1640328"/>
                      <a:pt x="2690220" y="1642722"/>
                    </a:cubicBezTo>
                    <a:cubicBezTo>
                      <a:pt x="2729702" y="1643918"/>
                      <a:pt x="2729702" y="1647507"/>
                      <a:pt x="2727310" y="1706132"/>
                    </a:cubicBezTo>
                    <a:cubicBezTo>
                      <a:pt x="2726114" y="1739634"/>
                      <a:pt x="2704578" y="1732455"/>
                      <a:pt x="2684237" y="1731258"/>
                    </a:cubicBezTo>
                    <a:cubicBezTo>
                      <a:pt x="2680648" y="1731258"/>
                      <a:pt x="2678257" y="1730063"/>
                      <a:pt x="2674666" y="1730063"/>
                    </a:cubicBezTo>
                    <a:cubicBezTo>
                      <a:pt x="2619628" y="1727669"/>
                      <a:pt x="2619628" y="1727669"/>
                      <a:pt x="2619628" y="1670240"/>
                    </a:cubicBezTo>
                    <a:cubicBezTo>
                      <a:pt x="2619628" y="1631954"/>
                      <a:pt x="2617236" y="1594865"/>
                      <a:pt x="2620827" y="1556577"/>
                    </a:cubicBezTo>
                    <a:cubicBezTo>
                      <a:pt x="2622024" y="1537435"/>
                      <a:pt x="2612451" y="1533844"/>
                      <a:pt x="2599290" y="1531453"/>
                    </a:cubicBezTo>
                    <a:cubicBezTo>
                      <a:pt x="2594506" y="1530255"/>
                      <a:pt x="2589718" y="1530255"/>
                      <a:pt x="2583736" y="1530255"/>
                    </a:cubicBezTo>
                    <a:cubicBezTo>
                      <a:pt x="2521521" y="1530255"/>
                      <a:pt x="2525112" y="1536238"/>
                      <a:pt x="2526306" y="1468040"/>
                    </a:cubicBezTo>
                    <a:cubicBezTo>
                      <a:pt x="2528699" y="1395057"/>
                      <a:pt x="2503576" y="1338824"/>
                      <a:pt x="2432984" y="1308912"/>
                    </a:cubicBezTo>
                    <a:cubicBezTo>
                      <a:pt x="2401878" y="1295753"/>
                      <a:pt x="2417431" y="1268233"/>
                      <a:pt x="2417431" y="1246697"/>
                    </a:cubicBezTo>
                    <a:cubicBezTo>
                      <a:pt x="2417431" y="1227553"/>
                      <a:pt x="2435376" y="1231144"/>
                      <a:pt x="2448538" y="1231144"/>
                    </a:cubicBezTo>
                    <a:cubicBezTo>
                      <a:pt x="2501182" y="1231144"/>
                      <a:pt x="2555021" y="1232341"/>
                      <a:pt x="2607665" y="1231144"/>
                    </a:cubicBezTo>
                    <a:close/>
                    <a:moveTo>
                      <a:pt x="1542988" y="1125838"/>
                    </a:moveTo>
                    <a:lnTo>
                      <a:pt x="1542988" y="1264073"/>
                    </a:lnTo>
                    <a:lnTo>
                      <a:pt x="1489378" y="1274897"/>
                    </a:lnTo>
                    <a:cubicBezTo>
                      <a:pt x="1427198" y="1301196"/>
                      <a:pt x="1383569" y="1362765"/>
                      <a:pt x="1383569" y="1434522"/>
                    </a:cubicBezTo>
                    <a:lnTo>
                      <a:pt x="1383569" y="1866318"/>
                    </a:lnTo>
                    <a:lnTo>
                      <a:pt x="1323073" y="1866318"/>
                    </a:lnTo>
                    <a:lnTo>
                      <a:pt x="1323073" y="1125838"/>
                    </a:lnTo>
                    <a:close/>
                    <a:moveTo>
                      <a:pt x="2002911" y="1125838"/>
                    </a:moveTo>
                    <a:lnTo>
                      <a:pt x="2002911" y="1263591"/>
                    </a:lnTo>
                    <a:lnTo>
                      <a:pt x="1947459" y="1274786"/>
                    </a:lnTo>
                    <a:cubicBezTo>
                      <a:pt x="1885280" y="1301086"/>
                      <a:pt x="1841653" y="1362655"/>
                      <a:pt x="1841653" y="1434414"/>
                    </a:cubicBezTo>
                    <a:lnTo>
                      <a:pt x="1841653" y="1866318"/>
                    </a:lnTo>
                    <a:lnTo>
                      <a:pt x="1730051" y="1866318"/>
                    </a:lnTo>
                    <a:lnTo>
                      <a:pt x="1730052" y="1434522"/>
                    </a:lnTo>
                    <a:lnTo>
                      <a:pt x="1730051" y="1434519"/>
                    </a:lnTo>
                    <a:lnTo>
                      <a:pt x="1730051" y="1420568"/>
                    </a:lnTo>
                    <a:lnTo>
                      <a:pt x="1727234" y="1420568"/>
                    </a:lnTo>
                    <a:lnTo>
                      <a:pt x="1716437" y="1367090"/>
                    </a:lnTo>
                    <a:cubicBezTo>
                      <a:pt x="1696714" y="1320455"/>
                      <a:pt x="1657149" y="1284256"/>
                      <a:pt x="1608327" y="1269071"/>
                    </a:cubicBezTo>
                    <a:lnTo>
                      <a:pt x="1586325" y="1265744"/>
                    </a:lnTo>
                    <a:lnTo>
                      <a:pt x="1586325" y="1125838"/>
                    </a:lnTo>
                    <a:close/>
                    <a:moveTo>
                      <a:pt x="3907006" y="0"/>
                    </a:moveTo>
                    <a:lnTo>
                      <a:pt x="3732325" y="0"/>
                    </a:lnTo>
                    <a:lnTo>
                      <a:pt x="3654557" y="1648703"/>
                    </a:lnTo>
                    <a:lnTo>
                      <a:pt x="3552858" y="1652295"/>
                    </a:lnTo>
                    <a:lnTo>
                      <a:pt x="3472697" y="338595"/>
                    </a:lnTo>
                    <a:lnTo>
                      <a:pt x="3294425" y="338595"/>
                    </a:lnTo>
                    <a:lnTo>
                      <a:pt x="3217853" y="1658274"/>
                    </a:lnTo>
                    <a:lnTo>
                      <a:pt x="3071887" y="1665454"/>
                    </a:lnTo>
                    <a:cubicBezTo>
                      <a:pt x="3071887" y="1593668"/>
                      <a:pt x="3071887" y="1520683"/>
                      <a:pt x="3071887" y="1448897"/>
                    </a:cubicBezTo>
                    <a:cubicBezTo>
                      <a:pt x="3071887" y="1392664"/>
                      <a:pt x="3049154" y="1348396"/>
                      <a:pt x="2998904" y="1319681"/>
                    </a:cubicBezTo>
                    <a:cubicBezTo>
                      <a:pt x="2990528" y="1314896"/>
                      <a:pt x="2984548" y="1310109"/>
                      <a:pt x="2979760" y="1301735"/>
                    </a:cubicBezTo>
                    <a:cubicBezTo>
                      <a:pt x="2968992" y="1281394"/>
                      <a:pt x="2906777" y="1274218"/>
                      <a:pt x="2896009" y="1293360"/>
                    </a:cubicBezTo>
                    <a:cubicBezTo>
                      <a:pt x="2885241" y="1312501"/>
                      <a:pt x="2868490" y="1319681"/>
                      <a:pt x="2854133" y="1331645"/>
                    </a:cubicBezTo>
                    <a:cubicBezTo>
                      <a:pt x="2820633" y="1357968"/>
                      <a:pt x="2800293" y="1391467"/>
                      <a:pt x="2800293" y="1433343"/>
                    </a:cubicBezTo>
                    <a:cubicBezTo>
                      <a:pt x="2800293" y="1463256"/>
                      <a:pt x="2788329" y="1471630"/>
                      <a:pt x="2762007" y="1468040"/>
                    </a:cubicBezTo>
                    <a:cubicBezTo>
                      <a:pt x="2735686" y="1464451"/>
                      <a:pt x="2724917" y="1478808"/>
                      <a:pt x="2726114" y="1503935"/>
                    </a:cubicBezTo>
                    <a:cubicBezTo>
                      <a:pt x="2727310" y="1523079"/>
                      <a:pt x="2726114" y="1542221"/>
                      <a:pt x="2726114" y="1562559"/>
                    </a:cubicBezTo>
                    <a:cubicBezTo>
                      <a:pt x="2726114" y="1570933"/>
                      <a:pt x="2727310" y="1580506"/>
                      <a:pt x="2715346" y="1581703"/>
                    </a:cubicBezTo>
                    <a:cubicBezTo>
                      <a:pt x="2702184" y="1582900"/>
                      <a:pt x="2702184" y="1570933"/>
                      <a:pt x="2702184" y="1561362"/>
                    </a:cubicBezTo>
                    <a:cubicBezTo>
                      <a:pt x="2700989" y="1530255"/>
                      <a:pt x="2698595" y="1497950"/>
                      <a:pt x="2698595" y="1466843"/>
                    </a:cubicBezTo>
                    <a:cubicBezTo>
                      <a:pt x="2697399" y="1383093"/>
                      <a:pt x="2697399" y="1299341"/>
                      <a:pt x="2698595" y="1215590"/>
                    </a:cubicBezTo>
                    <a:cubicBezTo>
                      <a:pt x="2698595" y="1190464"/>
                      <a:pt x="2690220" y="1173716"/>
                      <a:pt x="2661505" y="1173716"/>
                    </a:cubicBezTo>
                    <a:cubicBezTo>
                      <a:pt x="2570575" y="1173716"/>
                      <a:pt x="2479646" y="1173716"/>
                      <a:pt x="2388716" y="1173716"/>
                    </a:cubicBezTo>
                    <a:cubicBezTo>
                      <a:pt x="2365983" y="1173716"/>
                      <a:pt x="2355216" y="1185679"/>
                      <a:pt x="2356411" y="1208411"/>
                    </a:cubicBezTo>
                    <a:cubicBezTo>
                      <a:pt x="2356411" y="1229947"/>
                      <a:pt x="2355216" y="1251485"/>
                      <a:pt x="2357608" y="1273020"/>
                    </a:cubicBezTo>
                    <a:cubicBezTo>
                      <a:pt x="2360001" y="1296948"/>
                      <a:pt x="2351626" y="1310109"/>
                      <a:pt x="2328893" y="1319681"/>
                    </a:cubicBezTo>
                    <a:cubicBezTo>
                      <a:pt x="2278642" y="1342413"/>
                      <a:pt x="2254715" y="1384290"/>
                      <a:pt x="2253518" y="1439325"/>
                    </a:cubicBezTo>
                    <a:cubicBezTo>
                      <a:pt x="2253518" y="1477612"/>
                      <a:pt x="2253518" y="1517094"/>
                      <a:pt x="2253518" y="1555380"/>
                    </a:cubicBezTo>
                    <a:cubicBezTo>
                      <a:pt x="2253518" y="1623580"/>
                      <a:pt x="2260697" y="1615203"/>
                      <a:pt x="2192497" y="1615203"/>
                    </a:cubicBezTo>
                    <a:lnTo>
                      <a:pt x="2188133" y="1615952"/>
                    </a:lnTo>
                    <a:lnTo>
                      <a:pt x="2188133" y="1434414"/>
                    </a:lnTo>
                    <a:lnTo>
                      <a:pt x="2188133" y="1434408"/>
                    </a:lnTo>
                    <a:lnTo>
                      <a:pt x="2188133" y="1420459"/>
                    </a:lnTo>
                    <a:lnTo>
                      <a:pt x="2186024" y="1420459"/>
                    </a:lnTo>
                    <a:lnTo>
                      <a:pt x="2180346" y="1382898"/>
                    </a:lnTo>
                    <a:cubicBezTo>
                      <a:pt x="2165160" y="1334076"/>
                      <a:pt x="2128961" y="1294511"/>
                      <a:pt x="2082327" y="1274786"/>
                    </a:cubicBezTo>
                    <a:lnTo>
                      <a:pt x="2046247" y="1267503"/>
                    </a:lnTo>
                    <a:lnTo>
                      <a:pt x="2046247" y="1060383"/>
                    </a:lnTo>
                    <a:lnTo>
                      <a:pt x="2002911" y="1060383"/>
                    </a:lnTo>
                    <a:lnTo>
                      <a:pt x="2002911" y="1060832"/>
                    </a:lnTo>
                    <a:lnTo>
                      <a:pt x="1323073" y="1060832"/>
                    </a:lnTo>
                    <a:lnTo>
                      <a:pt x="1323073" y="974326"/>
                    </a:lnTo>
                    <a:lnTo>
                      <a:pt x="1323073" y="938000"/>
                    </a:lnTo>
                    <a:lnTo>
                      <a:pt x="1323073" y="937995"/>
                    </a:lnTo>
                    <a:lnTo>
                      <a:pt x="1323073" y="781004"/>
                    </a:lnTo>
                    <a:lnTo>
                      <a:pt x="1323073" y="781003"/>
                    </a:lnTo>
                    <a:lnTo>
                      <a:pt x="1217309" y="781003"/>
                    </a:lnTo>
                    <a:lnTo>
                      <a:pt x="1217309" y="781004"/>
                    </a:lnTo>
                    <a:lnTo>
                      <a:pt x="1121686" y="781004"/>
                    </a:lnTo>
                    <a:lnTo>
                      <a:pt x="1121686" y="938000"/>
                    </a:lnTo>
                    <a:lnTo>
                      <a:pt x="1121686" y="974326"/>
                    </a:lnTo>
                    <a:lnTo>
                      <a:pt x="1121686" y="1866318"/>
                    </a:lnTo>
                    <a:lnTo>
                      <a:pt x="1025040" y="1866318"/>
                    </a:lnTo>
                    <a:lnTo>
                      <a:pt x="1025040" y="1777911"/>
                    </a:lnTo>
                    <a:lnTo>
                      <a:pt x="1025040" y="1776407"/>
                    </a:lnTo>
                    <a:lnTo>
                      <a:pt x="904032" y="1776407"/>
                    </a:lnTo>
                    <a:lnTo>
                      <a:pt x="904032" y="1132629"/>
                    </a:lnTo>
                    <a:lnTo>
                      <a:pt x="904032" y="1132626"/>
                    </a:lnTo>
                    <a:lnTo>
                      <a:pt x="904031" y="1132626"/>
                    </a:lnTo>
                    <a:lnTo>
                      <a:pt x="904031" y="974323"/>
                    </a:lnTo>
                    <a:lnTo>
                      <a:pt x="904030" y="974323"/>
                    </a:lnTo>
                    <a:lnTo>
                      <a:pt x="752351" y="974323"/>
                    </a:lnTo>
                    <a:lnTo>
                      <a:pt x="600673" y="974323"/>
                    </a:lnTo>
                    <a:lnTo>
                      <a:pt x="600673" y="1147341"/>
                    </a:lnTo>
                    <a:lnTo>
                      <a:pt x="600674" y="1147341"/>
                    </a:lnTo>
                    <a:lnTo>
                      <a:pt x="600674" y="1778187"/>
                    </a:lnTo>
                    <a:lnTo>
                      <a:pt x="505978" y="1778187"/>
                    </a:lnTo>
                    <a:lnTo>
                      <a:pt x="505978" y="1775522"/>
                    </a:lnTo>
                    <a:lnTo>
                      <a:pt x="505978" y="1450932"/>
                    </a:lnTo>
                    <a:lnTo>
                      <a:pt x="0" y="1750841"/>
                    </a:lnTo>
                    <a:lnTo>
                      <a:pt x="0" y="2951634"/>
                    </a:lnTo>
                    <a:lnTo>
                      <a:pt x="505978" y="2951634"/>
                    </a:lnTo>
                    <a:lnTo>
                      <a:pt x="1339431" y="2951634"/>
                    </a:lnTo>
                    <a:lnTo>
                      <a:pt x="3384619" y="2951634"/>
                    </a:lnTo>
                    <a:lnTo>
                      <a:pt x="4172617" y="2951634"/>
                    </a:lnTo>
                    <a:lnTo>
                      <a:pt x="4172620" y="2951052"/>
                    </a:lnTo>
                    <a:lnTo>
                      <a:pt x="5965874" y="2951052"/>
                    </a:lnTo>
                    <a:lnTo>
                      <a:pt x="5965208" y="2865948"/>
                    </a:lnTo>
                    <a:cubicBezTo>
                      <a:pt x="5965208" y="2863033"/>
                      <a:pt x="5965877" y="2860118"/>
                      <a:pt x="5965877" y="2857204"/>
                    </a:cubicBezTo>
                    <a:cubicBezTo>
                      <a:pt x="5965877" y="2674754"/>
                      <a:pt x="5965877" y="2492307"/>
                      <a:pt x="5965877" y="2309858"/>
                    </a:cubicBezTo>
                    <a:cubicBezTo>
                      <a:pt x="5965877" y="2307526"/>
                      <a:pt x="5965877" y="2305193"/>
                      <a:pt x="5965877" y="2302863"/>
                    </a:cubicBezTo>
                    <a:cubicBezTo>
                      <a:pt x="5966548" y="2295285"/>
                      <a:pt x="5961854" y="2292370"/>
                      <a:pt x="5953806" y="2292370"/>
                    </a:cubicBezTo>
                    <a:cubicBezTo>
                      <a:pt x="5944417" y="2292370"/>
                      <a:pt x="5934356" y="2292370"/>
                      <a:pt x="5924966" y="2291786"/>
                    </a:cubicBezTo>
                    <a:cubicBezTo>
                      <a:pt x="5924966" y="2250402"/>
                      <a:pt x="5924966" y="2209015"/>
                      <a:pt x="5924295" y="2167629"/>
                    </a:cubicBezTo>
                    <a:cubicBezTo>
                      <a:pt x="5924295" y="2146062"/>
                      <a:pt x="5914908" y="2136735"/>
                      <a:pt x="5890762" y="2132072"/>
                    </a:cubicBezTo>
                    <a:cubicBezTo>
                      <a:pt x="5886739" y="2131489"/>
                      <a:pt x="5883385" y="2129742"/>
                      <a:pt x="5879361" y="2127993"/>
                    </a:cubicBezTo>
                    <a:cubicBezTo>
                      <a:pt x="5873324" y="2102928"/>
                      <a:pt x="5861923" y="2079028"/>
                      <a:pt x="5849180" y="2055714"/>
                    </a:cubicBezTo>
                    <a:cubicBezTo>
                      <a:pt x="5749920" y="1879092"/>
                      <a:pt x="5587613" y="1777669"/>
                      <a:pt x="5363604" y="1753185"/>
                    </a:cubicBezTo>
                    <a:cubicBezTo>
                      <a:pt x="5287817" y="1745025"/>
                      <a:pt x="5211359" y="1750270"/>
                      <a:pt x="5137584" y="1770090"/>
                    </a:cubicBezTo>
                    <a:cubicBezTo>
                      <a:pt x="5132217" y="1770090"/>
                      <a:pt x="5126181" y="1769506"/>
                      <a:pt x="5126181" y="1763096"/>
                    </a:cubicBezTo>
                    <a:cubicBezTo>
                      <a:pt x="5126181" y="1757848"/>
                      <a:pt x="5126181" y="1752602"/>
                      <a:pt x="5126181" y="1746774"/>
                    </a:cubicBezTo>
                    <a:cubicBezTo>
                      <a:pt x="5126181" y="1567822"/>
                      <a:pt x="5125511" y="1388867"/>
                      <a:pt x="5126181" y="1209917"/>
                    </a:cubicBezTo>
                    <a:cubicBezTo>
                      <a:pt x="5126181" y="1141136"/>
                      <a:pt x="5052407" y="1071769"/>
                      <a:pt x="4964547" y="1075267"/>
                    </a:cubicBezTo>
                    <a:cubicBezTo>
                      <a:pt x="4955158" y="1074101"/>
                      <a:pt x="4945097" y="1074101"/>
                      <a:pt x="4935706" y="1075848"/>
                    </a:cubicBezTo>
                    <a:cubicBezTo>
                      <a:pt x="4847177" y="1090422"/>
                      <a:pt x="4796875" y="1155707"/>
                      <a:pt x="4798887" y="1216330"/>
                    </a:cubicBezTo>
                    <a:cubicBezTo>
                      <a:pt x="4800230" y="1265875"/>
                      <a:pt x="4798887" y="1315421"/>
                      <a:pt x="4798887" y="1364968"/>
                    </a:cubicBezTo>
                    <a:cubicBezTo>
                      <a:pt x="4798887" y="1566074"/>
                      <a:pt x="4798887" y="1767175"/>
                      <a:pt x="4798887" y="1968276"/>
                    </a:cubicBezTo>
                    <a:cubicBezTo>
                      <a:pt x="4798887" y="1980517"/>
                      <a:pt x="4796205" y="1991009"/>
                      <a:pt x="4788156" y="2002086"/>
                    </a:cubicBezTo>
                    <a:cubicBezTo>
                      <a:pt x="4771389" y="2025985"/>
                      <a:pt x="4755963" y="2050466"/>
                      <a:pt x="4745232" y="2077280"/>
                    </a:cubicBezTo>
                    <a:cubicBezTo>
                      <a:pt x="4733832" y="2072617"/>
                      <a:pt x="4738526" y="2063873"/>
                      <a:pt x="4738526" y="2056877"/>
                    </a:cubicBezTo>
                    <a:cubicBezTo>
                      <a:pt x="4738526" y="1921062"/>
                      <a:pt x="4738526" y="1784662"/>
                      <a:pt x="4738526" y="1648846"/>
                    </a:cubicBezTo>
                    <a:cubicBezTo>
                      <a:pt x="4738526" y="1502537"/>
                      <a:pt x="4737856" y="1356226"/>
                      <a:pt x="4738526" y="1210501"/>
                    </a:cubicBezTo>
                    <a:cubicBezTo>
                      <a:pt x="4739197" y="1139970"/>
                      <a:pt x="4661398" y="1071186"/>
                      <a:pt x="4576891" y="1075848"/>
                    </a:cubicBezTo>
                    <a:cubicBezTo>
                      <a:pt x="4511835" y="1070020"/>
                      <a:pt x="4422634" y="1116652"/>
                      <a:pt x="4411904" y="1200591"/>
                    </a:cubicBezTo>
                    <a:cubicBezTo>
                      <a:pt x="4409890" y="1204087"/>
                      <a:pt x="4410563" y="1207586"/>
                      <a:pt x="4410563" y="1211083"/>
                    </a:cubicBezTo>
                    <a:cubicBezTo>
                      <a:pt x="4410563" y="1402859"/>
                      <a:pt x="4410563" y="1595219"/>
                      <a:pt x="4410563" y="1786995"/>
                    </a:cubicBezTo>
                    <a:cubicBezTo>
                      <a:pt x="4410563" y="1786995"/>
                      <a:pt x="4411231" y="1787577"/>
                      <a:pt x="4411231" y="1787577"/>
                    </a:cubicBezTo>
                    <a:cubicBezTo>
                      <a:pt x="4410563" y="1787577"/>
                      <a:pt x="4409220" y="1787577"/>
                      <a:pt x="4408550" y="1787577"/>
                    </a:cubicBezTo>
                    <a:cubicBezTo>
                      <a:pt x="4408550" y="1779416"/>
                      <a:pt x="4409220" y="1770673"/>
                      <a:pt x="4409220" y="1762513"/>
                    </a:cubicBezTo>
                    <a:cubicBezTo>
                      <a:pt x="4409220" y="1583562"/>
                      <a:pt x="4409220" y="1404606"/>
                      <a:pt x="4409220" y="1225656"/>
                    </a:cubicBezTo>
                    <a:cubicBezTo>
                      <a:pt x="4409220" y="1217494"/>
                      <a:pt x="4409220" y="1208751"/>
                      <a:pt x="4408550" y="1200591"/>
                    </a:cubicBezTo>
                    <a:cubicBezTo>
                      <a:pt x="4402512" y="1207002"/>
                      <a:pt x="4405197" y="1214579"/>
                      <a:pt x="4405197" y="1221575"/>
                    </a:cubicBezTo>
                    <a:cubicBezTo>
                      <a:pt x="4405197" y="1289192"/>
                      <a:pt x="4405197" y="1356226"/>
                      <a:pt x="4405197" y="1423843"/>
                    </a:cubicBezTo>
                    <a:cubicBezTo>
                      <a:pt x="4405197" y="1538679"/>
                      <a:pt x="4405197" y="1652926"/>
                      <a:pt x="4405197" y="1767758"/>
                    </a:cubicBezTo>
                    <a:cubicBezTo>
                      <a:pt x="4405197" y="1784662"/>
                      <a:pt x="4405197" y="1785246"/>
                      <a:pt x="4387758" y="1785246"/>
                    </a:cubicBezTo>
                    <a:lnTo>
                      <a:pt x="4176908" y="1785246"/>
                    </a:lnTo>
                    <a:lnTo>
                      <a:pt x="4177402" y="1651098"/>
                    </a:lnTo>
                    <a:lnTo>
                      <a:pt x="3987168" y="1647507"/>
                    </a:lnTo>
                    <a:close/>
                  </a:path>
                </a:pathLst>
              </a:custGeom>
              <a:grpFill/>
              <a:ln w="36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0F2F5C7-8ECC-4ECC-B610-75D1A1BB1324}"/>
                </a:ext>
              </a:extLst>
            </p:cNvPr>
            <p:cNvGrpSpPr/>
            <p:nvPr/>
          </p:nvGrpSpPr>
          <p:grpSpPr>
            <a:xfrm>
              <a:off x="3702493" y="4093023"/>
              <a:ext cx="845489" cy="843862"/>
              <a:chOff x="7167947" y="1624190"/>
              <a:chExt cx="2677920" cy="2672764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B58C613A-08EF-4669-BD65-FDD56CEFBE29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0" cy="2672764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95981185-B17A-411A-817A-411B329380BA}"/>
                  </a:ext>
                </a:extLst>
              </p:cNvPr>
              <p:cNvSpPr/>
              <p:nvPr/>
            </p:nvSpPr>
            <p:spPr>
              <a:xfrm>
                <a:off x="7628244" y="2084297"/>
                <a:ext cx="1757326" cy="1752551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0EFFB30-A160-4211-8E55-E91CF2EEC5C1}"/>
              </a:ext>
            </a:extLst>
          </p:cNvPr>
          <p:cNvSpPr/>
          <p:nvPr/>
        </p:nvSpPr>
        <p:spPr>
          <a:xfrm>
            <a:off x="667049" y="-4560"/>
            <a:ext cx="205740" cy="4474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3453259C-53AF-4B92-A063-551B86BBFEAA}"/>
              </a:ext>
            </a:extLst>
          </p:cNvPr>
          <p:cNvSpPr/>
          <p:nvPr/>
        </p:nvSpPr>
        <p:spPr>
          <a:xfrm>
            <a:off x="603648" y="137734"/>
            <a:ext cx="342900" cy="1371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E24DE2F-EF95-4D1B-982B-694A7101623F}"/>
              </a:ext>
            </a:extLst>
          </p:cNvPr>
          <p:cNvGrpSpPr/>
          <p:nvPr/>
        </p:nvGrpSpPr>
        <p:grpSpPr>
          <a:xfrm>
            <a:off x="1" y="368348"/>
            <a:ext cx="1725384" cy="1243620"/>
            <a:chOff x="2" y="491130"/>
            <a:chExt cx="2300512" cy="1658160"/>
          </a:xfrm>
          <a:solidFill>
            <a:schemeClr val="tx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FCF1ACE8-C541-4C9F-BF36-E4A177C88D7C}"/>
                </a:ext>
              </a:extLst>
            </p:cNvPr>
            <p:cNvSpPr/>
            <p:nvPr/>
          </p:nvSpPr>
          <p:spPr>
            <a:xfrm>
              <a:off x="2" y="590550"/>
              <a:ext cx="1609724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48AA0CE-12BB-4474-9226-04D727757709}"/>
                </a:ext>
              </a:extLst>
            </p:cNvPr>
            <p:cNvSpPr/>
            <p:nvPr/>
          </p:nvSpPr>
          <p:spPr>
            <a:xfrm>
              <a:off x="1935253" y="1162049"/>
              <a:ext cx="274320" cy="9872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xmlns="" id="{36D23E0E-ACBE-41A0-8BBC-638DF0620A05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6060AD60-4AA0-4914-8719-383BECD61096}"/>
                </a:ext>
              </a:extLst>
            </p:cNvPr>
            <p:cNvSpPr/>
            <p:nvPr/>
          </p:nvSpPr>
          <p:spPr>
            <a:xfrm>
              <a:off x="1843314" y="1248082"/>
              <a:ext cx="457200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xmlns="" id="{09FD6AEC-A2F3-4D68-912B-FA75682DB3CC}"/>
                </a:ext>
              </a:extLst>
            </p:cNvPr>
            <p:cNvSpPr/>
            <p:nvPr/>
          </p:nvSpPr>
          <p:spPr>
            <a:xfrm>
              <a:off x="1392909" y="491130"/>
              <a:ext cx="18288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810EF282-A0CC-490B-BCB6-E2ABE06A53EA}"/>
              </a:ext>
            </a:extLst>
          </p:cNvPr>
          <p:cNvGrpSpPr/>
          <p:nvPr/>
        </p:nvGrpSpPr>
        <p:grpSpPr>
          <a:xfrm flipH="1">
            <a:off x="7241629" y="3691288"/>
            <a:ext cx="1902371" cy="989901"/>
            <a:chOff x="-83581" y="643530"/>
            <a:chExt cx="2536495" cy="1319868"/>
          </a:xfrm>
          <a:solidFill>
            <a:schemeClr val="tx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BD4E2454-C9E2-4303-8EE3-2E1498D516F4}"/>
                </a:ext>
              </a:extLst>
            </p:cNvPr>
            <p:cNvSpPr/>
            <p:nvPr/>
          </p:nvSpPr>
          <p:spPr>
            <a:xfrm>
              <a:off x="-83581" y="742950"/>
              <a:ext cx="1845707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8EAA979D-898D-4CBD-93ED-73B82D9F5021}"/>
                </a:ext>
              </a:extLst>
            </p:cNvPr>
            <p:cNvSpPr/>
            <p:nvPr/>
          </p:nvSpPr>
          <p:spPr>
            <a:xfrm>
              <a:off x="2087653" y="1314450"/>
              <a:ext cx="274320" cy="6489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xmlns="" id="{E679347E-6EB2-42D0-B802-471174ED5743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xmlns="" id="{721DE897-9941-498E-8DD9-D52E1A90A696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2E8D6255-5F0E-4E26-82BD-AAAA2252A0CD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526564DD-3722-4C3B-B731-DB294D88A036}"/>
              </a:ext>
            </a:extLst>
          </p:cNvPr>
          <p:cNvGrpSpPr/>
          <p:nvPr/>
        </p:nvGrpSpPr>
        <p:grpSpPr>
          <a:xfrm rot="10800000">
            <a:off x="1494714" y="3556258"/>
            <a:ext cx="6370554" cy="1370945"/>
            <a:chOff x="-6041158" y="643530"/>
            <a:chExt cx="8494072" cy="1827926"/>
          </a:xfrm>
          <a:solidFill>
            <a:schemeClr val="tx1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0101C9E7-1211-404D-91CC-7E0FC2EEBA4A}"/>
                </a:ext>
              </a:extLst>
            </p:cNvPr>
            <p:cNvSpPr/>
            <p:nvPr/>
          </p:nvSpPr>
          <p:spPr>
            <a:xfrm>
              <a:off x="-6041158" y="742950"/>
              <a:ext cx="7803285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702B4BCE-D6D4-4F8C-B9D0-94DAA3C14F8F}"/>
                </a:ext>
              </a:extLst>
            </p:cNvPr>
            <p:cNvSpPr/>
            <p:nvPr/>
          </p:nvSpPr>
          <p:spPr>
            <a:xfrm>
              <a:off x="2087653" y="1314450"/>
              <a:ext cx="274320" cy="11570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xmlns="" id="{B6388E78-95F8-4872-BBCF-22E5CA9974B8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xmlns="" id="{D17FFF0A-7C9D-4506-92CF-C2D742FD0FBE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xmlns="" id="{26B5C83F-F678-4889-8CC0-2EA7FDA50FC8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8F53585F-6CF0-41A7-B203-E1433ACA49E4}"/>
              </a:ext>
            </a:extLst>
          </p:cNvPr>
          <p:cNvGrpSpPr/>
          <p:nvPr/>
        </p:nvGrpSpPr>
        <p:grpSpPr>
          <a:xfrm>
            <a:off x="7481172" y="4581132"/>
            <a:ext cx="983915" cy="989900"/>
            <a:chOff x="989126" y="491130"/>
            <a:chExt cx="1311887" cy="1319867"/>
          </a:xfrm>
          <a:solidFill>
            <a:schemeClr val="tx1"/>
          </a:solidFill>
        </p:grpSpPr>
        <p:sp>
          <p:nvSpPr>
            <p:cNvPr id="58" name="Block Arc 57">
              <a:extLst>
                <a:ext uri="{FF2B5EF4-FFF2-40B4-BE49-F238E27FC236}">
                  <a16:creationId xmlns:a16="http://schemas.microsoft.com/office/drawing/2014/main" xmlns="" id="{DC8F628B-D206-46BC-BC86-2A8CF00BB5F7}"/>
                </a:ext>
              </a:extLst>
            </p:cNvPr>
            <p:cNvSpPr/>
            <p:nvPr/>
          </p:nvSpPr>
          <p:spPr>
            <a:xfrm>
              <a:off x="989126" y="5905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xmlns="" id="{C3F4A65E-289E-4484-97CB-7E1D72FE8232}"/>
                </a:ext>
              </a:extLst>
            </p:cNvPr>
            <p:cNvSpPr/>
            <p:nvPr/>
          </p:nvSpPr>
          <p:spPr>
            <a:xfrm>
              <a:off x="1843813" y="1070609"/>
              <a:ext cx="457200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AF7F8F0D-719F-4E8A-993A-7FADB3407717}"/>
                </a:ext>
              </a:extLst>
            </p:cNvPr>
            <p:cNvSpPr/>
            <p:nvPr/>
          </p:nvSpPr>
          <p:spPr>
            <a:xfrm>
              <a:off x="1411959" y="491130"/>
              <a:ext cx="18288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B3F2DEB-2A68-4124-9779-9F76084F904D}"/>
              </a:ext>
            </a:extLst>
          </p:cNvPr>
          <p:cNvSpPr txBox="1"/>
          <p:nvPr/>
        </p:nvSpPr>
        <p:spPr>
          <a:xfrm>
            <a:off x="1864389" y="316671"/>
            <a:ext cx="454074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r>
              <a:rPr lang="en-US" altLang="ko-KR" sz="2700" b="1" dirty="0" err="1" smtClean="0">
                <a:latin typeface="+mj-lt"/>
                <a:cs typeface="Arial" pitchFamily="34" charset="0"/>
              </a:rPr>
              <a:t>Desain</a:t>
            </a:r>
            <a:r>
              <a:rPr lang="en-US" altLang="ko-KR" sz="2700" b="1" dirty="0" smtClean="0">
                <a:latin typeface="+mj-lt"/>
                <a:cs typeface="Arial" pitchFamily="34" charset="0"/>
              </a:rPr>
              <a:t> Electrical Wiring</a:t>
            </a:r>
            <a:endParaRPr lang="ko-KR" altLang="en-US" sz="2700" b="1" dirty="0">
              <a:latin typeface="+mj-lt"/>
              <a:cs typeface="Arial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D740BA5B-2F93-4AB5-9411-959D009F0329}"/>
              </a:ext>
            </a:extLst>
          </p:cNvPr>
          <p:cNvGrpSpPr/>
          <p:nvPr/>
        </p:nvGrpSpPr>
        <p:grpSpPr>
          <a:xfrm rot="16200000" flipH="1">
            <a:off x="7235076" y="541934"/>
            <a:ext cx="2455418" cy="1362431"/>
            <a:chOff x="-820977" y="643530"/>
            <a:chExt cx="3273891" cy="1816575"/>
          </a:xfrm>
          <a:solidFill>
            <a:schemeClr val="tx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AD5C7899-A839-4A96-B212-4CDF34DE411E}"/>
                </a:ext>
              </a:extLst>
            </p:cNvPr>
            <p:cNvSpPr/>
            <p:nvPr/>
          </p:nvSpPr>
          <p:spPr>
            <a:xfrm>
              <a:off x="-820977" y="742951"/>
              <a:ext cx="2583104" cy="2743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FA5E65A1-B9A9-4E9C-8A5D-7AC8C158EEBE}"/>
                </a:ext>
              </a:extLst>
            </p:cNvPr>
            <p:cNvSpPr/>
            <p:nvPr/>
          </p:nvSpPr>
          <p:spPr>
            <a:xfrm>
              <a:off x="2087653" y="1314450"/>
              <a:ext cx="274320" cy="11456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Block Arc 56">
              <a:extLst>
                <a:ext uri="{FF2B5EF4-FFF2-40B4-BE49-F238E27FC236}">
                  <a16:creationId xmlns:a16="http://schemas.microsoft.com/office/drawing/2014/main" xmlns="" id="{37A21BCC-CB69-4EC7-ADD9-352EB018ABEA}"/>
                </a:ext>
              </a:extLst>
            </p:cNvPr>
            <p:cNvSpPr/>
            <p:nvPr/>
          </p:nvSpPr>
          <p:spPr>
            <a:xfrm>
              <a:off x="1141526" y="742950"/>
              <a:ext cx="1220447" cy="1220447"/>
            </a:xfrm>
            <a:prstGeom prst="blockArc">
              <a:avLst>
                <a:gd name="adj1" fmla="val 16189038"/>
                <a:gd name="adj2" fmla="val 21501902"/>
                <a:gd name="adj3" fmla="val 2264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xmlns="" id="{FFBE240E-1F3A-4600-BA16-C5A37AA8AD70}"/>
                </a:ext>
              </a:extLst>
            </p:cNvPr>
            <p:cNvSpPr/>
            <p:nvPr/>
          </p:nvSpPr>
          <p:spPr>
            <a:xfrm>
              <a:off x="1995714" y="1400482"/>
              <a:ext cx="457200" cy="18288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B787523B-703C-44BD-87D0-846766EBFA8A}"/>
                </a:ext>
              </a:extLst>
            </p:cNvPr>
            <p:cNvSpPr/>
            <p:nvPr/>
          </p:nvSpPr>
          <p:spPr>
            <a:xfrm>
              <a:off x="1545309" y="643530"/>
              <a:ext cx="182880" cy="457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3" name="Picture 6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64" y="992320"/>
            <a:ext cx="7874899" cy="37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91421" y="51470"/>
            <a:ext cx="5372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DESAIN PRODUK SMFDLS</a:t>
            </a:r>
            <a:endParaRPr lang="ko-KR" altLang="en-US" sz="2800" b="1" dirty="0">
              <a:solidFill>
                <a:srgbClr val="FFC000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0" r="14470"/>
          <a:stretch>
            <a:fillRect/>
          </a:stretch>
        </p:blipFill>
        <p:spPr>
          <a:xfrm>
            <a:off x="3382963" y="530225"/>
            <a:ext cx="2195512" cy="2195513"/>
          </a:xfrm>
          <a:ln>
            <a:solidFill>
              <a:schemeClr val="accent6"/>
            </a:solidFill>
          </a:ln>
        </p:spPr>
      </p:pic>
      <p:pic>
        <p:nvPicPr>
          <p:cNvPr id="9" name="Picture Placeholder 8"/>
          <p:cNvPicPr>
            <a:picLocks noGrp="1" noChangeAspect="1"/>
          </p:cNvPicPr>
          <p:nvPr>
            <p:ph type="pic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0" r="15380"/>
          <a:stretch>
            <a:fillRect/>
          </a:stretch>
        </p:blipFill>
        <p:spPr>
          <a:xfrm>
            <a:off x="2197100" y="1720850"/>
            <a:ext cx="2197100" cy="2195513"/>
          </a:xfrm>
          <a:ln>
            <a:solidFill>
              <a:schemeClr val="accent6"/>
            </a:solidFill>
          </a:ln>
        </p:spPr>
      </p:pic>
      <p:pic>
        <p:nvPicPr>
          <p:cNvPr id="12" name="Picture Placeholder 11"/>
          <p:cNvPicPr>
            <a:picLocks noGrp="1" noChangeAspect="1"/>
          </p:cNvPicPr>
          <p:nvPr>
            <p:ph type="pic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8182"/>
          <a:stretch>
            <a:fillRect/>
          </a:stretch>
        </p:blipFill>
        <p:spPr>
          <a:xfrm>
            <a:off x="3382963" y="2906713"/>
            <a:ext cx="2195512" cy="2195512"/>
          </a:xfrm>
          <a:ln>
            <a:solidFill>
              <a:schemeClr val="accent6"/>
            </a:solidFill>
          </a:ln>
        </p:spPr>
      </p:pic>
      <p:pic>
        <p:nvPicPr>
          <p:cNvPr id="10" name="Picture Placeholder 9"/>
          <p:cNvPicPr>
            <a:picLocks noGrp="1" noChangeAspect="1"/>
          </p:cNvPicPr>
          <p:nvPr>
            <p:ph type="pic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1" r="15131"/>
          <a:stretch>
            <a:fillRect/>
          </a:stretch>
        </p:blipFill>
        <p:spPr>
          <a:xfrm>
            <a:off x="4567238" y="1720850"/>
            <a:ext cx="2195512" cy="2195513"/>
          </a:xfrm>
          <a:ln>
            <a:solidFill>
              <a:schemeClr val="accent6"/>
            </a:solidFill>
          </a:ln>
        </p:spPr>
      </p:pic>
      <p:grpSp>
        <p:nvGrpSpPr>
          <p:cNvPr id="20" name="그룹 2">
            <a:extLst>
              <a:ext uri="{FF2B5EF4-FFF2-40B4-BE49-F238E27FC236}">
                <a16:creationId xmlns=""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808022" y="935014"/>
            <a:ext cx="1459722" cy="1291227"/>
            <a:chOff x="5149010" y="2724110"/>
            <a:chExt cx="1902956" cy="1902956"/>
          </a:xfrm>
        </p:grpSpPr>
        <p:sp>
          <p:nvSpPr>
            <p:cNvPr id="21" name="Oval 10">
              <a:extLst>
                <a:ext uri="{FF2B5EF4-FFF2-40B4-BE49-F238E27FC236}">
                  <a16:creationId xmlns=""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타원 1">
              <a:extLst>
                <a:ext uri="{FF2B5EF4-FFF2-40B4-BE49-F238E27FC236}">
                  <a16:creationId xmlns=""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911182" y="1419622"/>
            <a:ext cx="1253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MODERN</a:t>
            </a:r>
            <a:endParaRPr lang="en-JM" altLang="ko-KR" sz="1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28" name="그룹 2">
            <a:extLst>
              <a:ext uri="{FF2B5EF4-FFF2-40B4-BE49-F238E27FC236}">
                <a16:creationId xmlns=""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6660232" y="915566"/>
            <a:ext cx="1459722" cy="1291227"/>
            <a:chOff x="5149010" y="2724110"/>
            <a:chExt cx="1902956" cy="1902956"/>
          </a:xfrm>
        </p:grpSpPr>
        <p:sp>
          <p:nvSpPr>
            <p:cNvPr id="29" name="Oval 10">
              <a:extLst>
                <a:ext uri="{FF2B5EF4-FFF2-40B4-BE49-F238E27FC236}">
                  <a16:creationId xmlns=""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타원 1">
              <a:extLst>
                <a:ext uri="{FF2B5EF4-FFF2-40B4-BE49-F238E27FC236}">
                  <a16:creationId xmlns=""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6763392" y="1400174"/>
            <a:ext cx="1253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PRAKTIS</a:t>
            </a:r>
            <a:endParaRPr lang="en-JM" altLang="ko-KR" sz="1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36" name="그룹 2">
            <a:extLst>
              <a:ext uri="{FF2B5EF4-FFF2-40B4-BE49-F238E27FC236}">
                <a16:creationId xmlns=""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6813241" y="3147814"/>
            <a:ext cx="1459722" cy="1291227"/>
            <a:chOff x="5149010" y="2724110"/>
            <a:chExt cx="1902956" cy="1902956"/>
          </a:xfrm>
        </p:grpSpPr>
        <p:sp>
          <p:nvSpPr>
            <p:cNvPr id="37" name="Oval 10">
              <a:extLst>
                <a:ext uri="{FF2B5EF4-FFF2-40B4-BE49-F238E27FC236}">
                  <a16:creationId xmlns=""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타원 1">
              <a:extLst>
                <a:ext uri="{FF2B5EF4-FFF2-40B4-BE49-F238E27FC236}">
                  <a16:creationId xmlns=""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6916401" y="3632422"/>
            <a:ext cx="1253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EFEKTIF</a:t>
            </a:r>
            <a:endParaRPr lang="en-JM" altLang="ko-KR" sz="1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0" name="그룹 2">
            <a:extLst>
              <a:ext uri="{FF2B5EF4-FFF2-40B4-BE49-F238E27FC236}">
                <a16:creationId xmlns="" xmlns:a16="http://schemas.microsoft.com/office/drawing/2014/main" id="{78F8EAD4-7943-4E50-A701-B460A9F2BF5C}"/>
              </a:ext>
            </a:extLst>
          </p:cNvPr>
          <p:cNvGrpSpPr/>
          <p:nvPr/>
        </p:nvGrpSpPr>
        <p:grpSpPr>
          <a:xfrm>
            <a:off x="704862" y="3225371"/>
            <a:ext cx="1459722" cy="1291227"/>
            <a:chOff x="5149010" y="2724110"/>
            <a:chExt cx="1902956" cy="1902956"/>
          </a:xfrm>
        </p:grpSpPr>
        <p:sp>
          <p:nvSpPr>
            <p:cNvPr id="41" name="Oval 10">
              <a:extLst>
                <a:ext uri="{FF2B5EF4-FFF2-40B4-BE49-F238E27FC236}">
                  <a16:creationId xmlns="" xmlns:a16="http://schemas.microsoft.com/office/drawing/2014/main" id="{96E8628F-5918-4491-A002-DD74845F8CA1}"/>
                </a:ext>
              </a:extLst>
            </p:cNvPr>
            <p:cNvSpPr/>
            <p:nvPr/>
          </p:nvSpPr>
          <p:spPr>
            <a:xfrm>
              <a:off x="5263310" y="2838410"/>
              <a:ext cx="1674356" cy="1674356"/>
            </a:xfrm>
            <a:prstGeom prst="ellipse">
              <a:avLst/>
            </a:prstGeom>
            <a:solidFill>
              <a:schemeClr val="accent4">
                <a:alpha val="64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sz="27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타원 1">
              <a:extLst>
                <a:ext uri="{FF2B5EF4-FFF2-40B4-BE49-F238E27FC236}">
                  <a16:creationId xmlns="" xmlns:a16="http://schemas.microsoft.com/office/drawing/2014/main" id="{035DC4BF-1861-49CD-A3C0-27B8806A7824}"/>
                </a:ext>
              </a:extLst>
            </p:cNvPr>
            <p:cNvSpPr/>
            <p:nvPr/>
          </p:nvSpPr>
          <p:spPr>
            <a:xfrm>
              <a:off x="5149010" y="2724110"/>
              <a:ext cx="1902956" cy="1902956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17D5F926-413E-4B31-B695-B3587BDA264E}"/>
              </a:ext>
            </a:extLst>
          </p:cNvPr>
          <p:cNvSpPr txBox="1"/>
          <p:nvPr/>
        </p:nvSpPr>
        <p:spPr>
          <a:xfrm>
            <a:off x="808022" y="3709979"/>
            <a:ext cx="1253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AMAN</a:t>
            </a:r>
            <a:endParaRPr lang="en-JM" altLang="ko-KR" sz="1500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5" grpId="0"/>
      <p:bldP spid="39" grpId="0"/>
      <p:bldP spid="43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276</Words>
  <Application>Microsoft Office PowerPoint</Application>
  <PresentationFormat>On-screen Show (16:9)</PresentationFormat>
  <Paragraphs>160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맑은 고딕</vt:lpstr>
      <vt:lpstr>Arial</vt:lpstr>
      <vt:lpstr>Calibri</vt:lpstr>
      <vt:lpstr>Consolas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Aditya Bayu Pratama</cp:lastModifiedBy>
  <cp:revision>121</cp:revision>
  <dcterms:created xsi:type="dcterms:W3CDTF">2016-12-05T23:26:54Z</dcterms:created>
  <dcterms:modified xsi:type="dcterms:W3CDTF">2019-05-24T13:30:35Z</dcterms:modified>
</cp:coreProperties>
</file>