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7" r:id="rId5"/>
    <p:sldId id="282" r:id="rId6"/>
    <p:sldId id="287" r:id="rId7"/>
    <p:sldId id="260" r:id="rId8"/>
    <p:sldId id="264" r:id="rId9"/>
    <p:sldId id="257" r:id="rId10"/>
    <p:sldId id="283" r:id="rId11"/>
    <p:sldId id="296" r:id="rId12"/>
    <p:sldId id="297" r:id="rId13"/>
    <p:sldId id="284" r:id="rId14"/>
    <p:sldId id="298" r:id="rId15"/>
    <p:sldId id="299" r:id="rId16"/>
    <p:sldId id="2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678E"/>
    <a:srgbClr val="C88E98"/>
    <a:srgbClr val="0D3047"/>
    <a:srgbClr val="0B2B41"/>
    <a:srgbClr val="114263"/>
    <a:srgbClr val="401918"/>
    <a:srgbClr val="731F1C"/>
    <a:srgbClr val="B2606E"/>
    <a:srgbClr val="CA929B"/>
    <a:srgbClr val="24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F3D1D01A-5516-4E1C-9A6D-D9EF8C203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0087A2D-9F8F-45E9-B127-C2407E7953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4338A-2C54-48B6-A869-F1523EB17642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0515058-9F03-4AC5-A723-3D23E27720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86E583C-77B5-479A-A9CA-17DC816BC6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57C9-54A6-4BAA-A5CD-C535F9370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205A9-A302-429C-8AB8-C362C4362DF4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82289-BCFD-4053-9D06-A9140C63A4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7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6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_Important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noProof="0" dirty="0"/>
              <a:t>Insert Image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0" name="Slide Number Placeholder 7">
            <a:extLst>
              <a:ext uri="{FF2B5EF4-FFF2-40B4-BE49-F238E27FC236}">
                <a16:creationId xmlns=""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Slide Number Placeholder 7">
            <a:extLst>
              <a:ext uri="{FF2B5EF4-FFF2-40B4-BE49-F238E27FC236}">
                <a16:creationId xmlns=""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=""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6" y="1825625"/>
            <a:ext cx="10815864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825625"/>
            <a:ext cx="5386614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685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86" y="1681163"/>
            <a:ext cx="53321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76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86" y="2505075"/>
            <a:ext cx="533214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Content Placeholder 5">
            <a:extLst>
              <a:ext uri="{FF2B5EF4-FFF2-40B4-BE49-F238E27FC236}">
                <a16:creationId xmlns=""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7685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26586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 sz="5467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0829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nten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=""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=""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Content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=""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=""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=""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=""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Content_2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=""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=""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15" name="Slide Number Placeholder 7">
            <a:extLst>
              <a:ext uri="{FF2B5EF4-FFF2-40B4-BE49-F238E27FC236}">
                <a16:creationId xmlns=""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Insert Image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Icon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/>
            <a:fld id="{817179DE-9BF3-494C-804F-0C7C90AC8700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="" xmlns:a16="http://schemas.microsoft.com/office/drawing/2014/main" id="{1A5F02FB-FDF1-427A-AB2F-50F09EBEE5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1976"/>
            <a:ext cx="12192001" cy="6858000"/>
          </a:xfrm>
        </p:spPr>
      </p:pic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B96D2D9B-E0B9-499F-9404-108DB59E45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6957056" cy="6858000"/>
            <a:chOff x="0" y="0"/>
            <a:chExt cx="6957056" cy="6858000"/>
          </a:xfrm>
        </p:grpSpPr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7E2E6584-76E9-4C56-A349-C9CDC96DC5F0}"/>
                </a:ext>
              </a:extLst>
            </p:cNvPr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B73F00D5-E18D-4210-AD3E-3ED73CEE4865}"/>
                </a:ext>
              </a:extLst>
            </p:cNvPr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6577883-A694-450C-A2C7-C9C8A85D9915}"/>
                </a:ext>
              </a:extLst>
            </p:cNvPr>
            <p:cNvSpPr/>
            <p:nvPr/>
          </p:nvSpPr>
          <p:spPr>
            <a:xfrm flipH="1" flipV="1">
              <a:off x="0" y="4457696"/>
              <a:ext cx="6267450" cy="883839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30" descr="title">
            <a:extLst>
              <a:ext uri="{FF2B5EF4-FFF2-40B4-BE49-F238E27FC236}">
                <a16:creationId xmlns="" xmlns:a16="http://schemas.microsoft.com/office/drawing/2014/main" id="{9284195F-D106-45D8-ABAA-959FA689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20" y="2404234"/>
            <a:ext cx="5951430" cy="1746504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II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&amp; Distance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Ethernet System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ubtitle 11" descr="subtitle">
            <a:extLst>
              <a:ext uri="{FF2B5EF4-FFF2-40B4-BE49-F238E27FC236}">
                <a16:creationId xmlns="" xmlns:a16="http://schemas.microsoft.com/office/drawing/2014/main" id="{A6AB5563-AD44-4883-8D3E-93E27EEDA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Communication System with 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039BFAD7-131E-407E-8A28-E4CF6B8977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11001" cy="6858000"/>
          </a:xfrm>
        </p:spPr>
      </p:pic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340A7491-C312-4D36-BA63-6F859CD81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-7253"/>
            <a:ext cx="12191999" cy="685237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5325EDA-7343-463C-83EC-5D799E8B81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descr="slide title">
            <a:extLst>
              <a:ext uri="{FF2B5EF4-FFF2-40B4-BE49-F238E27FC236}">
                <a16:creationId xmlns=""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DESIGN DISPLAY GUI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141F7B-AE96-45F9-BC57-F7C861749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Slide Number Placeholder 5" descr="Slide number">
            <a:extLst>
              <a:ext uri="{FF2B5EF4-FFF2-40B4-BE49-F238E27FC236}">
                <a16:creationId xmlns="" xmlns:a16="http://schemas.microsoft.com/office/drawing/2014/main" id="{118AA3A9-97EA-409C-AD65-3CD3B0A58871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10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2" t="15312" r="17394" b="13638"/>
          <a:stretch/>
        </p:blipFill>
        <p:spPr>
          <a:xfrm>
            <a:off x="320797" y="1272230"/>
            <a:ext cx="9367087" cy="489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1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039BFAD7-131E-407E-8A28-E4CF6B8977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11001" cy="6858000"/>
          </a:xfrm>
        </p:spPr>
      </p:pic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340A7491-C312-4D36-BA63-6F859CD81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-7253"/>
            <a:ext cx="12191999" cy="6852374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5325EDA-7343-463C-83EC-5D799E8B81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descr="slide title">
            <a:extLst>
              <a:ext uri="{FF2B5EF4-FFF2-40B4-BE49-F238E27FC236}">
                <a16:creationId xmlns=""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DATA HASIL PENGAMATAN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141F7B-AE96-45F9-BC57-F7C861749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Slide Number Placeholder 5" descr="Slide number">
            <a:extLst>
              <a:ext uri="{FF2B5EF4-FFF2-40B4-BE49-F238E27FC236}">
                <a16:creationId xmlns="" xmlns:a16="http://schemas.microsoft.com/office/drawing/2014/main" id="{118AA3A9-97EA-409C-AD65-3CD3B0A58871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6" name="Picture 15" descr="C:\Users\sagita\Downloads\Temperature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3" y="2055994"/>
            <a:ext cx="5040630" cy="11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sagita\Downloads\Distance.bmp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88" y="4175411"/>
            <a:ext cx="5040630" cy="11087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4374" y="1603455"/>
            <a:ext cx="192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Suhu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4374" y="3750492"/>
            <a:ext cx="192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</a:t>
            </a:r>
            <a:r>
              <a:rPr lang="en-US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Jarak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Benda</a:t>
            </a:r>
            <a:endParaRPr lang="en-US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186" y="1316766"/>
            <a:ext cx="11573197" cy="7242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PROBLEMA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F13A143-FABB-4419-8242-942D0B28963F}"/>
              </a:ext>
            </a:extLst>
          </p:cNvPr>
          <p:cNvGrpSpPr/>
          <p:nvPr/>
        </p:nvGrpSpPr>
        <p:grpSpPr>
          <a:xfrm>
            <a:off x="1297546" y="248847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xmlns="" id="{EEB31F12-24DE-47BD-96A4-4772956DE499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68E69175-0207-4400-9307-16A395CEF473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5BF166-7072-4AA4-8069-95FD145B99C4}"/>
              </a:ext>
            </a:extLst>
          </p:cNvPr>
          <p:cNvSpPr/>
          <p:nvPr/>
        </p:nvSpPr>
        <p:spPr>
          <a:xfrm>
            <a:off x="1518285" y="2488477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C6FBDA3-ED66-49D2-BEF6-9F5587F30E48}"/>
              </a:ext>
            </a:extLst>
          </p:cNvPr>
          <p:cNvSpPr/>
          <p:nvPr/>
        </p:nvSpPr>
        <p:spPr>
          <a:xfrm>
            <a:off x="1518285" y="2860801"/>
            <a:ext cx="9189720" cy="47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5B7656-A25F-4708-B7CC-F3B88884B984}"/>
              </a:ext>
            </a:extLst>
          </p:cNvPr>
          <p:cNvGrpSpPr/>
          <p:nvPr/>
        </p:nvGrpSpPr>
        <p:grpSpPr>
          <a:xfrm>
            <a:off x="10474507" y="2497226"/>
            <a:ext cx="419949" cy="419949"/>
            <a:chOff x="2037500" y="3040187"/>
            <a:chExt cx="419949" cy="419949"/>
          </a:xfrm>
          <a:solidFill>
            <a:schemeClr val="accent5"/>
          </a:solidFill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xmlns="" id="{6F3EA9AC-33DD-4240-9690-1E53E7BBA878}"/>
                </a:ext>
              </a:extLst>
            </p:cNvPr>
            <p:cNvSpPr/>
            <p:nvPr/>
          </p:nvSpPr>
          <p:spPr>
            <a:xfrm>
              <a:off x="2037500" y="3040187"/>
              <a:ext cx="419949" cy="419949"/>
            </a:xfrm>
            <a:prstGeom prst="donut">
              <a:avLst>
                <a:gd name="adj" fmla="val 11391"/>
              </a:avLst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DA451C7B-2039-4F27-B6CE-30082BCC35D5}"/>
                </a:ext>
              </a:extLst>
            </p:cNvPr>
            <p:cNvSpPr/>
            <p:nvPr/>
          </p:nvSpPr>
          <p:spPr>
            <a:xfrm>
              <a:off x="2133174" y="3135861"/>
              <a:ext cx="228600" cy="2286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" name="Oval 7">
            <a:extLst>
              <a:ext uri="{FF2B5EF4-FFF2-40B4-BE49-F238E27FC236}">
                <a16:creationId xmlns:a16="http://schemas.microsoft.com/office/drawing/2014/main" xmlns="" id="{12070E40-9F06-44F8-A2E8-ACA21E52F4E7}"/>
              </a:ext>
            </a:extLst>
          </p:cNvPr>
          <p:cNvSpPr/>
          <p:nvPr/>
        </p:nvSpPr>
        <p:spPr>
          <a:xfrm>
            <a:off x="5946532" y="2539079"/>
            <a:ext cx="288000" cy="288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 dirty="0"/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xmlns="" id="{C6436BBC-A00D-493C-B710-ADA6F3F520F5}"/>
              </a:ext>
            </a:extLst>
          </p:cNvPr>
          <p:cNvSpPr/>
          <p:nvPr/>
        </p:nvSpPr>
        <p:spPr>
          <a:xfrm>
            <a:off x="9015171" y="2539079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 dirty="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xmlns="" id="{97084A4E-2D1B-4271-8572-653178BF0EF3}"/>
              </a:ext>
            </a:extLst>
          </p:cNvPr>
          <p:cNvSpPr/>
          <p:nvPr/>
        </p:nvSpPr>
        <p:spPr>
          <a:xfrm>
            <a:off x="2877895" y="2539079"/>
            <a:ext cx="288000" cy="2880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 dirty="0"/>
          </a:p>
        </p:txBody>
      </p:sp>
      <p:sp>
        <p:nvSpPr>
          <p:cNvPr id="33" name="Oval 131">
            <a:extLst>
              <a:ext uri="{FF2B5EF4-FFF2-40B4-BE49-F238E27FC236}">
                <a16:creationId xmlns:a16="http://schemas.microsoft.com/office/drawing/2014/main" xmlns="" id="{B5ED1EAB-01FD-47C7-AA3B-BC5755E35DC6}"/>
              </a:ext>
            </a:extLst>
          </p:cNvPr>
          <p:cNvSpPr/>
          <p:nvPr/>
        </p:nvSpPr>
        <p:spPr>
          <a:xfrm>
            <a:off x="2679895" y="4245472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 dirty="0"/>
          </a:p>
        </p:txBody>
      </p:sp>
      <p:cxnSp>
        <p:nvCxnSpPr>
          <p:cNvPr id="37" name="Straight Arrow Connector 133">
            <a:extLst>
              <a:ext uri="{FF2B5EF4-FFF2-40B4-BE49-F238E27FC236}">
                <a16:creationId xmlns:a16="http://schemas.microsoft.com/office/drawing/2014/main" xmlns="" id="{1F3FFDDA-56D9-4F78-996E-F8EB56AD64D9}"/>
              </a:ext>
            </a:extLst>
          </p:cNvPr>
          <p:cNvCxnSpPr>
            <a:cxnSpLocks/>
          </p:cNvCxnSpPr>
          <p:nvPr/>
        </p:nvCxnSpPr>
        <p:spPr>
          <a:xfrm flipV="1">
            <a:off x="3021895" y="2941709"/>
            <a:ext cx="0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50">
            <a:extLst>
              <a:ext uri="{FF2B5EF4-FFF2-40B4-BE49-F238E27FC236}">
                <a16:creationId xmlns:a16="http://schemas.microsoft.com/office/drawing/2014/main" xmlns="" id="{0124CCED-A3FA-4017-835F-69C76A39EF4E}"/>
              </a:ext>
            </a:extLst>
          </p:cNvPr>
          <p:cNvSpPr/>
          <p:nvPr/>
        </p:nvSpPr>
        <p:spPr>
          <a:xfrm>
            <a:off x="5748532" y="4241996"/>
            <a:ext cx="684000" cy="68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 dirty="0"/>
          </a:p>
        </p:txBody>
      </p:sp>
      <p:cxnSp>
        <p:nvCxnSpPr>
          <p:cNvPr id="42" name="Straight Arrow Connector 152">
            <a:extLst>
              <a:ext uri="{FF2B5EF4-FFF2-40B4-BE49-F238E27FC236}">
                <a16:creationId xmlns:a16="http://schemas.microsoft.com/office/drawing/2014/main" xmlns="" id="{3BD7EB61-FC9A-46D2-91EA-CF68F7E5CB48}"/>
              </a:ext>
            </a:extLst>
          </p:cNvPr>
          <p:cNvCxnSpPr/>
          <p:nvPr/>
        </p:nvCxnSpPr>
        <p:spPr>
          <a:xfrm flipV="1">
            <a:off x="6085282" y="2916599"/>
            <a:ext cx="10503" cy="137160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56">
            <a:extLst>
              <a:ext uri="{FF2B5EF4-FFF2-40B4-BE49-F238E27FC236}">
                <a16:creationId xmlns:a16="http://schemas.microsoft.com/office/drawing/2014/main" xmlns="" id="{21B204EF-0F31-4D48-A1CB-38E1DC38A240}"/>
              </a:ext>
            </a:extLst>
          </p:cNvPr>
          <p:cNvSpPr/>
          <p:nvPr/>
        </p:nvSpPr>
        <p:spPr>
          <a:xfrm>
            <a:off x="8817171" y="4238520"/>
            <a:ext cx="684000" cy="68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667" dirty="0"/>
          </a:p>
        </p:txBody>
      </p:sp>
      <p:grpSp>
        <p:nvGrpSpPr>
          <p:cNvPr id="44" name="Group 16">
            <a:extLst>
              <a:ext uri="{FF2B5EF4-FFF2-40B4-BE49-F238E27FC236}">
                <a16:creationId xmlns:a16="http://schemas.microsoft.com/office/drawing/2014/main" xmlns="" id="{CB32DB25-DE8B-428F-81E4-F4D42E744759}"/>
              </a:ext>
            </a:extLst>
          </p:cNvPr>
          <p:cNvGrpSpPr/>
          <p:nvPr/>
        </p:nvGrpSpPr>
        <p:grpSpPr>
          <a:xfrm>
            <a:off x="5313819" y="5008431"/>
            <a:ext cx="1550267" cy="537633"/>
            <a:chOff x="6011399" y="4850696"/>
            <a:chExt cx="1550267" cy="53763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8CA9AF05-6744-4C4B-8B06-87B3EBDE4839}"/>
                </a:ext>
              </a:extLst>
            </p:cNvPr>
            <p:cNvSpPr txBox="1"/>
            <p:nvPr/>
          </p:nvSpPr>
          <p:spPr>
            <a:xfrm>
              <a:off x="6011399" y="4850696"/>
              <a:ext cx="1550267" cy="3181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 &amp; GUI</a:t>
              </a:r>
              <a:endPara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Split Data and Show IP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7" name="Straight Arrow Connector 158">
            <a:extLst>
              <a:ext uri="{FF2B5EF4-FFF2-40B4-BE49-F238E27FC236}">
                <a16:creationId xmlns:a16="http://schemas.microsoft.com/office/drawing/2014/main" xmlns="" id="{3013CF37-13D8-4226-AC88-43D47A4D108D}"/>
              </a:ext>
            </a:extLst>
          </p:cNvPr>
          <p:cNvCxnSpPr>
            <a:cxnSpLocks/>
          </p:cNvCxnSpPr>
          <p:nvPr/>
        </p:nvCxnSpPr>
        <p:spPr>
          <a:xfrm flipH="1" flipV="1">
            <a:off x="9158027" y="2941709"/>
            <a:ext cx="2288" cy="1371600"/>
          </a:xfrm>
          <a:prstGeom prst="straightConnector1">
            <a:avLst/>
          </a:prstGeom>
          <a:ln w="254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7">
            <a:extLst>
              <a:ext uri="{FF2B5EF4-FFF2-40B4-BE49-F238E27FC236}">
                <a16:creationId xmlns:a16="http://schemas.microsoft.com/office/drawing/2014/main" xmlns="" id="{2F829467-DEB6-4AC9-B56D-F92A4B040F58}"/>
              </a:ext>
            </a:extLst>
          </p:cNvPr>
          <p:cNvSpPr/>
          <p:nvPr/>
        </p:nvSpPr>
        <p:spPr>
          <a:xfrm>
            <a:off x="10520928" y="3399261"/>
            <a:ext cx="345121" cy="34512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/>
          </a:p>
        </p:txBody>
      </p:sp>
      <p:grpSp>
        <p:nvGrpSpPr>
          <p:cNvPr id="72" name="Group 16">
            <a:extLst>
              <a:ext uri="{FF2B5EF4-FFF2-40B4-BE49-F238E27FC236}">
                <a16:creationId xmlns:a16="http://schemas.microsoft.com/office/drawing/2014/main" xmlns="" id="{CB32DB25-DE8B-428F-81E4-F4D42E744759}"/>
              </a:ext>
            </a:extLst>
          </p:cNvPr>
          <p:cNvGrpSpPr/>
          <p:nvPr/>
        </p:nvGrpSpPr>
        <p:grpSpPr>
          <a:xfrm>
            <a:off x="8401741" y="5054208"/>
            <a:ext cx="1550267" cy="537632"/>
            <a:chOff x="6011399" y="4850696"/>
            <a:chExt cx="1550267" cy="53763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8CA9AF05-6744-4C4B-8B06-87B3EBDE4839}"/>
                </a:ext>
              </a:extLst>
            </p:cNvPr>
            <p:cNvSpPr txBox="1"/>
            <p:nvPr/>
          </p:nvSpPr>
          <p:spPr>
            <a:xfrm>
              <a:off x="6011399" y="4850696"/>
              <a:ext cx="1550267" cy="3181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MECHANICAL</a:t>
              </a:r>
              <a:endPara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16">
            <a:extLst>
              <a:ext uri="{FF2B5EF4-FFF2-40B4-BE49-F238E27FC236}">
                <a16:creationId xmlns:a16="http://schemas.microsoft.com/office/drawing/2014/main" xmlns="" id="{CB32DB25-DE8B-428F-81E4-F4D42E744759}"/>
              </a:ext>
            </a:extLst>
          </p:cNvPr>
          <p:cNvGrpSpPr/>
          <p:nvPr/>
        </p:nvGrpSpPr>
        <p:grpSpPr>
          <a:xfrm>
            <a:off x="2246761" y="5131667"/>
            <a:ext cx="1550267" cy="537633"/>
            <a:chOff x="6011399" y="4850696"/>
            <a:chExt cx="1550267" cy="537633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CA9AF05-6744-4C4B-8B06-87B3EBDE4839}"/>
                </a:ext>
              </a:extLst>
            </p:cNvPr>
            <p:cNvSpPr txBox="1"/>
            <p:nvPr/>
          </p:nvSpPr>
          <p:spPr>
            <a:xfrm>
              <a:off x="6011399" y="4850696"/>
              <a:ext cx="1550267" cy="3181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ELECTRICAL</a:t>
              </a:r>
              <a:endParaRPr lang="ko-KR" altLang="en-US" sz="14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C664B452-3EEA-4E30-B079-F0F1A5EC1326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Ethernet Shield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4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44" y="0"/>
            <a:ext cx="12208243" cy="6858000"/>
          </a:xfrm>
        </p:spPr>
      </p:pic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31664CF3-C0D1-4769-8E59-8694AF0795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5325EDA-7343-463C-83EC-5D799E8B81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2" name="Title 41" descr="title">
            <a:extLst>
              <a:ext uri="{FF2B5EF4-FFF2-40B4-BE49-F238E27FC236}">
                <a16:creationId xmlns=""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0908" y="4295744"/>
            <a:ext cx="5578995" cy="879928"/>
          </a:xfrm>
        </p:spPr>
        <p:txBody>
          <a:bodyPr/>
          <a:lstStyle/>
          <a:p>
            <a:r>
              <a:rPr lang="en-US" b="0" dirty="0"/>
              <a:t>THANK YOU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="" xmlns:a16="http://schemas.microsoft.com/office/drawing/2014/main" id="{FF17C705-3351-4B11-BD28-D0CACC12D3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82507" y="5178440"/>
            <a:ext cx="469807" cy="79404"/>
            <a:chOff x="9330846" y="5054600"/>
            <a:chExt cx="676275" cy="114300"/>
          </a:xfrm>
          <a:solidFill>
            <a:schemeClr val="bg1"/>
          </a:solidFill>
        </p:grpSpPr>
        <p:sp>
          <p:nvSpPr>
            <p:cNvPr id="155" name="Oval 154">
              <a:extLst>
                <a:ext uri="{FF2B5EF4-FFF2-40B4-BE49-F238E27FC236}">
                  <a16:creationId xmlns="" xmlns:a16="http://schemas.microsoft.com/office/drawing/2014/main" id="{925FEBFE-A26D-4E0B-B884-7E186CD878E5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="" xmlns:a16="http://schemas.microsoft.com/office/drawing/2014/main" id="{2A24665D-D5CF-4F18-A88A-8E4471800E8D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="" xmlns:a16="http://schemas.microsoft.com/office/drawing/2014/main" id="{39F2203F-31BF-4705-AC57-E197602982AA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="" xmlns:a16="http://schemas.microsoft.com/office/drawing/2014/main" id="{D4734E32-080E-49F2-89F3-16F0DBB5D130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="" xmlns:a16="http://schemas.microsoft.com/office/drawing/2014/main" id="{0BCD2159-BE65-43D5-9E0A-9EB4B1B2F85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" y="-17583"/>
            <a:ext cx="12115800" cy="6858000"/>
          </a:xfr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8C94A8D-A234-408C-8281-33CCC01BE2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861645" y="0"/>
            <a:ext cx="11330353" cy="6875585"/>
            <a:chOff x="0" y="0"/>
            <a:chExt cx="4750604" cy="6875585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01887690-2EDF-4913-A835-4503B0E36442}"/>
                </a:ext>
              </a:extLst>
            </p:cNvPr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D1E7D22-630D-4E19-8BE6-9C21E4A652BD}"/>
                </a:ext>
              </a:extLst>
            </p:cNvPr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18BD405-EEE9-4A08-8DA2-A70AFCF1D240}"/>
                </a:ext>
              </a:extLst>
            </p:cNvPr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2">
                <a:alpha val="9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7D4A6826-2C0D-4C79-A871-DF31737EE4F7}"/>
                </a:ext>
              </a:extLst>
            </p:cNvPr>
            <p:cNvSpPr/>
            <p:nvPr/>
          </p:nvSpPr>
          <p:spPr>
            <a:xfrm>
              <a:off x="0" y="17585"/>
              <a:ext cx="3374007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D30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9" name="Title 1" descr="title">
            <a:extLst>
              <a:ext uri="{FF2B5EF4-FFF2-40B4-BE49-F238E27FC236}">
                <a16:creationId xmlns="" xmlns:a16="http://schemas.microsoft.com/office/drawing/2014/main" id="{28BAA8DA-C40B-4AB9-9407-30FB70335152}"/>
              </a:ext>
            </a:extLst>
          </p:cNvPr>
          <p:cNvSpPr txBox="1">
            <a:spLocks/>
          </p:cNvSpPr>
          <p:nvPr/>
        </p:nvSpPr>
        <p:spPr>
          <a:xfrm>
            <a:off x="146510" y="-221122"/>
            <a:ext cx="5914318" cy="12278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Job Description</a:t>
            </a:r>
            <a:endParaRPr lang="en-US" dirty="0"/>
          </a:p>
        </p:txBody>
      </p:sp>
      <p:sp>
        <p:nvSpPr>
          <p:cNvPr id="131" name="Rectangle 130"/>
          <p:cNvSpPr/>
          <p:nvPr/>
        </p:nvSpPr>
        <p:spPr>
          <a:xfrm>
            <a:off x="146510" y="1006776"/>
            <a:ext cx="11846198" cy="5675378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-52754" y="1024359"/>
            <a:ext cx="11986322" cy="5562435"/>
            <a:chOff x="-79662" y="837267"/>
            <a:chExt cx="11986322" cy="5562435"/>
          </a:xfrm>
        </p:grpSpPr>
        <p:sp>
          <p:nvSpPr>
            <p:cNvPr id="133" name="Subtitle 11" descr="subtitle">
              <a:extLst>
                <a:ext uri="{FF2B5EF4-FFF2-40B4-BE49-F238E27FC236}">
                  <a16:creationId xmlns="" xmlns:a16="http://schemas.microsoft.com/office/drawing/2014/main" id="{B28A8D9C-5123-4D2B-9272-016EF90E0E50}"/>
                </a:ext>
              </a:extLst>
            </p:cNvPr>
            <p:cNvSpPr txBox="1">
              <a:spLocks/>
            </p:cNvSpPr>
            <p:nvPr/>
          </p:nvSpPr>
          <p:spPr>
            <a:xfrm>
              <a:off x="-70342" y="837267"/>
              <a:ext cx="11341704" cy="5212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Aldi </a:t>
              </a:r>
              <a:r>
                <a:rPr lang="en-US" altLang="ko-KR" sz="2000" b="1" dirty="0" err="1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Afandi</a:t>
              </a:r>
              <a:r>
                <a:rPr lang="en-US" altLang="ko-KR" sz="2000" b="1" dirty="0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[4211611019]</a:t>
              </a:r>
            </a:p>
            <a:p>
              <a:pPr algn="r"/>
              <a:r>
                <a:rPr lang="nn-NO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Membuat Program Arduino </a:t>
              </a:r>
              <a:r>
                <a:rPr lang="nn-NO" altLang="ko-KR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dan Menyiapkan </a:t>
              </a:r>
              <a:r>
                <a:rPr lang="nn-NO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Spare Parts</a:t>
              </a:r>
              <a:endPara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3ds" panose="02000503020000020004" pitchFamily="2" charset="0"/>
                <a:cs typeface="Arial" pitchFamily="34" charset="0"/>
              </a:endParaRPr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11344632" y="837267"/>
              <a:ext cx="550833" cy="6513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en-US" sz="28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5" name="Subtitle 11" descr="subtitle">
              <a:extLst>
                <a:ext uri="{FF2B5EF4-FFF2-40B4-BE49-F238E27FC236}">
                  <a16:creationId xmlns="" xmlns:a16="http://schemas.microsoft.com/office/drawing/2014/main" id="{B28A8D9C-5123-4D2B-9272-016EF90E0E50}"/>
                </a:ext>
              </a:extLst>
            </p:cNvPr>
            <p:cNvSpPr txBox="1">
              <a:spLocks/>
            </p:cNvSpPr>
            <p:nvPr/>
          </p:nvSpPr>
          <p:spPr>
            <a:xfrm>
              <a:off x="-70342" y="1656949"/>
              <a:ext cx="11341704" cy="5212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Aditya </a:t>
              </a:r>
              <a:r>
                <a:rPr lang="en-US" altLang="ko-KR" sz="2000" b="1" dirty="0" err="1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Bayu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Pratama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[4211711003]</a:t>
              </a:r>
            </a:p>
            <a:p>
              <a:pPr algn="r"/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Membuat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Program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Arduino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, GUI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Labview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,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Penyimpanan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Data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dan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Design Electrical Wiring</a:t>
              </a:r>
              <a:endPara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3ds" panose="02000503020000020004" pitchFamily="2" charset="0"/>
                <a:cs typeface="Arial" pitchFamily="34" charset="0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1344632" y="1656949"/>
              <a:ext cx="550833" cy="6513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37" name="Subtitle 11" descr="subtitle">
              <a:extLst>
                <a:ext uri="{FF2B5EF4-FFF2-40B4-BE49-F238E27FC236}">
                  <a16:creationId xmlns="" xmlns:a16="http://schemas.microsoft.com/office/drawing/2014/main" id="{B28A8D9C-5123-4D2B-9272-016EF90E0E50}"/>
                </a:ext>
              </a:extLst>
            </p:cNvPr>
            <p:cNvSpPr txBox="1">
              <a:spLocks/>
            </p:cNvSpPr>
            <p:nvPr/>
          </p:nvSpPr>
          <p:spPr>
            <a:xfrm>
              <a:off x="-70342" y="2476631"/>
              <a:ext cx="11341704" cy="5212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Toby </a:t>
              </a:r>
              <a:r>
                <a:rPr lang="en-US" altLang="ko-KR" sz="2000" b="1" dirty="0" err="1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Nurjanah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[4211711015]</a:t>
              </a:r>
            </a:p>
            <a:p>
              <a:pPr algn="r"/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Membuat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Dokumentasi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dan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Video</a:t>
              </a:r>
              <a:endPara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3ds" panose="02000503020000020004" pitchFamily="2" charset="0"/>
                <a:cs typeface="Arial" pitchFamily="34" charset="0"/>
              </a:endParaRPr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11344632" y="2476631"/>
              <a:ext cx="550833" cy="6513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9" name="Subtitle 11" descr="subtitle">
              <a:extLst>
                <a:ext uri="{FF2B5EF4-FFF2-40B4-BE49-F238E27FC236}">
                  <a16:creationId xmlns="" xmlns:a16="http://schemas.microsoft.com/office/drawing/2014/main" id="{B28A8D9C-5123-4D2B-9272-016EF90E0E50}"/>
                </a:ext>
              </a:extLst>
            </p:cNvPr>
            <p:cNvSpPr txBox="1">
              <a:spLocks/>
            </p:cNvSpPr>
            <p:nvPr/>
          </p:nvSpPr>
          <p:spPr>
            <a:xfrm>
              <a:off x="-70342" y="3300398"/>
              <a:ext cx="11341704" cy="5212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 err="1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Riski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Saputra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[4211711022]</a:t>
              </a:r>
            </a:p>
            <a:p>
              <a:pPr algn="r"/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Membuat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Design Mechanical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dan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Case</a:t>
              </a:r>
              <a:endPara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3ds" panose="02000503020000020004" pitchFamily="2" charset="0"/>
                <a:cs typeface="Arial" pitchFamily="34" charset="0"/>
              </a:endParaRPr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11344632" y="3300398"/>
              <a:ext cx="550833" cy="6513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41" name="Subtitle 11" descr="subtitle">
              <a:extLst>
                <a:ext uri="{FF2B5EF4-FFF2-40B4-BE49-F238E27FC236}">
                  <a16:creationId xmlns="" xmlns:a16="http://schemas.microsoft.com/office/drawing/2014/main" id="{B28A8D9C-5123-4D2B-9272-016EF90E0E50}"/>
                </a:ext>
              </a:extLst>
            </p:cNvPr>
            <p:cNvSpPr txBox="1">
              <a:spLocks/>
            </p:cNvSpPr>
            <p:nvPr/>
          </p:nvSpPr>
          <p:spPr>
            <a:xfrm>
              <a:off x="-79662" y="4116469"/>
              <a:ext cx="11341704" cy="5212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Muhammad </a:t>
              </a:r>
              <a:r>
                <a:rPr lang="en-US" altLang="ko-KR" sz="2000" b="1" dirty="0" err="1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Firmansyah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[</a:t>
              </a:r>
              <a:r>
                <a:rPr lang="en-US" altLang="ko-KR" sz="2000" b="1" dirty="0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4211711010]</a:t>
              </a:r>
              <a:endParaRPr lang="en-US" altLang="ko-KR" sz="2000" b="1" dirty="0">
                <a:solidFill>
                  <a:schemeClr val="accent4">
                    <a:lumMod val="50000"/>
                  </a:schemeClr>
                </a:solidFill>
                <a:latin typeface="3ds" panose="02000503020000020004" pitchFamily="2" charset="0"/>
                <a:cs typeface="Arial" pitchFamily="34" charset="0"/>
              </a:endParaRPr>
            </a:p>
            <a:p>
              <a:pPr algn="r"/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Membuat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Electrical Wiring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dan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Case</a:t>
              </a:r>
              <a:endPara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3ds" panose="02000503020000020004" pitchFamily="2" charset="0"/>
                <a:cs typeface="Arial" pitchFamily="34" charset="0"/>
              </a:endParaRP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11335312" y="4116469"/>
              <a:ext cx="550833" cy="6513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43" name="Subtitle 11" descr="subtitle">
              <a:extLst>
                <a:ext uri="{FF2B5EF4-FFF2-40B4-BE49-F238E27FC236}">
                  <a16:creationId xmlns="" xmlns:a16="http://schemas.microsoft.com/office/drawing/2014/main" id="{B28A8D9C-5123-4D2B-9272-016EF90E0E50}"/>
                </a:ext>
              </a:extLst>
            </p:cNvPr>
            <p:cNvSpPr txBox="1">
              <a:spLocks/>
            </p:cNvSpPr>
            <p:nvPr/>
          </p:nvSpPr>
          <p:spPr>
            <a:xfrm>
              <a:off x="-79662" y="4932396"/>
              <a:ext cx="11341704" cy="5212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Sagita </a:t>
              </a:r>
              <a:r>
                <a:rPr lang="en-US" altLang="ko-KR" sz="2000" b="1" dirty="0" err="1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Putri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Arifin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[</a:t>
              </a:r>
              <a:r>
                <a:rPr lang="en-US" altLang="ko-KR" sz="2000" b="1" dirty="0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4211711028</a:t>
              </a:r>
              <a:r>
                <a:rPr lang="en-US" altLang="ko-KR" sz="2000" b="1" dirty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]</a:t>
              </a:r>
            </a:p>
            <a:p>
              <a:pPr algn="r"/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Membuat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Laporan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dan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Presentasi</a:t>
              </a:r>
              <a:r>
                <a:rPr lang="en-US" altLang="ko-KR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(Power Point)</a:t>
              </a:r>
              <a:endPara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3ds" panose="02000503020000020004" pitchFamily="2" charset="0"/>
                <a:cs typeface="Arial" pitchFamily="34" charset="0"/>
              </a:endParaRPr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11335312" y="4932396"/>
              <a:ext cx="550833" cy="6513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145" name="Subtitle 11" descr="subtitle">
              <a:extLst>
                <a:ext uri="{FF2B5EF4-FFF2-40B4-BE49-F238E27FC236}">
                  <a16:creationId xmlns="" xmlns:a16="http://schemas.microsoft.com/office/drawing/2014/main" id="{B28A8D9C-5123-4D2B-9272-016EF90E0E50}"/>
                </a:ext>
              </a:extLst>
            </p:cNvPr>
            <p:cNvSpPr txBox="1">
              <a:spLocks/>
            </p:cNvSpPr>
            <p:nvPr/>
          </p:nvSpPr>
          <p:spPr>
            <a:xfrm>
              <a:off x="-59147" y="5748323"/>
              <a:ext cx="11341704" cy="5212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US" sz="1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2000" b="1" dirty="0" err="1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Khairul</a:t>
              </a:r>
              <a:r>
                <a:rPr lang="en-US" altLang="ko-KR" sz="2000" b="1" dirty="0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b="1" dirty="0" err="1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Hafizhan</a:t>
              </a:r>
              <a:r>
                <a:rPr lang="en-US" altLang="ko-KR" sz="2000" b="1" dirty="0" smtClean="0">
                  <a:solidFill>
                    <a:schemeClr val="accent4">
                      <a:lumMod val="5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[4211831005]</a:t>
              </a:r>
            </a:p>
            <a:p>
              <a:pPr algn="r"/>
              <a:r>
                <a:rPr lang="en-US" altLang="ko-KR" sz="2000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Membuat</a:t>
              </a:r>
              <a:r>
                <a:rPr lang="en-US" altLang="ko-KR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Electrical 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Wiring </a:t>
              </a:r>
              <a:r>
                <a:rPr lang="en-US" altLang="ko-KR" sz="2000" dirty="0" err="1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dan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Menyiapkan</a:t>
              </a:r>
              <a:r>
                <a:rPr lang="en-US" altLang="ko-KR" sz="2000" dirty="0" smtClean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 Spare </a:t>
              </a:r>
              <a:r>
                <a:rPr lang="en-US" altLang="ko-KR" sz="2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3ds" panose="02000503020000020004" pitchFamily="2" charset="0"/>
                  <a:cs typeface="Arial" pitchFamily="34" charset="0"/>
                </a:rPr>
                <a:t>Parts</a:t>
              </a:r>
              <a:endParaRPr lang="ko-KR" altLang="en-US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3ds" panose="02000503020000020004" pitchFamily="2" charset="0"/>
                <a:cs typeface="Arial" pitchFamily="34" charset="0"/>
              </a:endParaRPr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11355827" y="5748323"/>
              <a:ext cx="550833" cy="651379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2">
                      <a:lumMod val="50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5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E983D85E-34D8-430D-875F-7EBB69A6B7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" r="38230"/>
          <a:stretch/>
        </p:blipFill>
        <p:spPr>
          <a:xfrm>
            <a:off x="-16179" y="0"/>
            <a:ext cx="6821425" cy="6858000"/>
          </a:xfr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B664AAE-5AE9-41D7-8346-002B9F445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6208649" cy="6858000"/>
            <a:chOff x="-3740" y="0"/>
            <a:chExt cx="6208649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 descr="title">
            <a:extLst>
              <a:ext uri="{FF2B5EF4-FFF2-40B4-BE49-F238E27FC236}">
                <a16:creationId xmlns="" xmlns:a16="http://schemas.microsoft.com/office/drawing/2014/main" id="{28BAA8DA-C40B-4AB9-9407-30FB70335152}"/>
              </a:ext>
            </a:extLst>
          </p:cNvPr>
          <p:cNvSpPr txBox="1">
            <a:spLocks/>
          </p:cNvSpPr>
          <p:nvPr/>
        </p:nvSpPr>
        <p:spPr>
          <a:xfrm>
            <a:off x="297365" y="-182880"/>
            <a:ext cx="4379976" cy="361188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Monitoring Temperature &amp; Distance with Ethernet System</a:t>
            </a:r>
            <a:endParaRPr lang="en-US" b="1" dirty="0"/>
          </a:p>
        </p:txBody>
      </p:sp>
      <p:sp>
        <p:nvSpPr>
          <p:cNvPr id="15" name="Rounded Rectangle 25">
            <a:extLst>
              <a:ext uri="{FF2B5EF4-FFF2-40B4-BE49-F238E27FC236}">
                <a16:creationId xmlns="" xmlns:a16="http://schemas.microsoft.com/office/drawing/2014/main" id="{FC812594-9B41-4961-AD94-B6C78E2E9878}"/>
              </a:ext>
            </a:extLst>
          </p:cNvPr>
          <p:cNvSpPr/>
          <p:nvPr/>
        </p:nvSpPr>
        <p:spPr>
          <a:xfrm>
            <a:off x="6805246" y="0"/>
            <a:ext cx="5386754" cy="685800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3238" y="3182815"/>
            <a:ext cx="1611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latin typeface="Algerian" panose="04020705040A02060702" pitchFamily="82" charset="0"/>
              </a:rPr>
              <a:t>?</a:t>
            </a:r>
            <a:endParaRPr lang="en-US" sz="20000" dirty="0">
              <a:latin typeface="Algerian" panose="04020705040A02060702" pitchFamily="82" charset="0"/>
            </a:endParaRPr>
          </a:p>
        </p:txBody>
      </p:sp>
      <p:sp>
        <p:nvSpPr>
          <p:cNvPr id="16" name="Subtitle 11" descr="subtitle">
            <a:extLst>
              <a:ext uri="{FF2B5EF4-FFF2-40B4-BE49-F238E27FC236}">
                <a16:creationId xmlns="" xmlns:a16="http://schemas.microsoft.com/office/drawing/2014/main" id="{B28A8D9C-5123-4D2B-9272-016EF90E0E50}"/>
              </a:ext>
            </a:extLst>
          </p:cNvPr>
          <p:cNvSpPr txBox="1">
            <a:spLocks/>
          </p:cNvSpPr>
          <p:nvPr/>
        </p:nvSpPr>
        <p:spPr>
          <a:xfrm>
            <a:off x="8421751" y="1623060"/>
            <a:ext cx="4133665" cy="562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rgbClr val="B2606E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 smtClean="0">
                <a:latin typeface="Charlemagne Std" panose="04020705060702020204" pitchFamily="82" charset="0"/>
              </a:rPr>
              <a:t>PENGERTIAN</a:t>
            </a:r>
          </a:p>
          <a:p>
            <a:pPr algn="l"/>
            <a:r>
              <a:rPr lang="en-US" sz="2800" dirty="0" smtClean="0">
                <a:latin typeface="Charlemagne Std" panose="04020705060702020204" pitchFamily="82" charset="0"/>
              </a:rPr>
              <a:t>FUNGSI</a:t>
            </a:r>
          </a:p>
          <a:p>
            <a:pPr algn="l"/>
            <a:r>
              <a:rPr lang="en-US" sz="2800" dirty="0" smtClean="0">
                <a:latin typeface="Charlemagne Std" panose="04020705060702020204" pitchFamily="82" charset="0"/>
              </a:rPr>
              <a:t>MANFAAT</a:t>
            </a:r>
          </a:p>
          <a:p>
            <a:pPr algn="l"/>
            <a:r>
              <a:rPr lang="en-US" sz="2800" dirty="0" smtClean="0">
                <a:latin typeface="Charlemagne Std" panose="04020705060702020204" pitchFamily="82" charset="0"/>
              </a:rPr>
              <a:t>KELEBIHAN</a:t>
            </a:r>
          </a:p>
          <a:p>
            <a:pPr algn="l"/>
            <a:r>
              <a:rPr lang="en-US" sz="2800" dirty="0" smtClean="0">
                <a:latin typeface="Charlemagne Std" panose="04020705060702020204" pitchFamily="82" charset="0"/>
              </a:rPr>
              <a:t>KELEMAHAN</a:t>
            </a:r>
            <a:endParaRPr lang="en-US" sz="2800" dirty="0">
              <a:latin typeface="Charlemagne Std" panose="04020705060702020204" pitchFamily="82" charset="0"/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="" xmlns:a16="http://schemas.microsoft.com/office/drawing/2014/main" id="{D39903B9-0045-4264-AE9F-E60EFCFF2DD2}"/>
              </a:ext>
            </a:extLst>
          </p:cNvPr>
          <p:cNvSpPr/>
          <p:nvPr/>
        </p:nvSpPr>
        <p:spPr>
          <a:xfrm>
            <a:off x="7945770" y="3209507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Frame 17">
            <a:extLst>
              <a:ext uri="{FF2B5EF4-FFF2-40B4-BE49-F238E27FC236}">
                <a16:creationId xmlns="" xmlns:a16="http://schemas.microsoft.com/office/drawing/2014/main" id="{D39903B9-0045-4264-AE9F-E60EFCFF2DD2}"/>
              </a:ext>
            </a:extLst>
          </p:cNvPr>
          <p:cNvSpPr/>
          <p:nvPr/>
        </p:nvSpPr>
        <p:spPr>
          <a:xfrm>
            <a:off x="7945771" y="168636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Frame 17">
            <a:extLst>
              <a:ext uri="{FF2B5EF4-FFF2-40B4-BE49-F238E27FC236}">
                <a16:creationId xmlns="" xmlns:a16="http://schemas.microsoft.com/office/drawing/2014/main" id="{D39903B9-0045-4264-AE9F-E60EFCFF2DD2}"/>
              </a:ext>
            </a:extLst>
          </p:cNvPr>
          <p:cNvSpPr/>
          <p:nvPr/>
        </p:nvSpPr>
        <p:spPr>
          <a:xfrm>
            <a:off x="7945770" y="2185766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Frame 17">
            <a:extLst>
              <a:ext uri="{FF2B5EF4-FFF2-40B4-BE49-F238E27FC236}">
                <a16:creationId xmlns="" xmlns:a16="http://schemas.microsoft.com/office/drawing/2014/main" id="{D39903B9-0045-4264-AE9F-E60EFCFF2DD2}"/>
              </a:ext>
            </a:extLst>
          </p:cNvPr>
          <p:cNvSpPr/>
          <p:nvPr/>
        </p:nvSpPr>
        <p:spPr>
          <a:xfrm>
            <a:off x="7935845" y="2685171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Frame 17">
            <a:extLst>
              <a:ext uri="{FF2B5EF4-FFF2-40B4-BE49-F238E27FC236}">
                <a16:creationId xmlns="" xmlns:a16="http://schemas.microsoft.com/office/drawing/2014/main" id="{D39903B9-0045-4264-AE9F-E60EFCFF2DD2}"/>
              </a:ext>
            </a:extLst>
          </p:cNvPr>
          <p:cNvSpPr/>
          <p:nvPr/>
        </p:nvSpPr>
        <p:spPr>
          <a:xfrm>
            <a:off x="7940655" y="3723883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38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18718FBA-CF32-41C2-9D07-1F0F7F19F73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28C94A8D-A234-408C-8281-33CCC01BE2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0"/>
            <a:ext cx="13575323" cy="6858000"/>
            <a:chOff x="0" y="0"/>
            <a:chExt cx="4750604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01887690-2EDF-4913-A835-4503B0E36442}"/>
                </a:ext>
              </a:extLst>
            </p:cNvPr>
            <p:cNvSpPr/>
            <p:nvPr/>
          </p:nvSpPr>
          <p:spPr>
            <a:xfrm>
              <a:off x="0" y="0"/>
              <a:ext cx="4750604" cy="6858000"/>
            </a:xfrm>
            <a:custGeom>
              <a:avLst/>
              <a:gdLst>
                <a:gd name="connsiteX0" fmla="*/ 0 w 4750604"/>
                <a:gd name="connsiteY0" fmla="*/ 0 h 6858000"/>
                <a:gd name="connsiteX1" fmla="*/ 4750604 w 4750604"/>
                <a:gd name="connsiteY1" fmla="*/ 0 h 6858000"/>
                <a:gd name="connsiteX2" fmla="*/ 3101407 w 4750604"/>
                <a:gd name="connsiteY2" fmla="*/ 6858000 h 6858000"/>
                <a:gd name="connsiteX3" fmla="*/ 0 w 4750604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0604" h="6858000">
                  <a:moveTo>
                    <a:pt x="0" y="0"/>
                  </a:moveTo>
                  <a:lnTo>
                    <a:pt x="4750604" y="0"/>
                  </a:lnTo>
                  <a:lnTo>
                    <a:pt x="31014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D1E7D22-630D-4E19-8BE6-9C21E4A652BD}"/>
                </a:ext>
              </a:extLst>
            </p:cNvPr>
            <p:cNvSpPr/>
            <p:nvPr/>
          </p:nvSpPr>
          <p:spPr>
            <a:xfrm>
              <a:off x="1" y="0"/>
              <a:ext cx="3946799" cy="6858000"/>
            </a:xfrm>
            <a:custGeom>
              <a:avLst/>
              <a:gdLst>
                <a:gd name="connsiteX0" fmla="*/ 0 w 3946799"/>
                <a:gd name="connsiteY0" fmla="*/ 0 h 6858000"/>
                <a:gd name="connsiteX1" fmla="*/ 3946799 w 3946799"/>
                <a:gd name="connsiteY1" fmla="*/ 0 h 6858000"/>
                <a:gd name="connsiteX2" fmla="*/ 2297602 w 3946799"/>
                <a:gd name="connsiteY2" fmla="*/ 6858000 h 6858000"/>
                <a:gd name="connsiteX3" fmla="*/ 0 w 394679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6799" h="6858000">
                  <a:moveTo>
                    <a:pt x="0" y="0"/>
                  </a:moveTo>
                  <a:lnTo>
                    <a:pt x="3946799" y="0"/>
                  </a:lnTo>
                  <a:lnTo>
                    <a:pt x="22976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18BD405-EEE9-4A08-8DA2-A70AFCF1D240}"/>
                </a:ext>
              </a:extLst>
            </p:cNvPr>
            <p:cNvSpPr/>
            <p:nvPr/>
          </p:nvSpPr>
          <p:spPr>
            <a:xfrm>
              <a:off x="0" y="0"/>
              <a:ext cx="3723822" cy="6858000"/>
            </a:xfrm>
            <a:custGeom>
              <a:avLst/>
              <a:gdLst>
                <a:gd name="connsiteX0" fmla="*/ 0 w 3723822"/>
                <a:gd name="connsiteY0" fmla="*/ 0 h 6858000"/>
                <a:gd name="connsiteX1" fmla="*/ 3723822 w 3723822"/>
                <a:gd name="connsiteY1" fmla="*/ 0 h 6858000"/>
                <a:gd name="connsiteX2" fmla="*/ 2074625 w 3723822"/>
                <a:gd name="connsiteY2" fmla="*/ 6858000 h 6858000"/>
                <a:gd name="connsiteX3" fmla="*/ 0 w 372382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3822" h="6858000">
                  <a:moveTo>
                    <a:pt x="0" y="0"/>
                  </a:moveTo>
                  <a:lnTo>
                    <a:pt x="3723822" y="0"/>
                  </a:lnTo>
                  <a:lnTo>
                    <a:pt x="207462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7D4A6826-2C0D-4C79-A871-DF31737EE4F7}"/>
                </a:ext>
              </a:extLst>
            </p:cNvPr>
            <p:cNvSpPr/>
            <p:nvPr/>
          </p:nvSpPr>
          <p:spPr>
            <a:xfrm>
              <a:off x="0" y="0"/>
              <a:ext cx="3374007" cy="6858000"/>
            </a:xfrm>
            <a:custGeom>
              <a:avLst/>
              <a:gdLst>
                <a:gd name="connsiteX0" fmla="*/ 0 w 3374007"/>
                <a:gd name="connsiteY0" fmla="*/ 0 h 6858000"/>
                <a:gd name="connsiteX1" fmla="*/ 3374007 w 3374007"/>
                <a:gd name="connsiteY1" fmla="*/ 0 h 6858000"/>
                <a:gd name="connsiteX2" fmla="*/ 1659507 w 3374007"/>
                <a:gd name="connsiteY2" fmla="*/ 6858000 h 6858000"/>
                <a:gd name="connsiteX3" fmla="*/ 0 w 337400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4007" h="6858000">
                  <a:moveTo>
                    <a:pt x="0" y="0"/>
                  </a:moveTo>
                  <a:lnTo>
                    <a:pt x="3374007" y="0"/>
                  </a:lnTo>
                  <a:lnTo>
                    <a:pt x="1659507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4" name="Title 33" descr="title">
            <a:extLst>
              <a:ext uri="{FF2B5EF4-FFF2-40B4-BE49-F238E27FC236}">
                <a16:creationId xmlns="" xmlns:a16="http://schemas.microsoft.com/office/drawing/2014/main" id="{3749FE94-FC7C-4359-A56E-6C7A87BD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997" y="477085"/>
            <a:ext cx="3598377" cy="1949592"/>
          </a:xfrm>
          <a:solidFill>
            <a:schemeClr val="tx2">
              <a:lumMod val="75000"/>
            </a:schemeClr>
          </a:solidFill>
          <a:effectLst>
            <a:glow rad="127000">
              <a:schemeClr val="tx2">
                <a:lumMod val="40000"/>
                <a:lumOff val="60000"/>
              </a:schemeClr>
            </a:glow>
          </a:effectLst>
        </p:spPr>
        <p:txBody>
          <a:bodyPr anchor="ctr" anchorCtr="0"/>
          <a:lstStyle/>
          <a:p>
            <a:pPr algn="ctr"/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Monitoring Temperature &amp; Distance with Ethernet System</a:t>
            </a:r>
            <a:endParaRPr lang="en-US" sz="24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="" xmlns:a16="http://schemas.microsoft.com/office/drawing/2014/main" id="{D761C3BB-9DAB-4E65-B425-D86FBD0CFDE6}"/>
              </a:ext>
            </a:extLst>
          </p:cNvPr>
          <p:cNvSpPr/>
          <p:nvPr/>
        </p:nvSpPr>
        <p:spPr>
          <a:xfrm>
            <a:off x="3719719" y="315548"/>
            <a:ext cx="3838935" cy="311345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Trapezoid 13">
            <a:extLst>
              <a:ext uri="{FF2B5EF4-FFF2-40B4-BE49-F238E27FC236}">
                <a16:creationId xmlns="" xmlns:a16="http://schemas.microsoft.com/office/drawing/2014/main" id="{D6042340-01A4-4072-A0A4-AAAE7EBAD480}"/>
              </a:ext>
            </a:extLst>
          </p:cNvPr>
          <p:cNvSpPr/>
          <p:nvPr/>
        </p:nvSpPr>
        <p:spPr>
          <a:xfrm>
            <a:off x="1288362" y="3919799"/>
            <a:ext cx="3422066" cy="27991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Trapezoid 13">
            <a:extLst>
              <a:ext uri="{FF2B5EF4-FFF2-40B4-BE49-F238E27FC236}">
                <a16:creationId xmlns="" xmlns:a16="http://schemas.microsoft.com/office/drawing/2014/main" id="{D6042340-01A4-4072-A0A4-AAAE7EBAD480}"/>
              </a:ext>
            </a:extLst>
          </p:cNvPr>
          <p:cNvSpPr/>
          <p:nvPr/>
        </p:nvSpPr>
        <p:spPr>
          <a:xfrm>
            <a:off x="6601312" y="3919799"/>
            <a:ext cx="3422066" cy="279910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Title 33" descr="title">
            <a:extLst>
              <a:ext uri="{FF2B5EF4-FFF2-40B4-BE49-F238E27FC236}">
                <a16:creationId xmlns="" xmlns:a16="http://schemas.microsoft.com/office/drawing/2014/main" id="{3749FE94-FC7C-4359-A56E-6C7A87BDEE87}"/>
              </a:ext>
            </a:extLst>
          </p:cNvPr>
          <p:cNvSpPr txBox="1">
            <a:spLocks/>
          </p:cNvSpPr>
          <p:nvPr/>
        </p:nvSpPr>
        <p:spPr>
          <a:xfrm>
            <a:off x="1758462" y="4026877"/>
            <a:ext cx="2501908" cy="14243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Fungsi</a:t>
            </a:r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Broadcast</a:t>
            </a:r>
            <a:endParaRPr lang="en-US" sz="24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ight Arrow 2"/>
          <p:cNvSpPr/>
          <p:nvPr/>
        </p:nvSpPr>
        <p:spPr>
          <a:xfrm rot="7565118">
            <a:off x="3181731" y="3122645"/>
            <a:ext cx="1143000" cy="4220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3412580">
            <a:off x="6775422" y="3122646"/>
            <a:ext cx="1143000" cy="4220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33" descr="title">
            <a:extLst>
              <a:ext uri="{FF2B5EF4-FFF2-40B4-BE49-F238E27FC236}">
                <a16:creationId xmlns="" xmlns:a16="http://schemas.microsoft.com/office/drawing/2014/main" id="{3749FE94-FC7C-4359-A56E-6C7A87BDEE87}"/>
              </a:ext>
            </a:extLst>
          </p:cNvPr>
          <p:cNvSpPr txBox="1">
            <a:spLocks/>
          </p:cNvSpPr>
          <p:nvPr/>
        </p:nvSpPr>
        <p:spPr>
          <a:xfrm>
            <a:off x="7044667" y="4013998"/>
            <a:ext cx="2501908" cy="14243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Fungsi</a:t>
            </a:r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Request</a:t>
            </a:r>
            <a:endParaRPr lang="en-US" sz="24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78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="" xmlns:a16="http://schemas.microsoft.com/office/drawing/2014/main" id="{A799F565-1DAB-4AD3-BCE4-5DAC8012F3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5C2DDD60-EB1C-44D8-84E1-D86EB3558F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6362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5325EDA-7343-463C-83EC-5D799E8B81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descr="Title">
            <a:extLst>
              <a:ext uri="{FF2B5EF4-FFF2-40B4-BE49-F238E27FC236}">
                <a16:creationId xmlns=""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FLOWCHART SYSTEM</a:t>
            </a:r>
            <a:endParaRPr lang="en-US" sz="28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141F7B-AE96-45F9-BC57-F7C861749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Slide Number Placeholder 5" descr="Slide Number">
            <a:extLst>
              <a:ext uri="{FF2B5EF4-FFF2-40B4-BE49-F238E27FC236}">
                <a16:creationId xmlns="" xmlns:a16="http://schemas.microsoft.com/office/drawing/2014/main" id="{DB02A950-05E3-4691-9BC9-47B314EEA715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/>
          <p:nvPr/>
        </p:nvPicPr>
        <p:blipFill>
          <a:blip r:embed="rId3"/>
          <a:stretch>
            <a:fillRect/>
          </a:stretch>
        </p:blipFill>
        <p:spPr>
          <a:xfrm>
            <a:off x="673735" y="1156834"/>
            <a:ext cx="8947434" cy="492964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1910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36125" y="0"/>
            <a:ext cx="5355875" cy="6858000"/>
          </a:xfr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B025618-C830-4992-9CD3-D9E49BC79E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=""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=""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=""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descr="Title">
            <a:extLst>
              <a:ext uri="{FF2B5EF4-FFF2-40B4-BE49-F238E27FC236}">
                <a16:creationId xmlns=""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KOMPONEN UTAMA</a:t>
            </a:r>
            <a:endParaRPr lang="en-US" sz="2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862BC4D-BD7A-417E-A34A-59CE4D4A6A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52937FB-CDE3-46B3-8481-AB5DB8C4BA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Slide Number Placeholder 5" descr="Slide number">
            <a:extLst>
              <a:ext uri="{FF2B5EF4-FFF2-40B4-BE49-F238E27FC236}">
                <a16:creationId xmlns="" xmlns:a16="http://schemas.microsoft.com/office/drawing/2014/main" id="{11457662-C1A5-4B93-8E30-88025E27C46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6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1" name="Picture 20" descr="https://potentiallabs.com/cart/image/cache/catalog/Arduino/Uno/ethernet%20shield-800x800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7" t="17763" r="3745" b="20876"/>
          <a:stretch/>
        </p:blipFill>
        <p:spPr bwMode="auto">
          <a:xfrm>
            <a:off x="560401" y="1734725"/>
            <a:ext cx="2034550" cy="15693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https://encrypted-tbn0.gstatic.com/images?q=tbn:ANd9GcQaQb6u80HUOfgtBUZHS39kk0jPWXU5AvgSVb794rnGDWqRybkA9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392" y="1910927"/>
            <a:ext cx="2172655" cy="1357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https://ecs7.tokopedia.net/img/cache/700/product-1/2017/2/14/557368/557368_4b863948-726b-47da-95b2-97f079e60478_600_600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4" r="10791"/>
          <a:stretch/>
        </p:blipFill>
        <p:spPr bwMode="auto">
          <a:xfrm>
            <a:off x="278041" y="4601255"/>
            <a:ext cx="140677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C:\Users\sagita\Downloads\download.jpg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5"/>
          <a:stretch/>
        </p:blipFill>
        <p:spPr bwMode="auto">
          <a:xfrm>
            <a:off x="2237495" y="4440114"/>
            <a:ext cx="2057128" cy="19488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 descr="C:\Users\sagita\Downloads\download (1).jpg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t="21143" r="5996" b="18286"/>
          <a:stretch/>
        </p:blipFill>
        <p:spPr bwMode="auto">
          <a:xfrm>
            <a:off x="4794439" y="4654010"/>
            <a:ext cx="3517462" cy="1576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 descr="https://www.nesabamedia.com/wp-content/uploads/2017/06/pengertian-kabel-UTP.jpg"/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" r="10420" b="5341"/>
          <a:stretch/>
        </p:blipFill>
        <p:spPr bwMode="auto">
          <a:xfrm>
            <a:off x="5577319" y="1756815"/>
            <a:ext cx="2318173" cy="15666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121" y="3362876"/>
            <a:ext cx="183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Arduino</a:t>
            </a:r>
            <a:r>
              <a:rPr lang="en-US" b="1" dirty="0" smtClean="0"/>
              <a:t> Ethernet Shield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31940" y="3362876"/>
            <a:ext cx="18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Arduino</a:t>
            </a:r>
            <a:r>
              <a:rPr lang="en-US" b="1" dirty="0" smtClean="0"/>
              <a:t> Uno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70197" y="3354671"/>
            <a:ext cx="18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Kabel</a:t>
            </a:r>
            <a:r>
              <a:rPr lang="en-US" b="1" dirty="0" smtClean="0"/>
              <a:t> UTP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4018" y="6321602"/>
            <a:ext cx="18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Sensor </a:t>
            </a:r>
            <a:r>
              <a:rPr lang="en-US" b="1" dirty="0" err="1" smtClean="0"/>
              <a:t>Suhu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457228" y="6325988"/>
            <a:ext cx="18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Sensor </a:t>
            </a:r>
            <a:r>
              <a:rPr lang="en-US" b="1" dirty="0" err="1" smtClean="0"/>
              <a:t>Ultrasonik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637616" y="6300536"/>
            <a:ext cx="18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Switch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36123" y="-2"/>
            <a:ext cx="5355875" cy="6858001"/>
          </a:xfr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B025618-C830-4992-9CD3-D9E49BC79E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=""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=""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="" xmlns:a16="http://schemas.microsoft.com/office/drawing/2014/main" id="{0051AD99-BC4A-487F-BE1C-486FC5B8E9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descr="Title">
            <a:extLst>
              <a:ext uri="{FF2B5EF4-FFF2-40B4-BE49-F238E27FC236}">
                <a16:creationId xmlns=""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DESIGN ELECTRICAL WIRING</a:t>
            </a:r>
            <a:endParaRPr lang="en-US" sz="2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862BC4D-BD7A-417E-A34A-59CE4D4A6A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52937FB-CDE3-46B3-8481-AB5DB8C4BA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 descr="Slide number">
            <a:extLst>
              <a:ext uri="{FF2B5EF4-FFF2-40B4-BE49-F238E27FC236}">
                <a16:creationId xmlns="" xmlns:a16="http://schemas.microsoft.com/office/drawing/2014/main" id="{79161314-0A22-4109-A2B1-41E87EFE1E1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9" name="Picture 18" descr="E:\SAGITA\SEMESTER IV\03 SISKOMDAT\Circuit Diagram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10375" r="10866"/>
          <a:stretch/>
        </p:blipFill>
        <p:spPr bwMode="auto">
          <a:xfrm>
            <a:off x="576451" y="1341639"/>
            <a:ext cx="6822922" cy="46033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882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="" xmlns:a16="http://schemas.microsoft.com/office/drawing/2014/main" id="{3111B687-3781-4457-A624-86311FC690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36123" y="-2"/>
            <a:ext cx="5355875" cy="6858001"/>
          </a:xfr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B025618-C830-4992-9CD3-D9E49BC79E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Parallelogram 9">
              <a:extLst>
                <a:ext uri="{FF2B5EF4-FFF2-40B4-BE49-F238E27FC236}">
                  <a16:creationId xmlns=""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=""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="" xmlns:a16="http://schemas.microsoft.com/office/drawing/2014/main" id="{0051AD99-BC4A-487F-BE1C-486FC5B8E9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descr="Title">
            <a:extLst>
              <a:ext uri="{FF2B5EF4-FFF2-40B4-BE49-F238E27FC236}">
                <a16:creationId xmlns=""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DESIGN MECHANICAL</a:t>
            </a:r>
            <a:endParaRPr lang="en-US" sz="28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862BC4D-BD7A-417E-A34A-59CE4D4A6A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652937FB-CDE3-46B3-8481-AB5DB8C4BA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Slide Number Placeholder 5" descr="Slide number">
            <a:extLst>
              <a:ext uri="{FF2B5EF4-FFF2-40B4-BE49-F238E27FC236}">
                <a16:creationId xmlns="" xmlns:a16="http://schemas.microsoft.com/office/drawing/2014/main" id="{79161314-0A22-4109-A2B1-41E87EFE1E1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47A4EEE-49CE-4F6C-BF32-B7FCC5EBBF45}" type="slidenum">
              <a:rPr lang="en-US" sz="1200" smtClean="0">
                <a:solidFill>
                  <a:schemeClr val="bg1"/>
                </a:solidFill>
              </a:rPr>
              <a:pPr algn="ctr"/>
              <a:t>8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9" y="1243741"/>
            <a:ext cx="54768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="" xmlns:a16="http://schemas.microsoft.com/office/drawing/2014/main" id="{E983D85E-34D8-430D-875F-7EBB69A6B73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6" r="38230"/>
          <a:stretch/>
        </p:blipFill>
        <p:spPr>
          <a:xfrm>
            <a:off x="-16179" y="0"/>
            <a:ext cx="6821425" cy="6858000"/>
          </a:xfrm>
        </p:spPr>
      </p:pic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B664AAE-5AE9-41D7-8346-002B9F445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6208649" cy="6858000"/>
            <a:chOff x="-3740" y="0"/>
            <a:chExt cx="6208649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 descr="title">
            <a:extLst>
              <a:ext uri="{FF2B5EF4-FFF2-40B4-BE49-F238E27FC236}">
                <a16:creationId xmlns="" xmlns:a16="http://schemas.microsoft.com/office/drawing/2014/main" id="{28BAA8DA-C40B-4AB9-9407-30FB70335152}"/>
              </a:ext>
            </a:extLst>
          </p:cNvPr>
          <p:cNvSpPr txBox="1">
            <a:spLocks/>
          </p:cNvSpPr>
          <p:nvPr/>
        </p:nvSpPr>
        <p:spPr>
          <a:xfrm>
            <a:off x="876267" y="1730326"/>
            <a:ext cx="4379976" cy="361188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 smtClean="0">
                <a:effectLst>
                  <a:glow rad="317500">
                    <a:schemeClr val="accent4">
                      <a:lumMod val="40000"/>
                      <a:lumOff val="60000"/>
                    </a:schemeClr>
                  </a:glow>
                </a:effectLst>
              </a:rPr>
              <a:t>Program</a:t>
            </a:r>
          </a:p>
          <a:p>
            <a:pPr algn="ctr"/>
            <a:endParaRPr lang="en-US" sz="5400" b="1" dirty="0" smtClean="0">
              <a:effectLst>
                <a:glow rad="317500">
                  <a:schemeClr val="accent4">
                    <a:lumMod val="40000"/>
                    <a:lumOff val="60000"/>
                  </a:schemeClr>
                </a:glow>
              </a:effectLst>
            </a:endParaRPr>
          </a:p>
          <a:p>
            <a:pPr algn="ctr"/>
            <a:r>
              <a:rPr lang="en-US" sz="5400" b="1" dirty="0" smtClean="0">
                <a:effectLst>
                  <a:glow rad="317500">
                    <a:schemeClr val="accent4">
                      <a:lumMod val="40000"/>
                      <a:lumOff val="60000"/>
                    </a:schemeClr>
                  </a:glow>
                </a:effectLst>
              </a:rPr>
              <a:t>&amp;</a:t>
            </a:r>
          </a:p>
          <a:p>
            <a:pPr algn="ctr"/>
            <a:endParaRPr lang="en-US" sz="5400" b="1" dirty="0" smtClean="0">
              <a:effectLst>
                <a:glow rad="317500">
                  <a:schemeClr val="accent4">
                    <a:lumMod val="40000"/>
                    <a:lumOff val="60000"/>
                  </a:schemeClr>
                </a:glow>
              </a:effectLst>
            </a:endParaRPr>
          </a:p>
          <a:p>
            <a:pPr algn="ctr"/>
            <a:r>
              <a:rPr lang="en-US" sz="5400" b="1" dirty="0" smtClean="0">
                <a:effectLst>
                  <a:glow rad="317500">
                    <a:schemeClr val="accent4">
                      <a:lumMod val="40000"/>
                      <a:lumOff val="60000"/>
                    </a:schemeClr>
                  </a:glow>
                </a:effectLst>
              </a:rPr>
              <a:t>Database</a:t>
            </a:r>
            <a:endParaRPr lang="en-US" sz="5400" b="1" dirty="0">
              <a:effectLst>
                <a:glow rad="317500">
                  <a:schemeClr val="accent4">
                    <a:lumMod val="40000"/>
                    <a:lumOff val="60000"/>
                  </a:schemeClr>
                </a:glow>
              </a:effectLst>
            </a:endParaRPr>
          </a:p>
        </p:txBody>
      </p:sp>
      <p:sp>
        <p:nvSpPr>
          <p:cNvPr id="15" name="Rounded Rectangle 25">
            <a:extLst>
              <a:ext uri="{FF2B5EF4-FFF2-40B4-BE49-F238E27FC236}">
                <a16:creationId xmlns="" xmlns:a16="http://schemas.microsoft.com/office/drawing/2014/main" id="{FC812594-9B41-4961-AD94-B6C78E2E9878}"/>
              </a:ext>
            </a:extLst>
          </p:cNvPr>
          <p:cNvSpPr/>
          <p:nvPr/>
        </p:nvSpPr>
        <p:spPr>
          <a:xfrm>
            <a:off x="6805246" y="0"/>
            <a:ext cx="5386754" cy="6858000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cxnSp>
        <p:nvCxnSpPr>
          <p:cNvPr id="3" name="Elbow Connector 2"/>
          <p:cNvCxnSpPr/>
          <p:nvPr/>
        </p:nvCxnSpPr>
        <p:spPr>
          <a:xfrm flipV="1">
            <a:off x="4339745" y="1406769"/>
            <a:ext cx="2785403" cy="647114"/>
          </a:xfrm>
          <a:prstGeom prst="bentConnector3">
            <a:avLst/>
          </a:prstGeom>
          <a:ln w="857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4496046" y="3995225"/>
            <a:ext cx="2588870" cy="968327"/>
          </a:xfrm>
          <a:prstGeom prst="bentConnector3">
            <a:avLst/>
          </a:prstGeom>
          <a:ln w="857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32" descr="title">
            <a:extLst>
              <a:ext uri="{FF2B5EF4-FFF2-40B4-BE49-F238E27FC236}">
                <a16:creationId xmlns="" xmlns:a16="http://schemas.microsoft.com/office/drawing/2014/main" id="{18CDD97B-6E25-4FB4-B239-493E54AA0830}"/>
              </a:ext>
            </a:extLst>
          </p:cNvPr>
          <p:cNvSpPr txBox="1">
            <a:spLocks/>
          </p:cNvSpPr>
          <p:nvPr/>
        </p:nvSpPr>
        <p:spPr>
          <a:xfrm>
            <a:off x="6170024" y="995289"/>
            <a:ext cx="5005614" cy="82296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Labview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itle 32" descr="title">
            <a:extLst>
              <a:ext uri="{FF2B5EF4-FFF2-40B4-BE49-F238E27FC236}">
                <a16:creationId xmlns="" xmlns:a16="http://schemas.microsoft.com/office/drawing/2014/main" id="{18CDD97B-6E25-4FB4-B239-493E54AA0830}"/>
              </a:ext>
            </a:extLst>
          </p:cNvPr>
          <p:cNvSpPr txBox="1">
            <a:spLocks/>
          </p:cNvSpPr>
          <p:nvPr/>
        </p:nvSpPr>
        <p:spPr>
          <a:xfrm>
            <a:off x="6259384" y="3583745"/>
            <a:ext cx="5005614" cy="82296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Ms. Excel</a:t>
            </a:r>
            <a:endParaRPr lang="en-US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475556_Education presentation_AAS_v5" id="{AAC57104-7B60-491F-A321-6BCAF93AC541}" vid="{5A43072C-36E0-4A5A-A3FF-E88D65C597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0AD3E-9DDB-4E69-981A-7DAE0E9B5F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575C36-314A-42CB-9114-6E0CE4AB2735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16c05727-aa75-4e4a-9b5f-8a80a1165891"/>
    <ds:schemaRef ds:uri="http://purl.org/dc/elements/1.1/"/>
    <ds:schemaRef ds:uri="http://schemas.microsoft.com/office/2006/documentManagement/types"/>
    <ds:schemaRef ds:uri="71af3243-3dd4-4a8d-8c0d-dd76da1f02a5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1C32B5E-029E-455A-86F0-091666CEE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Education presentation</Template>
  <TotalTime>0</TotalTime>
  <Words>186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3ds</vt:lpstr>
      <vt:lpstr>Algerian</vt:lpstr>
      <vt:lpstr>Arial</vt:lpstr>
      <vt:lpstr>Calibri</vt:lpstr>
      <vt:lpstr>Calibri Light</vt:lpstr>
      <vt:lpstr>Charlemagne Std</vt:lpstr>
      <vt:lpstr>Corbel</vt:lpstr>
      <vt:lpstr>Office Theme</vt:lpstr>
      <vt:lpstr> GROUP II  Monitoring Temperature &amp; Distance with Ethernet System</vt:lpstr>
      <vt:lpstr>PowerPoint Presentation</vt:lpstr>
      <vt:lpstr>PowerPoint Presentation</vt:lpstr>
      <vt:lpstr>Monitoring Temperature &amp; Distance with Ethernet System</vt:lpstr>
      <vt:lpstr>FLOWCHART SYSTEM</vt:lpstr>
      <vt:lpstr>KOMPONEN UTAMA</vt:lpstr>
      <vt:lpstr>DESIGN ELECTRICAL WIRING</vt:lpstr>
      <vt:lpstr>DESIGN MECHANICAL</vt:lpstr>
      <vt:lpstr>PowerPoint Presentation</vt:lpstr>
      <vt:lpstr>DESIGN DISPLAY GUI</vt:lpstr>
      <vt:lpstr>DATA HASIL PENGAMATAN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2019-06-15T02:26:56Z</dcterms:created>
  <dcterms:modified xsi:type="dcterms:W3CDTF">2019-06-17T13:21:41Z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