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4630400" cy="8229600"/>
  <p:notesSz cx="8229600" cy="14630400"/>
  <p:embeddedFontLst>
    <p:embeddedFont>
      <p:font typeface="Adani Regular" panose="020005030000000200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971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99314-8DD8-3D52-8E7E-0679AF2A6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AB2833-F2D3-4345-7B9C-C2F4497F82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07DC58-32FC-5F29-A8CB-D5C41850A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A5E16-7633-14EE-74A2-4A6F3041A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8894-4155-4D84-9C5E-FE2DA282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6A29-BC34-46A3-BAB5-86D8B792A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88BFD-DE3E-4135-964C-0AD1925D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974-7422-4906-8C2D-CA7E2A1F2FAD}" type="datetimeFigureOut">
              <a:rPr lang="en-US" smtClean="0"/>
              <a:t>30-Jun-25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1BF2-4E35-437E-8E8D-090448EF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7B1E-7BAB-4998-87DC-E186512F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8F05-C3D0-4616-BBA3-717C141F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912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62929" y="3099792"/>
            <a:ext cx="89045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/>
            <a:r>
              <a:rPr lang="en-IN" sz="4800" dirty="0">
                <a:solidFill>
                  <a:srgbClr val="AB25AE"/>
                </a:solidFill>
                <a:latin typeface="Adani Bold" panose="02000503000000020004" pitchFamily="2" charset="0"/>
              </a:rPr>
              <a:t>Internship Progress Report</a:t>
            </a:r>
            <a:endParaRPr lang="en-IN" sz="4800" dirty="0">
              <a:solidFill>
                <a:srgbClr val="0070C0"/>
              </a:solidFill>
              <a:latin typeface="Adani Bold" panose="02000503000000020004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1487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/>
            <a:r>
              <a:rPr lang="en-IN" sz="2800" dirty="0"/>
              <a:t>Presented By: Aditya Bhati</a:t>
            </a:r>
          </a:p>
        </p:txBody>
      </p:sp>
      <p:sp>
        <p:nvSpPr>
          <p:cNvPr id="4" name="Text 2"/>
          <p:cNvSpPr/>
          <p:nvPr/>
        </p:nvSpPr>
        <p:spPr>
          <a:xfrm>
            <a:off x="793790" y="47667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/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dani Bold" panose="02000503000000020004" pitchFamily="2" charset="0"/>
              </a:rPr>
              <a:t>Reporting Manager : Mrs. Preeti Jain (CPO)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DE1B8-B01E-426A-E1C4-D35A674520B6}"/>
              </a:ext>
            </a:extLst>
          </p:cNvPr>
          <p:cNvSpPr/>
          <p:nvPr/>
        </p:nvSpPr>
        <p:spPr>
          <a:xfrm>
            <a:off x="12690088" y="7705493"/>
            <a:ext cx="1940312" cy="52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logo with purple letters">
            <a:extLst>
              <a:ext uri="{FF2B5EF4-FFF2-40B4-BE49-F238E27FC236}">
                <a16:creationId xmlns:a16="http://schemas.microsoft.com/office/drawing/2014/main" id="{EF1378D9-94B2-76BC-0ECD-BF8D19C76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328" y="0"/>
            <a:ext cx="3340072" cy="111474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Thank You</a:t>
            </a:r>
            <a:endParaRPr lang="en-US" sz="4450" dirty="0">
              <a:latin typeface="Adani Regular" panose="02000503000000020004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I am committed to continuous improvement in HR data analytics &amp; automation.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770D8-687D-1E66-7581-DF13A489BF5A}"/>
              </a:ext>
            </a:extLst>
          </p:cNvPr>
          <p:cNvSpPr/>
          <p:nvPr/>
        </p:nvSpPr>
        <p:spPr>
          <a:xfrm>
            <a:off x="12690088" y="7705493"/>
            <a:ext cx="1940312" cy="52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logo with purple letters">
            <a:extLst>
              <a:ext uri="{FF2B5EF4-FFF2-40B4-BE49-F238E27FC236}">
                <a16:creationId xmlns:a16="http://schemas.microsoft.com/office/drawing/2014/main" id="{40304A7B-78AA-FDE7-E495-CD39AF5E1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328" y="0"/>
            <a:ext cx="3340072" cy="111474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93815"/>
            <a:ext cx="76476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IN" sz="4800" dirty="0">
                <a:solidFill>
                  <a:srgbClr val="B52ACC"/>
                </a:solidFill>
              </a:rPr>
              <a:t>HR Panorama – GCC Dashboards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859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150FE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Project assigned by Viraj Mandalia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6040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Below dashboards provide critical HR insights.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42614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Headcount Dashboard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38683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Budget Vs Actual HC Dashboard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43105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Budget Position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4752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PMS Dashboard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90" y="51949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Saksham Dashboard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93790" y="563713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Saksham Pending Dashboard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93790" y="60793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Hiring Dashboard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93790" y="652152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YTD/Monthly Joining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93790" y="69637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Upcoming Joining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599521" y="342614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Goal Status Report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599521" y="38683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eVidhyalaya Dashboard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599521" y="43105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Classroom Training Dashboard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599521" y="4752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Attrition Dashboard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599521" y="51949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YTD Attrition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599521" y="563713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Infant Attrition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7599521" y="60793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Serving Notice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7599521" y="652152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Upcoming Retirements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7599521" y="69637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Service Extension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BE505D-FE53-8372-D039-2B61DB896FFD}"/>
              </a:ext>
            </a:extLst>
          </p:cNvPr>
          <p:cNvSpPr/>
          <p:nvPr/>
        </p:nvSpPr>
        <p:spPr>
          <a:xfrm>
            <a:off x="12690088" y="7705493"/>
            <a:ext cx="1940312" cy="52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 descr="A logo with purple letters">
            <a:extLst>
              <a:ext uri="{FF2B5EF4-FFF2-40B4-BE49-F238E27FC236}">
                <a16:creationId xmlns:a16="http://schemas.microsoft.com/office/drawing/2014/main" id="{EE1A0B99-48BA-03F6-F32B-E5C339C1B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328" y="0"/>
            <a:ext cx="3340072" cy="111474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237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0B050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Dashboard Automation</a:t>
            </a:r>
            <a:endParaRPr lang="en-US" sz="4450" dirty="0">
              <a:solidFill>
                <a:srgbClr val="00B050"/>
              </a:solidFill>
              <a:latin typeface="Adani Regular" panose="02000503000000020004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167270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All HR dashboards are fully automated.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290763"/>
            <a:ext cx="1134070" cy="166985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641074" y="2517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Data from Outlook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7641074" y="3007995"/>
            <a:ext cx="61955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Incoming data is automatically extracted from Outlook emails.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960614"/>
            <a:ext cx="1134070" cy="166985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641074" y="41874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Power BI Integration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7641074" y="4677847"/>
            <a:ext cx="61955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Extracted data is directly processed and loaded into Power BI.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630466"/>
            <a:ext cx="1134070" cy="136088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641074" y="58572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Automatic Refresh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7641074" y="6347698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Dashboards update immediately.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6280190" y="724650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This ensures real-time accuracy and efficiency.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FF3004-B0C6-8CC9-FD18-BDD4B3CF1785}"/>
              </a:ext>
            </a:extLst>
          </p:cNvPr>
          <p:cNvSpPr/>
          <p:nvPr/>
        </p:nvSpPr>
        <p:spPr>
          <a:xfrm>
            <a:off x="12690088" y="7705493"/>
            <a:ext cx="1940312" cy="52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53101"/>
            <a:ext cx="95401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070C0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Power App: Simplified Dashboard Access</a:t>
            </a:r>
            <a:endParaRPr lang="en-US" sz="4450" dirty="0">
              <a:solidFill>
                <a:srgbClr val="0070C0"/>
              </a:solidFill>
              <a:latin typeface="Adani Regular" panose="02000503000000020004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1155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Introducing an intuitive Power App – A New Way to Access Dashboard.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733562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44253" y="3868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Effortless Access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644253" y="4358640"/>
            <a:ext cx="5529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No login is required.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3733562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307348" y="3868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User Role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8307348" y="4358640"/>
            <a:ext cx="5529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Simply give role base access.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288518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644253" y="5423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Instant Dashboards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1644253" y="5913596"/>
            <a:ext cx="5529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Open assigned dashboards quickly.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5288518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307348" y="5423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User Logs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8307348" y="5913596"/>
            <a:ext cx="5529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Track User Activity.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9FE71E-EF0C-DBDB-18F4-1F2085EB149A}"/>
              </a:ext>
            </a:extLst>
          </p:cNvPr>
          <p:cNvSpPr/>
          <p:nvPr/>
        </p:nvSpPr>
        <p:spPr>
          <a:xfrm>
            <a:off x="12690088" y="7705493"/>
            <a:ext cx="1940312" cy="52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 descr="A logo with purple letters">
            <a:extLst>
              <a:ext uri="{FF2B5EF4-FFF2-40B4-BE49-F238E27FC236}">
                <a16:creationId xmlns:a16="http://schemas.microsoft.com/office/drawing/2014/main" id="{D2BFC952-3BFF-F4DA-7F52-18BEF0DDE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0328" y="0"/>
            <a:ext cx="3340072" cy="111474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3055"/>
            <a:ext cx="99080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A42295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Automated Greetings Initiative </a:t>
            </a:r>
            <a:r>
              <a:rPr lang="en-US" dirty="0">
                <a:solidFill>
                  <a:srgbClr val="A42295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(in progress)</a:t>
            </a:r>
            <a:endParaRPr lang="en-US" dirty="0">
              <a:solidFill>
                <a:srgbClr val="A42295"/>
              </a:solidFill>
              <a:latin typeface="Adani Regular" panose="02000503000000020004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79546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We implemented automated systems for personalized employee greetings.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743789" y="4533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Birthday Wishes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50323" y="4996895"/>
            <a:ext cx="3785235" cy="735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Automated greetings with photos.</a:t>
            </a: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11" y="4209098"/>
            <a:ext cx="339328" cy="42422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937790" y="3042999"/>
            <a:ext cx="32183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Work Anniversaries Wishes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9937790" y="353341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Recognizing dedication.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07" y="3258026"/>
            <a:ext cx="339328" cy="424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937790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Leader Engagement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9761423" y="5985986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Personal wishes from top leaders.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533" y="5984200"/>
            <a:ext cx="339328" cy="42422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793790" y="72336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C1CC9B-409A-302B-B299-0E7C794AAED8}"/>
              </a:ext>
            </a:extLst>
          </p:cNvPr>
          <p:cNvSpPr/>
          <p:nvPr/>
        </p:nvSpPr>
        <p:spPr>
          <a:xfrm>
            <a:off x="12690088" y="7705493"/>
            <a:ext cx="1940312" cy="52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A logo with purple letters">
            <a:extLst>
              <a:ext uri="{FF2B5EF4-FFF2-40B4-BE49-F238E27FC236}">
                <a16:creationId xmlns:a16="http://schemas.microsoft.com/office/drawing/2014/main" id="{79AF5D3D-F2C5-312C-45F4-77481EE3E9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90328" y="0"/>
            <a:ext cx="3340072" cy="111474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87114"/>
            <a:ext cx="75866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A42295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Benefits of Automated Greetings</a:t>
            </a:r>
            <a:endParaRPr lang="en-US" sz="4450" dirty="0">
              <a:solidFill>
                <a:srgbClr val="A42295"/>
              </a:solidFill>
              <a:latin typeface="Adani Regular" panose="02000503000000020004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1721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Automated greeting systems deliver significant advantages by enhancing employee experience and optimizing HR operations.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790236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4640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Enhanced Efficiency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93790" y="5131118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Automated processes replace manual effort. This saves valuable HR time.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790236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35893" y="4640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Boosted Satisfaction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5235893" y="5131118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Personalized messages show appreciation. Employees feel valued and engaged.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790236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677995" y="4640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Stronger Engagement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9677995" y="5131118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Leaders can easily send warm wishes. This builds a deeper employee connection.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764522-5C4C-947D-2B55-73E0118023C7}"/>
              </a:ext>
            </a:extLst>
          </p:cNvPr>
          <p:cNvSpPr/>
          <p:nvPr/>
        </p:nvSpPr>
        <p:spPr>
          <a:xfrm>
            <a:off x="12690088" y="7705493"/>
            <a:ext cx="1940312" cy="52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 descr="A logo with purple letters">
            <a:extLst>
              <a:ext uri="{FF2B5EF4-FFF2-40B4-BE49-F238E27FC236}">
                <a16:creationId xmlns:a16="http://schemas.microsoft.com/office/drawing/2014/main" id="{10B1EDB5-2522-EF52-718F-21E8199AF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0328" y="0"/>
            <a:ext cx="3340072" cy="111474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78E9DF-1AA3-152F-672B-644567EA472B}"/>
              </a:ext>
            </a:extLst>
          </p:cNvPr>
          <p:cNvSpPr txBox="1">
            <a:spLocks/>
          </p:cNvSpPr>
          <p:nvPr/>
        </p:nvSpPr>
        <p:spPr>
          <a:xfrm>
            <a:off x="829057" y="899019"/>
            <a:ext cx="12070080" cy="1135945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5280" dirty="0">
                <a:solidFill>
                  <a:srgbClr val="AB25AE"/>
                </a:solidFill>
                <a:latin typeface="Adani Bold" panose="02000503000000020004" pitchFamily="2" charset="0"/>
              </a:rPr>
              <a:t>Sent Automated Tambola Tickets </a:t>
            </a:r>
            <a:endParaRPr lang="en-IN" sz="5280" dirty="0">
              <a:solidFill>
                <a:srgbClr val="0070C0"/>
              </a:solidFill>
              <a:latin typeface="Adani Bold" panose="02000503000000020004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73E9A0-553C-F6EB-D6CA-62142406725D}"/>
              </a:ext>
            </a:extLst>
          </p:cNvPr>
          <p:cNvSpPr txBox="1">
            <a:spLocks/>
          </p:cNvSpPr>
          <p:nvPr/>
        </p:nvSpPr>
        <p:spPr>
          <a:xfrm>
            <a:off x="829057" y="2933983"/>
            <a:ext cx="6745126" cy="292495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2200+ Unique Tambola Tickets Sent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Utilized 29 dynamic values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Saved time to send manually tickets one by one.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marL="411480" indent="-411480" algn="l"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dani Bold" panose="02000503000000020004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F32EB3E-3698-EA02-5353-00B68F76FB4B}"/>
              </a:ext>
            </a:extLst>
          </p:cNvPr>
          <p:cNvSpPr txBox="1">
            <a:spLocks/>
          </p:cNvSpPr>
          <p:nvPr/>
        </p:nvSpPr>
        <p:spPr>
          <a:xfrm>
            <a:off x="1377697" y="5464268"/>
            <a:ext cx="10972800" cy="699808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88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" name="Picture 1" descr="A logo with purple letters">
            <a:extLst>
              <a:ext uri="{FF2B5EF4-FFF2-40B4-BE49-F238E27FC236}">
                <a16:creationId xmlns:a16="http://schemas.microsoft.com/office/drawing/2014/main" id="{2717D83A-6266-BE71-6EA1-66EEE5AD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328" y="0"/>
            <a:ext cx="3340072" cy="1114749"/>
          </a:xfrm>
          <a:prstGeom prst="rect">
            <a:avLst/>
          </a:prstGeom>
        </p:spPr>
      </p:pic>
      <p:pic>
        <p:nvPicPr>
          <p:cNvPr id="9" name="Picture 8" descr="A screenshot of a ticket&#10;&#10;AI-generated content may be incorrect.">
            <a:extLst>
              <a:ext uri="{FF2B5EF4-FFF2-40B4-BE49-F238E27FC236}">
                <a16:creationId xmlns:a16="http://schemas.microsoft.com/office/drawing/2014/main" id="{AE93E013-20A4-8F3B-2EE6-6178001A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417" y="2652837"/>
            <a:ext cx="6676415" cy="37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0509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EC29F-FCBB-D78E-39B8-D3FAEC195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AC9AE3-EBBC-FD9E-618D-0D1353152095}"/>
              </a:ext>
            </a:extLst>
          </p:cNvPr>
          <p:cNvSpPr txBox="1">
            <a:spLocks/>
          </p:cNvSpPr>
          <p:nvPr/>
        </p:nvSpPr>
        <p:spPr>
          <a:xfrm>
            <a:off x="829057" y="899019"/>
            <a:ext cx="12070080" cy="1135945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5280" dirty="0">
                <a:solidFill>
                  <a:srgbClr val="AB25AE"/>
                </a:solidFill>
                <a:latin typeface="Adani Bold" panose="02000503000000020004" pitchFamily="2" charset="0"/>
              </a:rPr>
              <a:t>Sent Automated Regularization Notice </a:t>
            </a:r>
            <a:endParaRPr lang="en-IN" sz="5280" dirty="0">
              <a:solidFill>
                <a:srgbClr val="0070C0"/>
              </a:solidFill>
              <a:latin typeface="Adani Bold" panose="02000503000000020004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98E95BC-07A0-5C72-D2E4-01F728342937}"/>
              </a:ext>
            </a:extLst>
          </p:cNvPr>
          <p:cNvSpPr txBox="1">
            <a:spLocks/>
          </p:cNvSpPr>
          <p:nvPr/>
        </p:nvSpPr>
        <p:spPr>
          <a:xfrm>
            <a:off x="829057" y="2933983"/>
            <a:ext cx="6745126" cy="292495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270 Employees to their regularization notice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Saved time to send manually tickets one by one.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marL="411480" indent="-411480" algn="l"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dani Bold" panose="02000503000000020004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154BB40-788F-8C7F-3A66-57747CBADC61}"/>
              </a:ext>
            </a:extLst>
          </p:cNvPr>
          <p:cNvSpPr txBox="1">
            <a:spLocks/>
          </p:cNvSpPr>
          <p:nvPr/>
        </p:nvSpPr>
        <p:spPr>
          <a:xfrm>
            <a:off x="1377697" y="5464268"/>
            <a:ext cx="10972800" cy="699808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88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" name="Picture 1" descr="A logo with purple letters">
            <a:extLst>
              <a:ext uri="{FF2B5EF4-FFF2-40B4-BE49-F238E27FC236}">
                <a16:creationId xmlns:a16="http://schemas.microsoft.com/office/drawing/2014/main" id="{50160B77-4C0A-7752-AB79-B5B372D6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328" y="0"/>
            <a:ext cx="3340072" cy="11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463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47A22-5F83-6B67-D532-581298B32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BDB7825-4704-0128-1CA1-680CF8906EFB}"/>
              </a:ext>
            </a:extLst>
          </p:cNvPr>
          <p:cNvSpPr/>
          <p:nvPr/>
        </p:nvSpPr>
        <p:spPr>
          <a:xfrm>
            <a:off x="793790" y="1953101"/>
            <a:ext cx="11601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070C0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Power App: Desk Management System </a:t>
            </a:r>
            <a:r>
              <a:rPr lang="en-US" sz="2400" dirty="0">
                <a:solidFill>
                  <a:srgbClr val="0070C0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(in progress)</a:t>
            </a:r>
            <a:endParaRPr lang="en-US" sz="2400" dirty="0">
              <a:solidFill>
                <a:srgbClr val="0070C0"/>
              </a:solidFill>
              <a:latin typeface="Adani Regular" panose="02000503000000020004" pitchFamily="2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8ACEFD2C-F19A-DCB6-211D-F06D9DA9941A}"/>
              </a:ext>
            </a:extLst>
          </p:cNvPr>
          <p:cNvSpPr/>
          <p:nvPr/>
        </p:nvSpPr>
        <p:spPr>
          <a:xfrm>
            <a:off x="793790" y="31155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b="0" dirty="0">
                <a:solidFill>
                  <a:srgbClr val="424242"/>
                </a:solidFill>
                <a:effectLst/>
                <a:latin typeface="Segoe Sans"/>
              </a:rPr>
              <a:t>Introducing a user-friendly Power App for hot desking and managing vacant workstation.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597960C-F781-4658-39BC-AEF748AF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733562"/>
            <a:ext cx="566976" cy="566976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01359321-D518-8B0C-D71B-523FA2656E68}"/>
              </a:ext>
            </a:extLst>
          </p:cNvPr>
          <p:cNvSpPr/>
          <p:nvPr/>
        </p:nvSpPr>
        <p:spPr>
          <a:xfrm>
            <a:off x="1644253" y="3868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Effortless Access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2DC748B-F2B1-3CA9-564C-90C3BFE479F5}"/>
              </a:ext>
            </a:extLst>
          </p:cNvPr>
          <p:cNvSpPr/>
          <p:nvPr/>
        </p:nvSpPr>
        <p:spPr>
          <a:xfrm>
            <a:off x="1644253" y="4358640"/>
            <a:ext cx="5529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No login is required.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438091D0-1415-3A33-EE27-0BE133B44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3733562"/>
            <a:ext cx="566976" cy="566976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174DD0AC-6A0E-D7AF-B4BF-E7DF8E9FFA4E}"/>
              </a:ext>
            </a:extLst>
          </p:cNvPr>
          <p:cNvSpPr/>
          <p:nvPr/>
        </p:nvSpPr>
        <p:spPr>
          <a:xfrm>
            <a:off x="8307348" y="3868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</a:rPr>
              <a:t>Universal Desk Searching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95A3C4F5-4F85-F145-27D1-2C4EFAE5F8B1}"/>
              </a:ext>
            </a:extLst>
          </p:cNvPr>
          <p:cNvSpPr/>
          <p:nvPr/>
        </p:nvSpPr>
        <p:spPr>
          <a:xfrm>
            <a:off x="8307348" y="4358640"/>
            <a:ext cx="5529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Simply User can search any desk details.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8BBB0CBB-EC68-45F5-B8AA-647B23A7F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288518"/>
            <a:ext cx="566976" cy="566976"/>
          </a:xfrm>
          <a:prstGeom prst="rect">
            <a:avLst/>
          </a:prstGeom>
        </p:spPr>
      </p:pic>
      <p:sp>
        <p:nvSpPr>
          <p:cNvPr id="11" name="Text 6">
            <a:extLst>
              <a:ext uri="{FF2B5EF4-FFF2-40B4-BE49-F238E27FC236}">
                <a16:creationId xmlns:a16="http://schemas.microsoft.com/office/drawing/2014/main" id="{E4684947-5A5D-525E-021B-996232FD1545}"/>
              </a:ext>
            </a:extLst>
          </p:cNvPr>
          <p:cNvSpPr/>
          <p:nvPr/>
        </p:nvSpPr>
        <p:spPr>
          <a:xfrm>
            <a:off x="1644253" y="5423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Instant Desk Booking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19120E57-3B58-0526-63C8-A6308D1605D7}"/>
              </a:ext>
            </a:extLst>
          </p:cNvPr>
          <p:cNvSpPr/>
          <p:nvPr/>
        </p:nvSpPr>
        <p:spPr>
          <a:xfrm>
            <a:off x="1644253" y="5913596"/>
            <a:ext cx="5529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Open assigned dashboards quickly.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5B632417-BF62-DD31-E902-8AD8EECD7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5288518"/>
            <a:ext cx="566976" cy="566976"/>
          </a:xfrm>
          <a:prstGeom prst="rect">
            <a:avLst/>
          </a:prstGeom>
        </p:spPr>
      </p:pic>
      <p:sp>
        <p:nvSpPr>
          <p:cNvPr id="14" name="Text 8">
            <a:extLst>
              <a:ext uri="{FF2B5EF4-FFF2-40B4-BE49-F238E27FC236}">
                <a16:creationId xmlns:a16="http://schemas.microsoft.com/office/drawing/2014/main" id="{4C61C88B-4659-A2A6-B26B-15C48CE9EC13}"/>
              </a:ext>
            </a:extLst>
          </p:cNvPr>
          <p:cNvSpPr/>
          <p:nvPr/>
        </p:nvSpPr>
        <p:spPr>
          <a:xfrm>
            <a:off x="8307348" y="5423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</a:rPr>
              <a:t>Admin Panel</a:t>
            </a:r>
            <a:endParaRPr lang="en-US" sz="2200" b="1" dirty="0">
              <a:latin typeface="Adani Regular" panose="02000503000000020004" pitchFamily="2" charset="0"/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F2A45D45-1EE5-43C1-1C62-55C0E0F873BC}"/>
              </a:ext>
            </a:extLst>
          </p:cNvPr>
          <p:cNvSpPr/>
          <p:nvPr/>
        </p:nvSpPr>
        <p:spPr>
          <a:xfrm>
            <a:off x="8307348" y="5913596"/>
            <a:ext cx="5529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Track user activity &amp; manage vacant desk.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5A8D8-BDF9-7703-EFBB-E768F83AA90F}"/>
              </a:ext>
            </a:extLst>
          </p:cNvPr>
          <p:cNvSpPr/>
          <p:nvPr/>
        </p:nvSpPr>
        <p:spPr>
          <a:xfrm>
            <a:off x="12690088" y="7705493"/>
            <a:ext cx="1940312" cy="52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 descr="A logo with purple letters">
            <a:extLst>
              <a:ext uri="{FF2B5EF4-FFF2-40B4-BE49-F238E27FC236}">
                <a16:creationId xmlns:a16="http://schemas.microsoft.com/office/drawing/2014/main" id="{2B6CA5EC-32D4-9C78-ABB2-DF5282031B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0328" y="0"/>
            <a:ext cx="3340072" cy="11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1933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399</Words>
  <Application>Microsoft Office PowerPoint</Application>
  <PresentationFormat>Custom</PresentationFormat>
  <Paragraphs>90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Adani Regular</vt:lpstr>
      <vt:lpstr>Wingdings</vt:lpstr>
      <vt:lpstr>Segoe Sans</vt:lpstr>
      <vt:lpstr>Arial</vt:lpstr>
      <vt:lpstr>Adani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Aditya Bhati</cp:lastModifiedBy>
  <cp:revision>8</cp:revision>
  <dcterms:created xsi:type="dcterms:W3CDTF">2025-06-22T19:08:19Z</dcterms:created>
  <dcterms:modified xsi:type="dcterms:W3CDTF">2025-06-30T08:25:29Z</dcterms:modified>
</cp:coreProperties>
</file>