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4630400" cy="8229600"/>
  <p:notesSz cx="8229600" cy="14630400"/>
  <p:embeddedFontLst>
    <p:embeddedFont>
      <p:font typeface="Adani Regular" panose="02000503000000020004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971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8894-4155-4D84-9C5E-FE2DA28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6A29-BC34-46A3-BAB5-86D8B792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8BFD-DE3E-4135-964C-0AD1925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1BF2-4E35-437E-8E8D-090448E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7B1E-7BAB-4998-87DC-E186512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912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62929" y="3099792"/>
            <a:ext cx="8904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4800" dirty="0">
                <a:solidFill>
                  <a:srgbClr val="AB25AE"/>
                </a:solidFill>
                <a:latin typeface="Adani Bold" panose="02000503000000020004" pitchFamily="2" charset="0"/>
              </a:rPr>
              <a:t>Internship Progress Report</a:t>
            </a:r>
            <a:endParaRPr lang="en-IN" sz="480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48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2800" dirty="0"/>
              <a:t>Presented By: Aditya Bhati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/>
            <a:r>
              <a:rPr lang="en-I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ani Bold" panose="02000503000000020004" pitchFamily="2" charset="0"/>
              </a:rPr>
              <a:t>Mentor : Preeti Jain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DE1B8-B01E-426A-E1C4-D35A674520B6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3555"/>
            <a:ext cx="76476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dirty="0">
                <a:solidFill>
                  <a:srgbClr val="B52ACC"/>
                </a:solidFill>
              </a:rPr>
              <a:t>HR Panorama – GCC Dashboards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859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150FE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Project assigned by Viraj Mandaliya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6040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these dashboards provide critical HR insights.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4261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Headcount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3868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Budget Vs Actual HC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90" y="4310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Budget Position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90" y="4752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PMS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90" y="5194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Saksham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56371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Saksham Pending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93790" y="6079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Hiring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93790" y="65215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YTD/Monthly Joining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93790" y="69637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Upcoming Joining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99521" y="34261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Goal Status Report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599521" y="3868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eVidhyalaya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599521" y="4310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Classroom Training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599521" y="4752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Attrition Dashboard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99521" y="51949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YTD Attrition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599521" y="56371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Infant Attrition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599521" y="60793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Serving Notice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21" name="Text 19"/>
          <p:cNvSpPr/>
          <p:nvPr/>
        </p:nvSpPr>
        <p:spPr>
          <a:xfrm>
            <a:off x="7599521" y="652152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Upcoming Retirements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7599521" y="696372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Service Extension</a:t>
            </a:r>
            <a:endParaRPr lang="en-US" sz="1750" b="1" dirty="0">
              <a:latin typeface="Adani Regular" panose="02000503000000020004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BE505D-FE53-8372-D039-2B61DB896FFD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B05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Dashboard Automation</a:t>
            </a:r>
            <a:endParaRPr lang="en-US" sz="4450" dirty="0">
              <a:solidFill>
                <a:srgbClr val="00B050"/>
              </a:solidFill>
              <a:latin typeface="Adani Regular" panose="02000503000000020004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16727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All HR dashboards are fully automated.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290763"/>
            <a:ext cx="1134070" cy="166985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41074" y="2517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Data from Outlook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7641074" y="3007995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Incoming data is automatically extracted from Outlook emails.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960614"/>
            <a:ext cx="1134070" cy="166985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641074" y="4187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Power BI Integration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641074" y="4677847"/>
            <a:ext cx="61955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Extracted data is directly processed and loaded into Power BI.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630466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641074" y="58572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Automatic Refresh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641074" y="6347698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Dashboards update immediately.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6280190" y="72465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This ensures real-time accuracy and efficiency.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FF3004-B0C6-8CC9-FD18-BDD4B3CF1785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3101"/>
            <a:ext cx="95401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070C0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Power App: Simplified Dashboard Access</a:t>
            </a:r>
            <a:endParaRPr lang="en-US" sz="4450" dirty="0">
              <a:solidFill>
                <a:srgbClr val="0070C0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15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Introducing an intuitive Power App – A New Way to Access Dashboard.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33562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Effortless Access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44253" y="4358640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No login is required.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3733562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8682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User Role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307348" y="4358640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Simply give role base access.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Instant Dashboards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644253" y="5913596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Open assigned dashboards quickly.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8851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423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User Logs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8307348" y="5913596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Track User Activity.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E71E-EF0C-DBDB-18F4-1F2085EB149A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055"/>
            <a:ext cx="72599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A42295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Automated Greetings Initiative</a:t>
            </a:r>
            <a:endParaRPr lang="en-US" sz="4450" dirty="0">
              <a:solidFill>
                <a:srgbClr val="A42295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95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We implemented automated systems for personalized employee greetings.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Birthday Wishes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greetings with photos.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042999"/>
            <a:ext cx="32183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Work Anniversaries Wishes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Recognizing dedication.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Leader Engagement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Personal wishes from top leaders.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793790" y="72336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AC1CC9B-409A-302B-B299-0E7C794AAED8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7114"/>
            <a:ext cx="7586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A42295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Benefits of Automated Greetings</a:t>
            </a:r>
            <a:endParaRPr lang="en-US" sz="4450" dirty="0">
              <a:solidFill>
                <a:srgbClr val="A42295"/>
              </a:solidFill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17218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greeting systems deliver significant advantages by enhancing employee experience and optimizing HR operations.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90236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Enhanced Efficiency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513111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Automated processes replace manual effort. This saves valuable HR time.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790236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Boosted Satisfaction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235893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Personalized messages show appreciation. Employees feel valued and engaged.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79023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640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Stronger Engagement</a:t>
            </a:r>
            <a:endParaRPr lang="en-US" sz="2200" dirty="0">
              <a:latin typeface="Adani Regular" panose="02000503000000020004" pitchFamily="2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677995" y="513111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Leaders can easily send warm wishes. This builds a deeper employee connection.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764522-5C4C-947D-2B55-73E0118023C7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8E9DF-1AA3-152F-672B-644567EA472B}"/>
              </a:ext>
            </a:extLst>
          </p:cNvPr>
          <p:cNvSpPr txBox="1">
            <a:spLocks/>
          </p:cNvSpPr>
          <p:nvPr/>
        </p:nvSpPr>
        <p:spPr>
          <a:xfrm>
            <a:off x="1377697" y="1884525"/>
            <a:ext cx="12070080" cy="1135945"/>
          </a:xfrm>
          <a:prstGeom prst="rect">
            <a:avLst/>
          </a:prstGeom>
        </p:spPr>
        <p:txBody>
          <a:bodyPr vert="horz" lIns="109728" tIns="54864" rIns="109728" bIns="54864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5280" dirty="0">
                <a:solidFill>
                  <a:srgbClr val="AB25AE"/>
                </a:solidFill>
                <a:latin typeface="Adani Bold" panose="02000503000000020004" pitchFamily="2" charset="0"/>
              </a:rPr>
              <a:t>Sending Automated </a:t>
            </a:r>
            <a:r>
              <a:rPr lang="en-IN" sz="5280" dirty="0" err="1">
                <a:solidFill>
                  <a:srgbClr val="AB25AE"/>
                </a:solidFill>
                <a:latin typeface="Adani Bold" panose="02000503000000020004" pitchFamily="2" charset="0"/>
              </a:rPr>
              <a:t>Tambola</a:t>
            </a:r>
            <a:r>
              <a:rPr lang="en-IN" sz="5280" dirty="0">
                <a:solidFill>
                  <a:srgbClr val="AB25AE"/>
                </a:solidFill>
                <a:latin typeface="Adani Bold" panose="02000503000000020004" pitchFamily="2" charset="0"/>
              </a:rPr>
              <a:t> Tickets </a:t>
            </a:r>
            <a:endParaRPr lang="en-IN" sz="528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73E9A0-553C-F6EB-D6CA-62142406725D}"/>
              </a:ext>
            </a:extLst>
          </p:cNvPr>
          <p:cNvSpPr txBox="1">
            <a:spLocks/>
          </p:cNvSpPr>
          <p:nvPr/>
        </p:nvSpPr>
        <p:spPr>
          <a:xfrm>
            <a:off x="1377697" y="3844063"/>
            <a:ext cx="10972800" cy="1986914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2880" dirty="0"/>
              <a:t>2200+ </a:t>
            </a:r>
            <a:r>
              <a:rPr lang="en-IN" sz="2880" dirty="0" err="1"/>
              <a:t>employess</a:t>
            </a:r>
            <a:r>
              <a:rPr lang="en-IN" sz="2880" dirty="0"/>
              <a:t> sent </a:t>
            </a:r>
            <a:r>
              <a:rPr lang="en-IN" sz="2880" dirty="0" err="1"/>
              <a:t>tambola</a:t>
            </a:r>
            <a:r>
              <a:rPr lang="en-IN" sz="2880" dirty="0"/>
              <a:t> tickets</a:t>
            </a:r>
          </a:p>
          <a:p>
            <a:pPr algn="l"/>
            <a:r>
              <a:rPr lang="en-IN" sz="2880" dirty="0"/>
              <a:t>With 29 Dynamic Values</a:t>
            </a:r>
          </a:p>
          <a:p>
            <a:pPr algn="l"/>
            <a:endParaRPr lang="en-IN" sz="2880" dirty="0"/>
          </a:p>
          <a:p>
            <a:pPr marL="411480" indent="-411480" algn="l">
              <a:buFont typeface="Wingdings" panose="05000000000000000000" pitchFamily="2" charset="2"/>
              <a:buChar char="§"/>
            </a:pPr>
            <a:endParaRPr lang="en-IN" sz="2880" dirty="0">
              <a:solidFill>
                <a:schemeClr val="tx1">
                  <a:lumMod val="75000"/>
                  <a:lumOff val="25000"/>
                </a:schemeClr>
              </a:solidFill>
              <a:latin typeface="Adani Bold" panose="02000503000000020004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F32EB3E-3698-EA02-5353-00B68F76FB4B}"/>
              </a:ext>
            </a:extLst>
          </p:cNvPr>
          <p:cNvSpPr txBox="1">
            <a:spLocks/>
          </p:cNvSpPr>
          <p:nvPr/>
        </p:nvSpPr>
        <p:spPr>
          <a:xfrm>
            <a:off x="1377697" y="5464268"/>
            <a:ext cx="10972800" cy="69980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sz="288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60509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Adani Regular" panose="02000503000000020004" pitchFamily="2" charset="0"/>
                <a:ea typeface="Crimson Pro Semi Bold" pitchFamily="34" charset="-122"/>
                <a:cs typeface="Crimson Pro Semi Bold" pitchFamily="34" charset="-120"/>
              </a:rPr>
              <a:t>Thank You</a:t>
            </a:r>
            <a:endParaRPr lang="en-US" sz="4450" dirty="0">
              <a:latin typeface="Adani Regular" panose="02000503000000020004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Adani Regular" panose="02000503000000020004" pitchFamily="2" charset="0"/>
                <a:ea typeface="Heebo" pitchFamily="34" charset="-122"/>
                <a:cs typeface="Heebo" pitchFamily="34" charset="-120"/>
              </a:rPr>
              <a:t>I am committed to continuous improvement in HR data analytics.</a:t>
            </a:r>
            <a:endParaRPr lang="en-US" sz="1750" dirty="0">
              <a:latin typeface="Adani Regula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770D8-687D-1E66-7581-DF13A489BF5A}"/>
              </a:ext>
            </a:extLst>
          </p:cNvPr>
          <p:cNvSpPr/>
          <p:nvPr/>
        </p:nvSpPr>
        <p:spPr>
          <a:xfrm>
            <a:off x="12690088" y="7705493"/>
            <a:ext cx="1940312" cy="5241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297</Words>
  <Application>Microsoft Office PowerPoint</Application>
  <PresentationFormat>Custom</PresentationFormat>
  <Paragraphs>71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Wingdings</vt:lpstr>
      <vt:lpstr>Adani Bold</vt:lpstr>
      <vt:lpstr>Arial</vt:lpstr>
      <vt:lpstr>Adani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Aditya Bhati</cp:lastModifiedBy>
  <cp:revision>2</cp:revision>
  <dcterms:created xsi:type="dcterms:W3CDTF">2025-06-22T19:08:19Z</dcterms:created>
  <dcterms:modified xsi:type="dcterms:W3CDTF">2025-06-22T19:53:00Z</dcterms:modified>
</cp:coreProperties>
</file>