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85" r:id="rId3"/>
    <p:sldId id="273" r:id="rId4"/>
    <p:sldId id="275" r:id="rId5"/>
    <p:sldId id="283" r:id="rId6"/>
    <p:sldId id="282" r:id="rId7"/>
    <p:sldId id="276" r:id="rId8"/>
    <p:sldId id="284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2" autoAdjust="0"/>
    <p:restoredTop sz="94660"/>
  </p:normalViewPr>
  <p:slideViewPr>
    <p:cSldViewPr>
      <p:cViewPr>
        <p:scale>
          <a:sx n="77" d="100"/>
          <a:sy n="77" d="100"/>
        </p:scale>
        <p:origin x="-12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0FCC1-BE41-4020-9D9E-ADB275515FDB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DE469-5B6B-401E-B447-9BE885E7E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08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DE469-5B6B-401E-B447-9BE885E7E501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4762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E136-313C-49B0-B598-D9D2D5974B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EC42-709E-43A0-917F-B60A06657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11154"/>
            <a:ext cx="82296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Presented by :</a:t>
            </a:r>
            <a:endParaRPr lang="en-US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en-US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Ritesh</a:t>
            </a: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Garud</a:t>
            </a:r>
            <a:endParaRPr lang="en-US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</a:t>
            </a:r>
            <a:r>
              <a:rPr lang="en-US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Aditya</a:t>
            </a: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Soni</a:t>
            </a:r>
            <a:endParaRPr lang="en-US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en-US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Mrudula</a:t>
            </a: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Deo</a:t>
            </a:r>
            <a:endParaRPr lang="en-US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en-US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Aditya</a:t>
            </a: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Bhavi</a:t>
            </a:r>
            <a:endParaRPr lang="en-US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Hadoop HDFS Logo | Logos, Tech logos,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7086600" cy="31817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hat Is Hadoop | Introduction to Hadoop and it's Components | Edure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392726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Hadoop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dirty="0" smtClean="0"/>
              <a:t>• </a:t>
            </a:r>
            <a:r>
              <a:rPr lang="en-US" sz="2600" dirty="0" smtClean="0"/>
              <a:t>Hadoop is an open-source software framework for storing data and running applications on clusters of commodity hardware</a:t>
            </a:r>
            <a:r>
              <a:rPr lang="en-US" sz="2600" dirty="0" smtClean="0"/>
              <a:t>.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• It provides massive storage for any kind of data, enormous processing power and the ability to handle virtually limitless concurrent tasks or jobs</a:t>
            </a:r>
            <a:r>
              <a:rPr lang="en-US" sz="2600" dirty="0" smtClean="0"/>
              <a:t>.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• The core of Apache Hadoop consists of a storage part (HDFS) and a processing part (</a:t>
            </a:r>
            <a:r>
              <a:rPr lang="en-US" sz="2600" dirty="0" err="1" smtClean="0"/>
              <a:t>MapReduce</a:t>
            </a:r>
            <a:r>
              <a:rPr lang="en-US" sz="2600" dirty="0" smtClean="0"/>
              <a:t>).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• Developer – Apache Software Foundation 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• </a:t>
            </a:r>
            <a:r>
              <a:rPr lang="en-US" sz="2600" dirty="0" smtClean="0"/>
              <a:t>Written in Java</a:t>
            </a:r>
            <a:endParaRPr lang="en-IN" sz="2600" dirty="0"/>
          </a:p>
        </p:txBody>
      </p:sp>
    </p:spTree>
    <p:extLst>
      <p:ext uri="{BB962C8B-B14F-4D97-AF65-F5344CB8AC3E}">
        <p14:creationId xmlns="" xmlns:p14="http://schemas.microsoft.com/office/powerpoint/2010/main" val="12150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Computing power – Distributed computing model ideal for big </a:t>
            </a:r>
            <a:r>
              <a:rPr lang="en-US" dirty="0" smtClean="0"/>
              <a:t>data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Flexibility – Store any amount of any kind of data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Fault Tolerance - If a node goes down, jobs are automatically redirected to other nodes. And it automatically stores multiple copies/replicas of all data.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Low Cost - The open-source framework is free and uses commodity hardware to store large quantities of data.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Scalability – System can be grown easily by adding more nodes.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6096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Benefits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05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Detection of faults and automatic recovery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High throughput of data access rather than low latency.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Provide high aggregate data bandwidth and scale to hundreds of nodes in a single cluster.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Write-once-read-many access model for files.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Applications move themselves closer to where the data is located.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Easily portable.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6096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HDFC Goals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05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adoop Ecosystem and Their Components - A Complete Tutorial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82000" cy="617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189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Some Nomenclature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dirty="0" smtClean="0"/>
              <a:t>A Rack is a collection of nodes that are physically stored close together and are all on the same network. 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dirty="0" smtClean="0"/>
              <a:t>A Cluster is a collection of racks. 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dirty="0" err="1" smtClean="0"/>
              <a:t>NameNode</a:t>
            </a:r>
            <a:r>
              <a:rPr lang="en-US" sz="2200" dirty="0" smtClean="0"/>
              <a:t> – Manages the files system namespace and regulates access to clients. There is a single </a:t>
            </a:r>
            <a:r>
              <a:rPr lang="en-US" sz="2200" dirty="0" err="1" smtClean="0"/>
              <a:t>NameNode</a:t>
            </a:r>
            <a:r>
              <a:rPr lang="en-US" sz="2200" dirty="0" smtClean="0"/>
              <a:t> for a cluster. 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dirty="0" err="1" smtClean="0"/>
              <a:t>DataNode</a:t>
            </a:r>
            <a:r>
              <a:rPr lang="en-US" sz="2200" dirty="0" smtClean="0"/>
              <a:t> – Serves read, write requests, and performs block creation, deletion, and replication upon instruction from </a:t>
            </a:r>
            <a:r>
              <a:rPr lang="en-US" sz="2200" dirty="0" err="1" smtClean="0"/>
              <a:t>NameNode</a:t>
            </a:r>
            <a:r>
              <a:rPr lang="en-US" sz="2200" dirty="0" smtClean="0"/>
              <a:t>. 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dirty="0" smtClean="0"/>
              <a:t>A file is split in one or more blocks and a set of blocks are stored in </a:t>
            </a:r>
            <a:r>
              <a:rPr lang="en-US" sz="2200" dirty="0" err="1" smtClean="0"/>
              <a:t>DataNodes</a:t>
            </a:r>
            <a:r>
              <a:rPr lang="en-US" sz="2200" dirty="0" smtClean="0"/>
              <a:t>. 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dirty="0" smtClean="0"/>
              <a:t>A Hadoop block is a file on the underlying file system. Default size 64 MB. All blocks in a file except the last block are the same size.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7777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Advantages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Scalable</a:t>
            </a:r>
            <a:r>
              <a:rPr lang="en-US" sz="2400" dirty="0" smtClean="0"/>
              <a:t>. </a:t>
            </a:r>
            <a:r>
              <a:rPr lang="en-US" sz="2400" b="1" dirty="0" smtClean="0"/>
              <a:t>Hadoop</a:t>
            </a:r>
            <a:r>
              <a:rPr lang="en-US" sz="2400" dirty="0" smtClean="0"/>
              <a:t> is a highly scalable storage platform because it can store and distribute very large data sets across hundreds of inexpensive servers that operate in parallel. ...</a:t>
            </a:r>
          </a:p>
          <a:p>
            <a:r>
              <a:rPr lang="en-US" sz="2400" dirty="0" smtClean="0"/>
              <a:t>Cost-effective. ...</a:t>
            </a:r>
          </a:p>
          <a:p>
            <a:r>
              <a:rPr lang="en-US" sz="2400" dirty="0" smtClean="0"/>
              <a:t>Flexible. ...</a:t>
            </a:r>
          </a:p>
          <a:p>
            <a:r>
              <a:rPr lang="en-US" sz="2400" dirty="0" smtClean="0"/>
              <a:t>Fast. ...</a:t>
            </a:r>
          </a:p>
          <a:p>
            <a:r>
              <a:rPr lang="en-US" sz="2400" dirty="0" smtClean="0"/>
              <a:t>Resilient to failure.</a:t>
            </a:r>
          </a:p>
          <a:p>
            <a:pP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7777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4400" dirty="0" smtClean="0"/>
          </a:p>
          <a:p>
            <a:pPr algn="ctr">
              <a:buNone/>
            </a:pPr>
            <a:r>
              <a:rPr lang="en-IN" sz="4400" dirty="0" smtClean="0"/>
              <a:t>THANK </a:t>
            </a:r>
            <a:r>
              <a:rPr lang="en-IN" sz="4400" dirty="0" smtClean="0"/>
              <a:t>YOU</a:t>
            </a:r>
            <a:endParaRPr lang="en-IN" sz="4400" dirty="0"/>
          </a:p>
        </p:txBody>
      </p:sp>
    </p:spTree>
    <p:extLst>
      <p:ext uri="{BB962C8B-B14F-4D97-AF65-F5344CB8AC3E}">
        <p14:creationId xmlns="" xmlns:p14="http://schemas.microsoft.com/office/powerpoint/2010/main" val="27971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381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About Hadoop</vt:lpstr>
      <vt:lpstr>Slide 4</vt:lpstr>
      <vt:lpstr>Slide 5</vt:lpstr>
      <vt:lpstr>Slide 6</vt:lpstr>
      <vt:lpstr>Some Nomenclature</vt:lpstr>
      <vt:lpstr> Advantages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Shaft</dc:title>
  <dc:creator>admin</dc:creator>
  <cp:lastModifiedBy>Ritesh Garud</cp:lastModifiedBy>
  <cp:revision>86</cp:revision>
  <dcterms:created xsi:type="dcterms:W3CDTF">2015-01-27T17:14:10Z</dcterms:created>
  <dcterms:modified xsi:type="dcterms:W3CDTF">2020-07-10T15:53:58Z</dcterms:modified>
</cp:coreProperties>
</file>