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3A719-FA6B-4AF2-B217-5C759BEA9734}" v="2" dt="2022-03-16T05:22:10.523"/>
    <p1510:client id="{9E10407D-BFE3-4710-8C7C-047E81C66DE6}" v="1" dt="2022-03-16T04:22:33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H - 200953021" userId="S::shashank.h2@learner.manipal.edu::e57609a4-7199-4a90-aaae-f7516355cc07" providerId="AD" clId="Web-{4C23A719-FA6B-4AF2-B217-5C759BEA9734}"/>
    <pc:docChg chg="sldOrd">
      <pc:chgData name="SHASHANK H - 200953021" userId="S::shashank.h2@learner.manipal.edu::e57609a4-7199-4a90-aaae-f7516355cc07" providerId="AD" clId="Web-{4C23A719-FA6B-4AF2-B217-5C759BEA9734}" dt="2022-03-16T05:22:10.523" v="1"/>
      <pc:docMkLst>
        <pc:docMk/>
      </pc:docMkLst>
      <pc:sldChg chg="ord">
        <pc:chgData name="SHASHANK H - 200953021" userId="S::shashank.h2@learner.manipal.edu::e57609a4-7199-4a90-aaae-f7516355cc07" providerId="AD" clId="Web-{4C23A719-FA6B-4AF2-B217-5C759BEA9734}" dt="2022-03-16T05:22:10.523" v="1"/>
        <pc:sldMkLst>
          <pc:docMk/>
          <pc:sldMk cId="3622943234" sldId="266"/>
        </pc:sldMkLst>
      </pc:sldChg>
    </pc:docChg>
  </pc:docChgLst>
  <pc:docChgLst>
    <pc:chgData name="AARUSHI VISHAL DHANUKA - 200953036" userId="S::aarushi.dhanuka@learner.manipal.edu::74d8d987-5bd2-4ce2-baaf-3078ac8253a8" providerId="AD" clId="Web-{9E10407D-BFE3-4710-8C7C-047E81C66DE6}"/>
    <pc:docChg chg="modSld">
      <pc:chgData name="AARUSHI VISHAL DHANUKA - 200953036" userId="S::aarushi.dhanuka@learner.manipal.edu::74d8d987-5bd2-4ce2-baaf-3078ac8253a8" providerId="AD" clId="Web-{9E10407D-BFE3-4710-8C7C-047E81C66DE6}" dt="2022-03-16T04:22:33.028" v="0" actId="1076"/>
      <pc:docMkLst>
        <pc:docMk/>
      </pc:docMkLst>
      <pc:sldChg chg="modSp">
        <pc:chgData name="AARUSHI VISHAL DHANUKA - 200953036" userId="S::aarushi.dhanuka@learner.manipal.edu::74d8d987-5bd2-4ce2-baaf-3078ac8253a8" providerId="AD" clId="Web-{9E10407D-BFE3-4710-8C7C-047E81C66DE6}" dt="2022-03-16T04:22:33.028" v="0" actId="1076"/>
        <pc:sldMkLst>
          <pc:docMk/>
          <pc:sldMk cId="1579020255" sldId="265"/>
        </pc:sldMkLst>
        <pc:picChg chg="mod">
          <ac:chgData name="AARUSHI VISHAL DHANUKA - 200953036" userId="S::aarushi.dhanuka@learner.manipal.edu::74d8d987-5bd2-4ce2-baaf-3078ac8253a8" providerId="AD" clId="Web-{9E10407D-BFE3-4710-8C7C-047E81C66DE6}" dt="2022-03-16T04:22:33.028" v="0" actId="1076"/>
          <ac:picMkLst>
            <pc:docMk/>
            <pc:sldMk cId="1579020255" sldId="265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2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2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25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7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6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4B32-84CF-4C02-84A9-62917047000D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CA60-CA34-4311-B715-C9046430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0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Lab No 1: Unix Shell Commands</a:t>
            </a:r>
            <a:endParaRPr lang="en-I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1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447" y="379503"/>
            <a:ext cx="6677025" cy="58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2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615" y="877743"/>
            <a:ext cx="6510770" cy="35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 fontScale="90000"/>
          </a:bodyPr>
          <a:lstStyle/>
          <a:p>
            <a:pPr lvl="0"/>
            <a:r>
              <a:rPr lang="en-US" b="1"/>
              <a:t>Working With Files and Directories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b="1"/>
              <a:t>head: </a:t>
            </a:r>
            <a:r>
              <a:rPr lang="en-US"/>
              <a:t>Display the first few lines of a text file. </a:t>
            </a:r>
          </a:p>
          <a:p>
            <a:pPr lvl="0" fontAlgn="base"/>
            <a:r>
              <a:rPr lang="en-US" b="1"/>
              <a:t>tail: </a:t>
            </a:r>
            <a:r>
              <a:rPr lang="en-US"/>
              <a:t>Display the last few lines of a text file. </a:t>
            </a:r>
            <a:endParaRPr lang="en-IN"/>
          </a:p>
          <a:p>
            <a:pPr lvl="0" fontAlgn="base"/>
            <a:r>
              <a:rPr lang="en-US" b="1" err="1"/>
              <a:t>cp</a:t>
            </a:r>
            <a:r>
              <a:rPr lang="en-US" b="1"/>
              <a:t>: </a:t>
            </a:r>
            <a:r>
              <a:rPr lang="en-US"/>
              <a:t>Copies a file from one location to another</a:t>
            </a:r>
          </a:p>
          <a:p>
            <a:pPr lvl="0" fontAlgn="base"/>
            <a:r>
              <a:rPr lang="en-US" b="1"/>
              <a:t>mv:</a:t>
            </a:r>
            <a:r>
              <a:rPr lang="en-US" b="1" i="1"/>
              <a:t> </a:t>
            </a:r>
            <a:r>
              <a:rPr lang="en-US"/>
              <a:t>Moves a file to a new location, or renames it. </a:t>
            </a:r>
          </a:p>
          <a:p>
            <a:pPr lvl="0" fontAlgn="base"/>
            <a:r>
              <a:rPr lang="en-US" b="1" i="1" err="1"/>
              <a:t>rm</a:t>
            </a:r>
            <a:r>
              <a:rPr lang="en-US" b="1"/>
              <a:t>: </a:t>
            </a:r>
            <a:r>
              <a:rPr lang="en-US"/>
              <a:t>Delete a file. </a:t>
            </a:r>
          </a:p>
          <a:p>
            <a:pPr lvl="0" fontAlgn="base"/>
            <a:r>
              <a:rPr lang="en-US" b="1" i="1" err="1"/>
              <a:t>mkdir</a:t>
            </a:r>
            <a:r>
              <a:rPr lang="en-US" b="1"/>
              <a:t>: </a:t>
            </a:r>
            <a:r>
              <a:rPr lang="en-US"/>
              <a:t>Make Directory.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5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 fontScale="90000"/>
          </a:bodyPr>
          <a:lstStyle/>
          <a:p>
            <a:pPr lvl="0"/>
            <a:r>
              <a:rPr lang="en-US" b="1"/>
              <a:t>Commands used for Finding Things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which: </a:t>
            </a:r>
            <a:r>
              <a:rPr lang="en-US"/>
              <a:t>Shows the full path of shell commands found in your path</a:t>
            </a:r>
          </a:p>
          <a:p>
            <a:pPr marL="0" indent="0">
              <a:buNone/>
            </a:pPr>
            <a:r>
              <a:rPr lang="en-US"/>
              <a:t>$which </a:t>
            </a:r>
            <a:r>
              <a:rPr lang="en-US" err="1"/>
              <a:t>grep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 err="1"/>
              <a:t>whereis</a:t>
            </a:r>
            <a:r>
              <a:rPr lang="en-US" b="1"/>
              <a:t>:</a:t>
            </a:r>
            <a:r>
              <a:rPr lang="en-US" b="1" i="1"/>
              <a:t> </a:t>
            </a:r>
            <a:r>
              <a:rPr lang="en-US"/>
              <a:t>Locates the program, source code, and manual page for a command </a:t>
            </a:r>
          </a:p>
          <a:p>
            <a:pPr marL="0" indent="0">
              <a:buNone/>
            </a:pPr>
            <a:r>
              <a:rPr lang="en-US"/>
              <a:t>$</a:t>
            </a:r>
            <a:r>
              <a:rPr lang="en-US" err="1"/>
              <a:t>whereis</a:t>
            </a:r>
            <a:r>
              <a:rPr lang="en-US"/>
              <a:t> ls</a:t>
            </a:r>
          </a:p>
          <a:p>
            <a:r>
              <a:rPr lang="en-US" b="1"/>
              <a:t>find: </a:t>
            </a:r>
            <a:r>
              <a:rPr lang="en-US"/>
              <a:t>search for files matching certain patterns</a:t>
            </a:r>
          </a:p>
          <a:p>
            <a:pPr marL="0" indent="0">
              <a:buNone/>
            </a:pPr>
            <a:r>
              <a:rPr lang="en-US" i="1"/>
              <a:t>$find . -name *.</a:t>
            </a:r>
            <a:r>
              <a:rPr lang="en-US" i="1" err="1"/>
              <a:t>sh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1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Shortcuts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i="1" err="1"/>
              <a:t>ctrl+c</a:t>
            </a:r>
            <a:r>
              <a:rPr lang="en-US"/>
              <a:t> Halts the current command</a:t>
            </a:r>
            <a:endParaRPr lang="en-IN"/>
          </a:p>
          <a:p>
            <a:pPr lvl="0" fontAlgn="base"/>
            <a:r>
              <a:rPr lang="en-US" i="1" err="1"/>
              <a:t>ctrl+z</a:t>
            </a:r>
            <a:r>
              <a:rPr lang="en-US"/>
              <a:t> Stops the current command, </a:t>
            </a:r>
            <a:endParaRPr lang="en-IN"/>
          </a:p>
          <a:p>
            <a:pPr lvl="0" fontAlgn="base"/>
            <a:r>
              <a:rPr lang="en-US" i="1" err="1"/>
              <a:t>ctrl+d</a:t>
            </a:r>
            <a:r>
              <a:rPr lang="en-US"/>
              <a:t> Logout the current session, similar to exit</a:t>
            </a:r>
            <a:endParaRPr lang="en-IN"/>
          </a:p>
          <a:p>
            <a:pPr lvl="0" fontAlgn="base"/>
            <a:r>
              <a:rPr lang="en-US" i="1" err="1"/>
              <a:t>ctrl+w</a:t>
            </a:r>
            <a:r>
              <a:rPr lang="en-US"/>
              <a:t> Erases one word in the current line</a:t>
            </a:r>
            <a:endParaRPr lang="en-IN"/>
          </a:p>
          <a:p>
            <a:pPr lvl="0" fontAlgn="base"/>
            <a:r>
              <a:rPr lang="en-US" i="1" err="1"/>
              <a:t>ctrl+u</a:t>
            </a:r>
            <a:r>
              <a:rPr lang="en-US"/>
              <a:t> Erases the whole line</a:t>
            </a:r>
            <a:endParaRPr lang="en-IN"/>
          </a:p>
          <a:p>
            <a:pPr lvl="0" fontAlgn="base"/>
            <a:r>
              <a:rPr lang="en-US" i="1"/>
              <a:t>!! </a:t>
            </a:r>
            <a:r>
              <a:rPr lang="en-US"/>
              <a:t>Repeats the last command</a:t>
            </a:r>
            <a:endParaRPr lang="en-IN"/>
          </a:p>
          <a:p>
            <a:pPr lvl="0" fontAlgn="base"/>
            <a:r>
              <a:rPr lang="en-US" i="1"/>
              <a:t>exit</a:t>
            </a:r>
            <a:r>
              <a:rPr lang="en-US"/>
              <a:t> Logout the current session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1131166"/>
          </a:xfrm>
        </p:spPr>
        <p:txBody>
          <a:bodyPr/>
          <a:lstStyle/>
          <a:p>
            <a:r>
              <a:rPr lang="en-US" b="1"/>
              <a:t>Lab Contents</a:t>
            </a:r>
            <a:endParaRPr lang="en-IN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071" y="1288474"/>
            <a:ext cx="4543858" cy="54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Course Objectives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To describe the basics of Linux/Unix shell scripting.</a:t>
            </a:r>
            <a:endParaRPr lang="en-IN"/>
          </a:p>
          <a:p>
            <a:pPr lvl="0"/>
            <a:r>
              <a:rPr lang="en-US"/>
              <a:t>To implement operating system concepts.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8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 fontScale="90000"/>
          </a:bodyPr>
          <a:lstStyle/>
          <a:p>
            <a:r>
              <a:rPr lang="en-US" b="1"/>
              <a:t>Course Outcomes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At the end of this course, students will be able to</a:t>
            </a:r>
            <a:endParaRPr lang="en-IN"/>
          </a:p>
          <a:p>
            <a:pPr lvl="0" algn="just"/>
            <a:r>
              <a:rPr lang="en-US"/>
              <a:t>Work on Unix and Unix like Operating Systems.</a:t>
            </a:r>
            <a:endParaRPr lang="en-IN"/>
          </a:p>
          <a:p>
            <a:pPr lvl="0" algn="just"/>
            <a:r>
              <a:rPr lang="en-US"/>
              <a:t>Efficiently use the shell commands.</a:t>
            </a:r>
            <a:endParaRPr lang="en-IN"/>
          </a:p>
          <a:p>
            <a:pPr lvl="0" algn="just"/>
            <a:r>
              <a:rPr lang="en-US"/>
              <a:t>Implement shell script on Unix and Unix like platforms.</a:t>
            </a:r>
            <a:endParaRPr lang="en-IN"/>
          </a:p>
          <a:p>
            <a:pPr lvl="0" algn="just"/>
            <a:r>
              <a:rPr lang="en-US"/>
              <a:t>Write, compile and debug programs in C language on Unix and Unix like platforms.</a:t>
            </a:r>
            <a:endParaRPr lang="en-IN"/>
          </a:p>
          <a:p>
            <a:pPr lvl="0" algn="just"/>
            <a:r>
              <a:rPr lang="en-US"/>
              <a:t>Implement of Operating System concepts using C language on Unix and Unix like platforms.</a:t>
            </a:r>
            <a:endParaRPr lang="en-IN"/>
          </a:p>
          <a:p>
            <a:pPr marL="0" indent="0" algn="just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7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en-US" b="1"/>
              <a:t>                        UNIX SHELL COMMANDS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 marL="0" indent="0" algn="just">
              <a:buNone/>
            </a:pPr>
            <a:r>
              <a:rPr lang="fr-FR" b="1"/>
              <a:t>Objectives</a:t>
            </a:r>
            <a:endParaRPr lang="en-IN"/>
          </a:p>
          <a:p>
            <a:pPr lvl="0" algn="just"/>
            <a:r>
              <a:rPr lang="en-US"/>
              <a:t>To recall the UNIX special characters and commands.</a:t>
            </a:r>
            <a:endParaRPr lang="en-IN"/>
          </a:p>
          <a:p>
            <a:pPr lvl="0" algn="just"/>
            <a:r>
              <a:rPr lang="en-US"/>
              <a:t>To describe basic commands.</a:t>
            </a:r>
            <a:endParaRPr lang="en-IN"/>
          </a:p>
          <a:p>
            <a:pPr marL="0" indent="0" algn="just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shell?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A shell is an environment in which we can run our commands, programs, and scripts. </a:t>
            </a:r>
          </a:p>
          <a:p>
            <a:pPr marL="0" indent="0" algn="just">
              <a:buNone/>
            </a:pPr>
            <a:endParaRPr lang="en-US"/>
          </a:p>
          <a:p>
            <a:pPr algn="just"/>
            <a:r>
              <a:rPr lang="en-US"/>
              <a:t>There are different flavors of shells, just as there are different flavors of operating systems. </a:t>
            </a:r>
          </a:p>
          <a:p>
            <a:pPr marL="0" indent="0" algn="just">
              <a:buNone/>
            </a:pPr>
            <a:endParaRPr lang="en-US"/>
          </a:p>
          <a:p>
            <a:pPr algn="just"/>
            <a:r>
              <a:rPr lang="en-US"/>
              <a:t>Each flavor of shell has its own set of recognized commands and functions.</a:t>
            </a:r>
            <a:endParaRPr lang="en-IN"/>
          </a:p>
          <a:p>
            <a:pPr algn="just"/>
            <a:endParaRPr lang="en-IN"/>
          </a:p>
          <a:p>
            <a:pPr algn="just"/>
            <a:r>
              <a:rPr lang="en-US"/>
              <a:t>The shell prompt, $, which is called command prompt, is issued by the shell.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Following is a simple example of date command which displays current date and time:</a:t>
            </a:r>
            <a:endParaRPr lang="en-IN"/>
          </a:p>
          <a:p>
            <a:pPr marL="0" indent="0" algn="just">
              <a:buNone/>
            </a:pPr>
            <a:r>
              <a:rPr lang="en-US" i="1"/>
              <a:t>                                                  $date</a:t>
            </a:r>
          </a:p>
          <a:p>
            <a:pPr marL="0" indent="0" algn="just">
              <a:buNone/>
            </a:pPr>
            <a:r>
              <a:rPr lang="en-US" b="1"/>
              <a:t>Shell Types:</a:t>
            </a:r>
            <a:endParaRPr lang="en-IN"/>
          </a:p>
          <a:p>
            <a:pPr marL="0" indent="0" algn="just">
              <a:buNone/>
            </a:pPr>
            <a:r>
              <a:rPr lang="en-US"/>
              <a:t>In UNIX there are two major types of shells:</a:t>
            </a:r>
            <a:endParaRPr lang="en-IN"/>
          </a:p>
          <a:p>
            <a:pPr marL="0" indent="0" algn="just">
              <a:buNone/>
            </a:pPr>
            <a:r>
              <a:rPr lang="en-US"/>
              <a:t>1.	The Bourne shell. If you are using a Bourne-type shell, the default prompt is the $ character.</a:t>
            </a:r>
            <a:endParaRPr lang="en-IN"/>
          </a:p>
          <a:p>
            <a:pPr marL="0" indent="0" algn="just">
              <a:buNone/>
            </a:pPr>
            <a:r>
              <a:rPr lang="en-US"/>
              <a:t>2.	The C shell. If you are using a C-type shell, the default prompt is the % character.</a:t>
            </a:r>
            <a:endParaRPr lang="en-IN"/>
          </a:p>
          <a:p>
            <a:pPr marL="0" indent="0" algn="just">
              <a:buNone/>
            </a:pPr>
            <a:endParaRPr lang="en-IN"/>
          </a:p>
          <a:p>
            <a:pPr algn="just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0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290"/>
            <a:ext cx="10515600" cy="895638"/>
          </a:xfrm>
        </p:spPr>
        <p:txBody>
          <a:bodyPr/>
          <a:lstStyle/>
          <a:p>
            <a:r>
              <a:rPr lang="en-US" b="1"/>
              <a:t>Demo: Unix shell commands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ls</a:t>
            </a:r>
            <a:r>
              <a:rPr lang="en-US"/>
              <a:t> 		               #List files in current directory</a:t>
            </a:r>
          </a:p>
          <a:p>
            <a:r>
              <a:rPr lang="es-ES_tradnl" i="1" err="1"/>
              <a:t>ls</a:t>
            </a:r>
            <a:r>
              <a:rPr lang="es-ES_tradnl" i="1"/>
              <a:t> -l</a:t>
            </a:r>
            <a:r>
              <a:rPr lang="en-US"/>
              <a:t> 		               #Lists files in “long” format</a:t>
            </a:r>
            <a:endParaRPr lang="en-IN"/>
          </a:p>
          <a:p>
            <a:r>
              <a:rPr lang="en-US" i="1"/>
              <a:t>cat filename</a:t>
            </a:r>
            <a:r>
              <a:rPr lang="en-US"/>
              <a:t> 	    #Show contents of a file</a:t>
            </a:r>
          </a:p>
          <a:p>
            <a:r>
              <a:rPr lang="en-US" i="1"/>
              <a:t>man ls</a:t>
            </a:r>
            <a:r>
              <a:rPr lang="en-US"/>
              <a:t> 		    #Get help on the “ls” command</a:t>
            </a:r>
          </a:p>
          <a:p>
            <a:pPr lvl="0"/>
            <a:r>
              <a:rPr lang="en-US" err="1"/>
              <a:t>pwd</a:t>
            </a:r>
            <a:r>
              <a:rPr lang="en-US" i="1"/>
              <a:t> (</a:t>
            </a:r>
            <a:r>
              <a:rPr lang="en-US"/>
              <a:t>“Print Working Directory”): Shows the current location in the directory tree.</a:t>
            </a:r>
            <a:endParaRPr lang="en-IN"/>
          </a:p>
          <a:p>
            <a:r>
              <a:rPr lang="en-IN" b="1" i="1"/>
              <a:t> </a:t>
            </a:r>
            <a:r>
              <a:rPr lang="en-US"/>
              <a:t>cd &lt;</a:t>
            </a:r>
            <a:r>
              <a:rPr lang="en-US" err="1"/>
              <a:t>dirName</a:t>
            </a:r>
            <a:r>
              <a:rPr lang="en-US"/>
              <a:t>&gt;: changes current path to the specified directory name. 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8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>
            <a:normAutofit fontScale="90000"/>
          </a:bodyPr>
          <a:lstStyle/>
          <a:p>
            <a:r>
              <a:rPr lang="en-US" b="1"/>
              <a:t>Special Characters 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255"/>
            <a:ext cx="10515600" cy="4486708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There are many symbols and characters that the shell interprets in special ways. </a:t>
            </a:r>
          </a:p>
          <a:p>
            <a:pPr marL="0" indent="0" algn="just">
              <a:buNone/>
            </a:pPr>
            <a:r>
              <a:rPr lang="en-US"/>
              <a:t>This means that certain type of characters: </a:t>
            </a:r>
          </a:p>
          <a:p>
            <a:pPr marL="0" indent="0" algn="just">
              <a:buNone/>
            </a:pPr>
            <a:r>
              <a:rPr lang="en-US"/>
              <a:t>       a) cannot be used in certain situations</a:t>
            </a:r>
          </a:p>
          <a:p>
            <a:pPr marL="0" indent="0" algn="just">
              <a:buNone/>
            </a:pPr>
            <a:r>
              <a:rPr lang="en-US"/>
              <a:t>       b) may be used to perform special operations</a:t>
            </a:r>
          </a:p>
          <a:p>
            <a:pPr marL="0" indent="0" algn="just">
              <a:buNone/>
            </a:pPr>
            <a:r>
              <a:rPr lang="en-US"/>
              <a:t>       c) must be “escaped” if you want to use them in a normal way.</a:t>
            </a:r>
            <a:endParaRPr lang="en-IN"/>
          </a:p>
          <a:p>
            <a:pPr marL="0" indent="0" algn="just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9B4F19C1E70419FEA0D0C2ED29A9E" ma:contentTypeVersion="7" ma:contentTypeDescription="Create a new document." ma:contentTypeScope="" ma:versionID="c5ef2aca10da03b3aa741676154c0e4b">
  <xsd:schema xmlns:xsd="http://www.w3.org/2001/XMLSchema" xmlns:xs="http://www.w3.org/2001/XMLSchema" xmlns:p="http://schemas.microsoft.com/office/2006/metadata/properties" xmlns:ns2="f46d27d1-b37f-4a62-b949-dd682c2a184b" xmlns:ns3="4c63fa1b-2165-4e13-9079-5eebca2fac01" targetNamespace="http://schemas.microsoft.com/office/2006/metadata/properties" ma:root="true" ma:fieldsID="7a9b1cad27fc6b207f8be63d48d32e96" ns2:_="" ns3:_="">
    <xsd:import namespace="f46d27d1-b37f-4a62-b949-dd682c2a184b"/>
    <xsd:import namespace="4c63fa1b-2165-4e13-9079-5eebca2fac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d27d1-b37f-4a62-b949-dd682c2a1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3fa1b-2165-4e13-9079-5eebca2fac0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802489-F530-4EF7-8D9B-1FCF46C5CB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BBB95C-785F-44D1-8213-F4B82FBE0769}">
  <ds:schemaRefs>
    <ds:schemaRef ds:uri="4c63fa1b-2165-4e13-9079-5eebca2fac01"/>
    <ds:schemaRef ds:uri="f46d27d1-b37f-4a62-b949-dd682c2a18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5F0E62-F8E2-41C0-9CC3-007D86F9D76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Lab No 1: Unix Shell Commands</vt:lpstr>
      <vt:lpstr>Lab Contents</vt:lpstr>
      <vt:lpstr>Course Objectives </vt:lpstr>
      <vt:lpstr>Course Outcomes </vt:lpstr>
      <vt:lpstr>                        UNIX SHELL COMMANDS </vt:lpstr>
      <vt:lpstr>What is shell? </vt:lpstr>
      <vt:lpstr>PowerPoint Presentation</vt:lpstr>
      <vt:lpstr>Demo: Unix shell commands</vt:lpstr>
      <vt:lpstr>Special Characters  </vt:lpstr>
      <vt:lpstr>PowerPoint Presentation</vt:lpstr>
      <vt:lpstr>PowerPoint Presentation</vt:lpstr>
      <vt:lpstr>Working With Files and Directories </vt:lpstr>
      <vt:lpstr>Commands used for Finding Things </vt:lpstr>
      <vt:lpstr>Shortcuts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 1: Unix Shell Commands</dc:title>
  <dc:creator>MAHE</dc:creator>
  <cp:revision>1</cp:revision>
  <dcterms:created xsi:type="dcterms:W3CDTF">2021-03-09T05:22:09Z</dcterms:created>
  <dcterms:modified xsi:type="dcterms:W3CDTF">2022-03-16T05:22:49Z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0x0101002499B4F19C1E70419FEA0D0C2ED29A9E</vt:lpwstr>
  </property>
</Properties>
</file>