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0" r:id="rId4"/>
  </p:sldMasterIdLst>
  <p:notesMasterIdLst>
    <p:notesMasterId r:id="rId22"/>
  </p:notesMasterIdLst>
  <p:handoutMasterIdLst>
    <p:handoutMasterId r:id="rId23"/>
  </p:handoutMasterIdLst>
  <p:sldIdLst>
    <p:sldId id="496" r:id="rId5"/>
    <p:sldId id="499" r:id="rId6"/>
    <p:sldId id="507" r:id="rId7"/>
    <p:sldId id="508" r:id="rId8"/>
    <p:sldId id="511" r:id="rId9"/>
    <p:sldId id="512" r:id="rId10"/>
    <p:sldId id="513" r:id="rId11"/>
    <p:sldId id="510" r:id="rId12"/>
    <p:sldId id="509" r:id="rId13"/>
    <p:sldId id="515" r:id="rId14"/>
    <p:sldId id="514" r:id="rId15"/>
    <p:sldId id="518" r:id="rId16"/>
    <p:sldId id="520" r:id="rId17"/>
    <p:sldId id="519" r:id="rId18"/>
    <p:sldId id="516" r:id="rId19"/>
    <p:sldId id="517" r:id="rId20"/>
    <p:sldId id="5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=""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=""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=""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=""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=""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=""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=""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=""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=""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=""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=""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=""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=""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=""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>
                <a:solidFill>
                  <a:schemeClr val="bg1"/>
                </a:solidFill>
              </a:rPr>
              <a:t>Socket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Single Server Multiple 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6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777445"/>
            <a:ext cx="5343525" cy="510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97" y="608183"/>
            <a:ext cx="5334000" cy="5172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093" y="35524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226" y="20135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7220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9498" y="25078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69573" y="30020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15455" y="25077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8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File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2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649" y="645284"/>
            <a:ext cx="6096000" cy="4524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 File I/O you need to use a FILE pointer, which will let the program keep track of the file being accessed. For Example: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a file you need to use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which returns a FILE pointer. Once you've opened a file, you can use the FILE pointer to let the compiler perform input and output functions on the file.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*filename,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*mode);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filename is string literal which you will use to name your file and mode can have one of the following values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 - open for writing (file need not exist)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- open for appending (file need not exist)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 for reading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5157" y="223617"/>
            <a:ext cx="4267199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close a function you can use the function: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zero if the file is closed successfully.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06421" y="3676821"/>
            <a:ext cx="237443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a file 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,"%d",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5821" y="4800267"/>
            <a:ext cx="42374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a file 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,"%d",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561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Fork()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0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151" y="1314604"/>
            <a:ext cx="6096000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fork() does not take any parameter, it returns integer values. It may return three types of integer values.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Number: It returns negative number when child process creation is failed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Value: It returns Zero for the newly created child process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Value: The positive value is returned to the parent process.</a:t>
            </a:r>
          </a:p>
          <a:p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fork(); //make a child process of same type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("Fork testing code\n");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9146" y="712736"/>
            <a:ext cx="5090984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call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process ID of the calling process.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returns the process ID of the calling process which is guaranteed to be unique. This call is always successful and thus no return value to indicate an error.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3903" y="3473270"/>
            <a:ext cx="4761470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call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returns the Parent PID of the calling process.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returns the parent process ID of the calling process. This call is always successful and thus no return value to indicate an error.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4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818278"/>
            <a:ext cx="6096000" cy="42780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("Program to know PID and PPID's information\n");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process ID is %d\n",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 parent process ID is %d\n",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myppid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("Cross verification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executing process commands on shell\n");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system("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93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9049" y="2967335"/>
            <a:ext cx="5373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YOU!!! </a:t>
            </a:r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Simple Socket Programming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34" y="1402698"/>
            <a:ext cx="5236923" cy="4516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944" y="1135705"/>
            <a:ext cx="4370354" cy="4634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8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File Operation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8" y="531341"/>
            <a:ext cx="5678111" cy="4481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54" y="306602"/>
            <a:ext cx="5781675" cy="451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7212" y="30660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0345" y="15271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319" y="22356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2617" y="20214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2692" y="25156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8574" y="20213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Half Duplex Chat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4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8" y="1173892"/>
            <a:ext cx="5822008" cy="437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46" y="1173892"/>
            <a:ext cx="5305425" cy="4543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1317" y="77743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14450" y="62354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5424" y="69439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6722" y="67297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6797" y="72239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92679" y="67296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9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Full Duplex Chat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2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5" y="609084"/>
            <a:ext cx="5897847" cy="5668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21" y="609085"/>
            <a:ext cx="5844805" cy="5421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7212" y="306602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0345" y="152713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319" y="223564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2617" y="202140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2692" y="251568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8574" y="202139"/>
            <a:ext cx="71669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373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f848e6e-5be3-43be-81be-40c5e2a1ab9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054F9F1F375444937FDB3FF5169F51" ma:contentTypeVersion="4" ma:contentTypeDescription="Create a new document." ma:contentTypeScope="" ma:versionID="2eecb4fbc3c9e91f70d5d1c9e9312b45">
  <xsd:schema xmlns:xsd="http://www.w3.org/2001/XMLSchema" xmlns:xs="http://www.w3.org/2001/XMLSchema" xmlns:p="http://schemas.microsoft.com/office/2006/metadata/properties" xmlns:ns2="bf848e6e-5be3-43be-81be-40c5e2a1ab9d" targetNamespace="http://schemas.microsoft.com/office/2006/metadata/properties" ma:root="true" ma:fieldsID="0c20ac80d17f325ca9e4277685fd7bdf" ns2:_="">
    <xsd:import namespace="bf848e6e-5be3-43be-81be-40c5e2a1a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848e6e-5be3-43be-81be-40c5e2a1ab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E4E1DD-17BB-4B52-B4C9-206639EA32E9}"/>
</file>

<file path=docProps/app.xml><?xml version="1.0" encoding="utf-8"?>
<Properties xmlns="http://schemas.openxmlformats.org/officeDocument/2006/extended-properties" xmlns:vt="http://schemas.openxmlformats.org/officeDocument/2006/docPropsVTypes">
  <Template>Socket Rest Of Labs</Template>
  <TotalTime>0</TotalTime>
  <Words>579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The Hand Black</vt:lpstr>
      <vt:lpstr>The Serif Hand Black</vt:lpstr>
      <vt:lpstr>Times New Roman</vt:lpstr>
      <vt:lpstr>Wingdings</vt:lpstr>
      <vt:lpstr>SketchyVTI</vt:lpstr>
      <vt:lpstr>Socket</vt:lpstr>
      <vt:lpstr>Simple Socket Programming</vt:lpstr>
      <vt:lpstr>PowerPoint Presentation</vt:lpstr>
      <vt:lpstr>File Operation</vt:lpstr>
      <vt:lpstr>PowerPoint Presentation</vt:lpstr>
      <vt:lpstr>Half Duplex Chat</vt:lpstr>
      <vt:lpstr>PowerPoint Presentation</vt:lpstr>
      <vt:lpstr>Full Duplex Chat</vt:lpstr>
      <vt:lpstr>PowerPoint Presentation</vt:lpstr>
      <vt:lpstr>Single Server Multiple Client</vt:lpstr>
      <vt:lpstr>PowerPoint Presentation</vt:lpstr>
      <vt:lpstr>File operations</vt:lpstr>
      <vt:lpstr>PowerPoint Presentation</vt:lpstr>
      <vt:lpstr>Fork()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2020-12-13T05:02:14Z</dcterms:created>
  <dcterms:modified xsi:type="dcterms:W3CDTF">2020-12-13T09:17:08Z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0x0101003A054F9F1F375444937FDB3FF5169F51</vt:lpwstr>
  </property>
  <property fmtid="{D5CDD505-2E9C-101B-9397-08002B2CF9AE}" pid="3" name="Order">
    <vt:r8>1900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