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7E02-751E-4D59-9870-2D506B53FDC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E30C-312A-4450-8794-7B069150B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5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7E02-751E-4D59-9870-2D506B53FDC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E30C-312A-4450-8794-7B069150B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8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7E02-751E-4D59-9870-2D506B53FDC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E30C-312A-4450-8794-7B069150B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4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7E02-751E-4D59-9870-2D506B53FDC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E30C-312A-4450-8794-7B069150B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1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7E02-751E-4D59-9870-2D506B53FDC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E30C-312A-4450-8794-7B069150B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2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7E02-751E-4D59-9870-2D506B53FDC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E30C-312A-4450-8794-7B069150B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7E02-751E-4D59-9870-2D506B53FDC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E30C-312A-4450-8794-7B069150B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0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7E02-751E-4D59-9870-2D506B53FDC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E30C-312A-4450-8794-7B069150B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6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7E02-751E-4D59-9870-2D506B53FDC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E30C-312A-4450-8794-7B069150B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5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7E02-751E-4D59-9870-2D506B53FDC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E30C-312A-4450-8794-7B069150B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0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7E02-751E-4D59-9870-2D506B53FDC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E30C-312A-4450-8794-7B069150B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6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B7E02-751E-4D59-9870-2D506B53FDC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1E30C-312A-4450-8794-7B069150B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7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02" y="1276819"/>
            <a:ext cx="11329987" cy="475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Chepuri</dc:creator>
  <cp:lastModifiedBy>Aditya Chepuri</cp:lastModifiedBy>
  <cp:revision>1</cp:revision>
  <dcterms:created xsi:type="dcterms:W3CDTF">2020-05-23T18:26:15Z</dcterms:created>
  <dcterms:modified xsi:type="dcterms:W3CDTF">2020-05-23T18:26:51Z</dcterms:modified>
</cp:coreProperties>
</file>