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28C3-4CE7-48B4-BEF3-312B9DD1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3A1A-7235-4D20-86C9-F328717BD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F924-F767-4BF4-998F-5CE70E86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22FD-F4AE-4969-AA9A-59DCE8B5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411C-1171-45CC-BB71-3467C6F8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B6C4-DD90-4A43-B5BE-03FCF134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5263A-7A71-46BC-873D-E40A1946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9EB0-396F-493E-B866-EA074BC5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E498-63FE-44A6-9679-4BC44FA0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BED1-DB23-4267-9383-8D0C37FB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50C94-E3C0-437A-A61E-B0EAAD27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46C97-AEC9-49EE-8AE2-1A12F8DDC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57BE-CCCC-4956-8B29-11E6477B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5FC2-F13A-4950-BED1-2807CDB1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5152-564F-4922-8AC2-4A5EE099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96F2-D186-46DB-8C9F-7B63FD0E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26EB-3179-4C3E-99CC-8496A949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2C29-8594-443E-85AA-CE932C24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4F10-7129-4CD8-A4E4-8AE7C025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3CDD-405F-4BCE-97B9-2DFBA95C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9333-99D0-45F4-A224-944EC8BE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F2EE-C6B1-44E4-A8C3-0D6818B8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0844-029D-4DCD-9105-29C7EB61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73BC-6C63-42C0-A57A-C9BB34D6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EEB9-8733-439E-8E14-08CAA6E9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3427-FEFE-4A6D-9F04-76CCF77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057C-4521-4AFC-8713-D1CE7027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4A76D-906E-4541-8028-D40AC2A28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01558-9204-40BF-9681-5EF1F334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1695A-745F-47A6-9024-40E57B05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1B548-6EE2-448C-9B6F-35F03A39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A02A-B5E9-41E7-A7F8-9AF2241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A2451-B677-4221-BAEB-56B5C95A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1019F-51DF-4FD8-A8D9-843FBE80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1C04E-BD7F-40AB-A551-5DAE35DAF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576CD-6785-4DF2-AD67-7E0FB7BF5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AE5D4-4BE3-46BB-95D3-3DEFCF7A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E0C09-5809-4530-A113-D5128B03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07894-C9A7-480C-BE3C-BEF7E7CD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CD9E-50A8-48CF-8B0E-635C2F45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8FDE8-0386-46E0-A87C-37A6EB48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CF806-CB40-45BA-AD38-32AFABCB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14DC4-3F41-47BA-AF23-93273F0B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EB78B-010F-4AD3-A31F-F2DB30BA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858CB-B283-40A1-94F0-D5B39852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4AD45-A117-49FC-8C3B-30C15DB1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D074-87A4-42E3-97EC-EF366D1F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B0BB-B1D2-40E5-8DF1-FA502081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CE930-A480-4C57-AA30-CBEA168EA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6EBE4-23C9-42E2-9281-F7F33DEB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1D84A-CCED-4107-926B-CEF38045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76F5-894D-43D3-A7F1-74F635BA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C389-79DB-4DF8-8870-8EAFB24C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1814E-4443-4075-BCEE-9BDFE5976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0677D-9694-4A86-A1CD-2884A473F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807D-4FDB-4B49-8339-2E8249D6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5F1C-162C-462F-A241-867B9F3D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D8366-0E5C-4286-AD3C-0639E389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1B0E-71C5-4959-B18D-024AB3F0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D16D7-D87B-43F1-BB6A-45F42A14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49F8-76BB-4B3F-9E2F-450733CC9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48DD-B567-400D-BDB8-E69F44A7D7E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6C9B-4AD7-49DF-97B2-DD3224E9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08DD1-5D14-4E5A-A465-06A0D3EB7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5372-3F66-4E9C-81ED-C40FF766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6C2E-BF85-44C3-8AA8-6F5245572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60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CS-430</a:t>
            </a:r>
            <a:br>
              <a:rPr lang="en-US" b="1" dirty="0"/>
            </a:br>
            <a:r>
              <a:rPr lang="en-US" b="1" dirty="0"/>
              <a:t>Introduction to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D21BA-614B-41BF-8B50-986EC5303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225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HOMEWORK – 1</a:t>
            </a:r>
          </a:p>
          <a:p>
            <a:r>
              <a:rPr lang="en-US" dirty="0"/>
              <a:t>Team Name: NULL</a:t>
            </a:r>
          </a:p>
          <a:p>
            <a:r>
              <a:rPr lang="en-US" dirty="0"/>
              <a:t>Team members: Aditya Dasgupta (seat 14) and Devyani Gauri (seat 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7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0D71-8E45-4408-A276-B5A2CA7D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A92C-A30B-4773-BC85-0FABC42D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JAVA: to write the sorting algorithms(insertion sort and merge sort)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JFrame</a:t>
            </a:r>
            <a:r>
              <a:rPr lang="en-US" dirty="0"/>
              <a:t>: to make the GUI with the visualizations to indicate the type of sorting algorithm being used to sort a random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42586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7BE-F6DC-4671-9D01-FDDE8BC3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3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GUI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445CB-51A3-429F-AA1A-60346F23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998" y="1155460"/>
            <a:ext cx="9214017" cy="55023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7C8675-454C-46B8-89E8-6A840668422D}"/>
              </a:ext>
            </a:extLst>
          </p:cNvPr>
          <p:cNvCxnSpPr/>
          <p:nvPr/>
        </p:nvCxnSpPr>
        <p:spPr>
          <a:xfrm>
            <a:off x="1228725" y="5162550"/>
            <a:ext cx="74295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52AD78-B905-4888-9665-2E743CFC3EC4}"/>
              </a:ext>
            </a:extLst>
          </p:cNvPr>
          <p:cNvSpPr txBox="1"/>
          <p:nvPr/>
        </p:nvSpPr>
        <p:spPr>
          <a:xfrm>
            <a:off x="500144" y="4043534"/>
            <a:ext cx="1314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Can select between Insertion Sort, Merge Sort, and Both(to compare)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93B22-FE42-4F74-8203-52360D223895}"/>
              </a:ext>
            </a:extLst>
          </p:cNvPr>
          <p:cNvCxnSpPr>
            <a:cxnSpLocks/>
          </p:cNvCxnSpPr>
          <p:nvPr/>
        </p:nvCxnSpPr>
        <p:spPr>
          <a:xfrm flipH="1">
            <a:off x="3867456" y="5041612"/>
            <a:ext cx="314325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33B1F9-1C9B-4491-9723-5FDE3BEB3667}"/>
              </a:ext>
            </a:extLst>
          </p:cNvPr>
          <p:cNvSpPr txBox="1"/>
          <p:nvPr/>
        </p:nvSpPr>
        <p:spPr>
          <a:xfrm>
            <a:off x="3571544" y="4842576"/>
            <a:ext cx="1043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Click to sort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6C9F74-4DB0-4C2C-999C-A09088F97D2A}"/>
              </a:ext>
            </a:extLst>
          </p:cNvPr>
          <p:cNvCxnSpPr>
            <a:cxnSpLocks/>
          </p:cNvCxnSpPr>
          <p:nvPr/>
        </p:nvCxnSpPr>
        <p:spPr>
          <a:xfrm flipH="1">
            <a:off x="4899867" y="5428529"/>
            <a:ext cx="350263" cy="10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1A6406-7462-412A-AEA1-B1A139D6D520}"/>
              </a:ext>
            </a:extLst>
          </p:cNvPr>
          <p:cNvSpPr txBox="1"/>
          <p:nvPr/>
        </p:nvSpPr>
        <p:spPr>
          <a:xfrm>
            <a:off x="5169578" y="5074808"/>
            <a:ext cx="142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Click to get a new random list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D6F67-F3E1-460F-A1EE-6F02384D9713}"/>
              </a:ext>
            </a:extLst>
          </p:cNvPr>
          <p:cNvCxnSpPr>
            <a:cxnSpLocks/>
          </p:cNvCxnSpPr>
          <p:nvPr/>
        </p:nvCxnSpPr>
        <p:spPr>
          <a:xfrm flipH="1" flipV="1">
            <a:off x="8027091" y="6268938"/>
            <a:ext cx="720559" cy="10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A1697E-AD47-43DF-A73E-81A8FA6B240A}"/>
              </a:ext>
            </a:extLst>
          </p:cNvPr>
          <p:cNvSpPr txBox="1"/>
          <p:nvPr/>
        </p:nvSpPr>
        <p:spPr>
          <a:xfrm>
            <a:off x="8667598" y="6003235"/>
            <a:ext cx="1895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Runtime information about selected algorithm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8A7FD5-DE08-477B-8A62-ABAFD3F2A7FF}"/>
              </a:ext>
            </a:extLst>
          </p:cNvPr>
          <p:cNvCxnSpPr/>
          <p:nvPr/>
        </p:nvCxnSpPr>
        <p:spPr>
          <a:xfrm flipH="1">
            <a:off x="8442187" y="5539799"/>
            <a:ext cx="781050" cy="12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4FCAA-2DDE-4E14-91B2-F0E3A6BD2BB2}"/>
              </a:ext>
            </a:extLst>
          </p:cNvPr>
          <p:cNvSpPr txBox="1"/>
          <p:nvPr/>
        </p:nvSpPr>
        <p:spPr>
          <a:xfrm>
            <a:off x="9119136" y="5268664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Shows comparisons and number of array accesses for Graph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E9312-43D1-4D61-8F01-A1AB0C91F78E}"/>
              </a:ext>
            </a:extLst>
          </p:cNvPr>
          <p:cNvCxnSpPr/>
          <p:nvPr/>
        </p:nvCxnSpPr>
        <p:spPr>
          <a:xfrm flipV="1">
            <a:off x="1228725" y="6372567"/>
            <a:ext cx="742950" cy="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A6025-3F2B-45E9-9866-34D64391E39C}"/>
              </a:ext>
            </a:extLst>
          </p:cNvPr>
          <p:cNvSpPr/>
          <p:nvPr/>
        </p:nvSpPr>
        <p:spPr>
          <a:xfrm>
            <a:off x="382122" y="5657850"/>
            <a:ext cx="14291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Shows comparisons and number of array accesses for Graph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4E7332-6556-4887-BA04-A2B444B763B0}"/>
              </a:ext>
            </a:extLst>
          </p:cNvPr>
          <p:cNvCxnSpPr/>
          <p:nvPr/>
        </p:nvCxnSpPr>
        <p:spPr>
          <a:xfrm flipH="1" flipV="1">
            <a:off x="3072865" y="5791884"/>
            <a:ext cx="613310" cy="7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332B5E-2744-4A8A-A401-D6896CC98667}"/>
              </a:ext>
            </a:extLst>
          </p:cNvPr>
          <p:cNvSpPr txBox="1"/>
          <p:nvPr/>
        </p:nvSpPr>
        <p:spPr>
          <a:xfrm>
            <a:off x="3597056" y="5690139"/>
            <a:ext cx="280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Change the speed of visualization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EDBDFF-5A20-42CB-8724-CD85F88B36FE}"/>
              </a:ext>
            </a:extLst>
          </p:cNvPr>
          <p:cNvCxnSpPr/>
          <p:nvPr/>
        </p:nvCxnSpPr>
        <p:spPr>
          <a:xfrm flipH="1">
            <a:off x="3295650" y="6067425"/>
            <a:ext cx="73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AD5DCD-ED2C-4FAE-936D-C8A6471EFB35}"/>
              </a:ext>
            </a:extLst>
          </p:cNvPr>
          <p:cNvSpPr txBox="1"/>
          <p:nvPr/>
        </p:nvSpPr>
        <p:spPr>
          <a:xfrm>
            <a:off x="3933557" y="5974012"/>
            <a:ext cx="265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Change the size of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03038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7BE-F6DC-4671-9D01-FDDE8BC3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356A-4E8F-4EEF-872E-363F9A99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have two graphs in our visualization, that work for three cases:</a:t>
            </a:r>
          </a:p>
          <a:p>
            <a:pPr marL="514350" indent="-514350" algn="ctr">
              <a:buAutoNum type="arabicPeriod"/>
            </a:pPr>
            <a:r>
              <a:rPr lang="en-US" dirty="0"/>
              <a:t>Insertion sort: The 1</a:t>
            </a:r>
            <a:r>
              <a:rPr lang="en-US" baseline="30000" dirty="0"/>
              <a:t>st</a:t>
            </a:r>
            <a:r>
              <a:rPr lang="en-US" dirty="0"/>
              <a:t> graph shows the sorting of the list, and then the 2</a:t>
            </a:r>
            <a:r>
              <a:rPr lang="en-US" baseline="30000" dirty="0"/>
              <a:t>nd</a:t>
            </a:r>
            <a:r>
              <a:rPr lang="en-US" dirty="0"/>
              <a:t> graph shows the same sorting of the same list. (Both of them show the number of array accesses and comparisons performed)</a:t>
            </a:r>
          </a:p>
          <a:p>
            <a:pPr marL="514350" indent="-514350" algn="ctr">
              <a:buAutoNum type="arabicPeriod"/>
            </a:pPr>
            <a:r>
              <a:rPr lang="en-US" dirty="0"/>
              <a:t>Merge sort: Works the same way, except the visualization shows how merge sort works on a random list</a:t>
            </a:r>
          </a:p>
          <a:p>
            <a:pPr marL="514350" indent="-514350" algn="ctr">
              <a:buAutoNum type="arabicPeriod"/>
            </a:pPr>
            <a:r>
              <a:rPr lang="en-US" dirty="0"/>
              <a:t>Both: The 1</a:t>
            </a:r>
            <a:r>
              <a:rPr lang="en-US" baseline="30000" dirty="0"/>
              <a:t>st</a:t>
            </a:r>
            <a:r>
              <a:rPr lang="en-US" dirty="0"/>
              <a:t> graph performs insertion sort, then the 2</a:t>
            </a:r>
            <a:r>
              <a:rPr lang="en-US" baseline="30000" dirty="0"/>
              <a:t>nd</a:t>
            </a:r>
            <a:r>
              <a:rPr lang="en-US" dirty="0"/>
              <a:t> graph performs the merge sort</a:t>
            </a:r>
          </a:p>
        </p:txBody>
      </p:sp>
    </p:spTree>
    <p:extLst>
      <p:ext uri="{BB962C8B-B14F-4D97-AF65-F5344CB8AC3E}">
        <p14:creationId xmlns:p14="http://schemas.microsoft.com/office/powerpoint/2010/main" val="404157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7BE-F6DC-4671-9D01-FDDE8BC3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INSERTION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735FBA-AEAE-4311-B858-B0B5649BB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200"/>
            <a:ext cx="9667875" cy="48164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4DB98B-ECFF-4816-98E6-B21B29382FDB}"/>
              </a:ext>
            </a:extLst>
          </p:cNvPr>
          <p:cNvCxnSpPr/>
          <p:nvPr/>
        </p:nvCxnSpPr>
        <p:spPr>
          <a:xfrm flipH="1">
            <a:off x="3171825" y="1524000"/>
            <a:ext cx="6953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2A56F-4393-40C1-AE64-74412EED2AAA}"/>
              </a:ext>
            </a:extLst>
          </p:cNvPr>
          <p:cNvSpPr txBox="1"/>
          <p:nvPr/>
        </p:nvSpPr>
        <p:spPr>
          <a:xfrm>
            <a:off x="3519487" y="1343818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Mark the current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BBF01-40CC-47DF-8BE2-B9E959EED8BA}"/>
              </a:ext>
            </a:extLst>
          </p:cNvPr>
          <p:cNvCxnSpPr/>
          <p:nvPr/>
        </p:nvCxnSpPr>
        <p:spPr>
          <a:xfrm>
            <a:off x="2028825" y="1670645"/>
            <a:ext cx="914400" cy="38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605A47-AB15-4FD1-9BA4-8E6E42E5F5D8}"/>
              </a:ext>
            </a:extLst>
          </p:cNvPr>
          <p:cNvSpPr txBox="1"/>
          <p:nvPr/>
        </p:nvSpPr>
        <p:spPr>
          <a:xfrm>
            <a:off x="985838" y="1467505"/>
            <a:ext cx="208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Mark the element being compared to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7A7C9-8CEB-481A-B26C-678FF14E3280}"/>
              </a:ext>
            </a:extLst>
          </p:cNvPr>
          <p:cNvCxnSpPr/>
          <p:nvPr/>
        </p:nvCxnSpPr>
        <p:spPr>
          <a:xfrm flipH="1">
            <a:off x="7658100" y="5476875"/>
            <a:ext cx="1238250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37DBF-A535-4B40-9158-F0B0FF676DFE}"/>
              </a:ext>
            </a:extLst>
          </p:cNvPr>
          <p:cNvSpPr txBox="1"/>
          <p:nvPr/>
        </p:nvSpPr>
        <p:spPr>
          <a:xfrm>
            <a:off x="8374494" y="5384898"/>
            <a:ext cx="2555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Information about Insertion Sort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4A2767-C0C4-4167-B11F-BEB5DEAE48F9}"/>
              </a:ext>
            </a:extLst>
          </p:cNvPr>
          <p:cNvCxnSpPr/>
          <p:nvPr/>
        </p:nvCxnSpPr>
        <p:spPr>
          <a:xfrm flipH="1">
            <a:off x="7486650" y="4695825"/>
            <a:ext cx="1704975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38AE35-C768-48CE-B12B-E6BAC59C4BC6}"/>
              </a:ext>
            </a:extLst>
          </p:cNvPr>
          <p:cNvCxnSpPr/>
          <p:nvPr/>
        </p:nvCxnSpPr>
        <p:spPr>
          <a:xfrm flipH="1" flipV="1">
            <a:off x="2686050" y="4714875"/>
            <a:ext cx="6600825" cy="1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EB95B3-F33E-489C-A1D2-64A337D5A08E}"/>
              </a:ext>
            </a:extLst>
          </p:cNvPr>
          <p:cNvSpPr txBox="1"/>
          <p:nvPr/>
        </p:nvSpPr>
        <p:spPr>
          <a:xfrm>
            <a:off x="8648700" y="4518731"/>
            <a:ext cx="292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Shows that both graphs will show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9817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7BE-F6DC-4671-9D01-FDDE8BC3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MERGE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7FEFE2-C68B-4C40-8111-671CE2F95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15" y="1323975"/>
            <a:ext cx="11316770" cy="4886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D9CFAA-32C5-41CD-94F8-62A93742296D}"/>
              </a:ext>
            </a:extLst>
          </p:cNvPr>
          <p:cNvCxnSpPr/>
          <p:nvPr/>
        </p:nvCxnSpPr>
        <p:spPr>
          <a:xfrm flipH="1">
            <a:off x="8096250" y="4791075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34963C-6D2F-4A66-97AD-4BF8B59363DD}"/>
              </a:ext>
            </a:extLst>
          </p:cNvPr>
          <p:cNvCxnSpPr/>
          <p:nvPr/>
        </p:nvCxnSpPr>
        <p:spPr>
          <a:xfrm flipH="1" flipV="1">
            <a:off x="2505075" y="4810125"/>
            <a:ext cx="7591425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DA941-EFD1-48C0-9AAD-E75C3E925998}"/>
              </a:ext>
            </a:extLst>
          </p:cNvPr>
          <p:cNvSpPr txBox="1"/>
          <p:nvPr/>
        </p:nvSpPr>
        <p:spPr>
          <a:xfrm>
            <a:off x="9372600" y="4629477"/>
            <a:ext cx="258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Shows that both graphs show merge sort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9C3CBB-84BD-47BA-95C7-8D194253C778}"/>
              </a:ext>
            </a:extLst>
          </p:cNvPr>
          <p:cNvCxnSpPr/>
          <p:nvPr/>
        </p:nvCxnSpPr>
        <p:spPr>
          <a:xfrm flipH="1">
            <a:off x="8096250" y="5562600"/>
            <a:ext cx="1276350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99931F-B17B-4FB7-9DB2-4E972191DBA6}"/>
              </a:ext>
            </a:extLst>
          </p:cNvPr>
          <p:cNvSpPr txBox="1"/>
          <p:nvPr/>
        </p:nvSpPr>
        <p:spPr>
          <a:xfrm>
            <a:off x="8915400" y="5473840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Information about merge sort</a:t>
            </a:r>
          </a:p>
        </p:txBody>
      </p:sp>
    </p:spTree>
    <p:extLst>
      <p:ext uri="{BB962C8B-B14F-4D97-AF65-F5344CB8AC3E}">
        <p14:creationId xmlns:p14="http://schemas.microsoft.com/office/powerpoint/2010/main" val="290874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7BE-F6DC-4671-9D01-FDDE8BC3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r>
              <a:rPr lang="en-US" b="1" dirty="0"/>
              <a:t>COMPARING INSERTION AND MERGE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F18E91-0A89-498F-8E40-0204B9F2B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2" y="1267852"/>
            <a:ext cx="10429875" cy="51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CS-430 Introduction to Algorithms</vt:lpstr>
      <vt:lpstr>TECHNOLOGIES USED</vt:lpstr>
      <vt:lpstr>OUR GUI</vt:lpstr>
      <vt:lpstr>VISUALIZATIONS</vt:lpstr>
      <vt:lpstr>INSERTION SORT</vt:lpstr>
      <vt:lpstr>MERGE SORT</vt:lpstr>
      <vt:lpstr>COMPARING INSERTION AND 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CS-430  Introduction to Algorithms</dc:title>
  <dc:creator>Devyani Gauri</dc:creator>
  <cp:lastModifiedBy>Devyani Gauri</cp:lastModifiedBy>
  <cp:revision>8</cp:revision>
  <dcterms:created xsi:type="dcterms:W3CDTF">2020-02-12T03:05:48Z</dcterms:created>
  <dcterms:modified xsi:type="dcterms:W3CDTF">2020-02-13T17:07:05Z</dcterms:modified>
</cp:coreProperties>
</file>