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ip/NMqr8n6ZGA0n3PYYuMCMg1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23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31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31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31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31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31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33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2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2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26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2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20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2476500" y="405102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57060"/>
              <a:buFont typeface="Twentieth Century"/>
              <a:buNone/>
            </a:pPr>
            <a:r>
              <a:rPr lang="en-US"/>
              <a:t>01  </a:t>
            </a:r>
            <a:r>
              <a:rPr lang="en-US" sz="7711"/>
              <a:t>SCILAB LECTURE</a:t>
            </a:r>
            <a:endParaRPr sz="7711"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Ashok Ranade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descr="y = mx+c.png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9" y="1524000"/>
            <a:ext cx="651758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Non linear curve plotting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Write a program to plot x = t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Demonstrate that larger the number of points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smoother the curve will be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x*y is taken to be matrix multiplication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x.*y  is point wise multiplication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x(1)y(1)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x(2)y(2)  etc.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Subplot command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Subplot(211)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21 refers to two rows and 1 column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last 1 refers to graph 1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For example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subplot(211)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plot(t1,x)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subplot(212)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plot(t2,y)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128125" y="2038781"/>
            <a:ext cx="82542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clf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t1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=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0</a:t>
            </a:r>
            <a:r>
              <a:rPr b="1" i="0" lang="en-US" sz="2800" u="none" cap="none" strike="noStrike">
                <a:solidFill>
                  <a:srgbClr val="FFAA00"/>
                </a:solidFill>
              </a:rPr>
              <a:t>: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2</a:t>
            </a:r>
            <a:r>
              <a:rPr b="1" i="0" lang="en-US" sz="2800" u="none" cap="none" strike="noStrike">
                <a:solidFill>
                  <a:srgbClr val="FFAA00"/>
                </a:solidFill>
              </a:rPr>
              <a:t>: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6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;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t2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=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0</a:t>
            </a:r>
            <a:r>
              <a:rPr b="1" i="0" lang="en-US" sz="2800" u="none" cap="none" strike="noStrike">
                <a:solidFill>
                  <a:srgbClr val="FFAA00"/>
                </a:solidFill>
              </a:rPr>
              <a:t>: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0.1</a:t>
            </a:r>
            <a:r>
              <a:rPr b="1" i="0" lang="en-US" sz="2800" u="none" cap="none" strike="noStrike">
                <a:solidFill>
                  <a:srgbClr val="FFAA00"/>
                </a:solidFill>
              </a:rPr>
              <a:t>: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6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;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</a:rPr>
              <a:t>x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=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t1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.^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2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;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y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=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t2</a:t>
            </a:r>
            <a:r>
              <a:rPr b="1" i="0" lang="en-US" sz="2800" u="none" cap="none" strike="noStrike">
                <a:solidFill>
                  <a:srgbClr val="5C5C5C"/>
                </a:solidFill>
              </a:rPr>
              <a:t>.^</a:t>
            </a:r>
            <a:r>
              <a:rPr b="1" i="0" lang="en-US" sz="2800" u="none" cap="none" strike="noStrike">
                <a:solidFill>
                  <a:srgbClr val="BC8F8F"/>
                </a:solidFill>
              </a:rPr>
              <a:t>2</a:t>
            </a:r>
            <a:r>
              <a:rPr b="1" i="0" lang="en-US" sz="2800" u="none" cap="none" strike="noStrike">
                <a:solidFill>
                  <a:srgbClr val="000000"/>
                </a:solidFill>
              </a:rPr>
              <a:t>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211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t1,x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"Plot of square law relationship"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414181" y="36898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continued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-10812" y="1704255"/>
            <a:ext cx="937628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212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t2,y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"Plot of square law relationship"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output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880828"/>
            <a:ext cx="58102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612648" y="19952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Simulating a sine wave</a:t>
            </a:r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Inputs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Amplitude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Frequency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phase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Number of cycles to be plotted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Calculations</a:t>
            </a: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38338"/>
            <a:ext cx="3276600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743200"/>
            <a:ext cx="2980764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4038600"/>
            <a:ext cx="922482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181600"/>
            <a:ext cx="35560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5400" y="1981200"/>
            <a:ext cx="2438400" cy="4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0" y="2819400"/>
            <a:ext cx="1308100" cy="48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Scilab program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198199" y="1494325"/>
            <a:ext cx="81534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// This program plots a CT sine wave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// Number of cycles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%pi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sin(w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xgrid(2)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("x(t)"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 Sine wave of frequency f = 100 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Output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30" y="1676400"/>
            <a:ext cx="6525611" cy="492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Simulating an analog signal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x = f(t) : Both x and t are continuous variables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In practice measurement and calculation has to be done with finite precision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Manual simulation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Two parts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Calculation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Plotting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Write a program to plot the signal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 = 2t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 varies from 0 to 5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Since a straight line is required only two points are enough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Scilab calculates all the intermediate positions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Scilab variables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Stored as a matrix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We will used mostly one dimensional matrix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 = [ 1,5,-6,4];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x(1) = 1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x(2) = 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x(3) = -6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x(4) =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lang="en-US"/>
              <a:t>Another method of generating an array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t = 0 : ts : 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t(1) = 0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t(2) = 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t(3) = 2ts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t(4) = 3ts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611560" y="41295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to plot straight line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079612" y="1958643"/>
            <a:ext cx="52380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clf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t,x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244525" y="5502625"/>
            <a:ext cx="7281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"Plot of straight line"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Graph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604" y="1714922"/>
            <a:ext cx="6820169" cy="51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Modify the program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7650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Modify the program to plot the straight line given by  x = mt + C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The slope m and intercept C is user defined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Input function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m = </a:t>
            </a:r>
            <a:r>
              <a:rPr lang="en-US" u="sng"/>
              <a:t>input</a:t>
            </a:r>
            <a:r>
              <a:rPr lang="en-US"/>
              <a:t>("Give slope ");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 the title print slope and intercept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String function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ms = string(m);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304800" y="1752600"/>
            <a:ext cx="4647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clf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"Give slope "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"Give intercept "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236305" y="4419600"/>
            <a:ext cx="76496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"straight line with slope"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,ms,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"and intercept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,Cs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t,x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5CB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AE5CB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RandeSir</dc:creator>
</cp:coreProperties>
</file>