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ne0ICUQMEhcFhhkvVZ++g76E+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11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" name="Google Shape;90;p19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" name="Google Shape;42;p10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13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9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" name="Google Shape;28;p8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8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</a:pPr>
            <a:r>
              <a:rPr lang="en-US"/>
              <a:t>03  BASIC OPERATIONS</a:t>
            </a:r>
            <a:endParaRPr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/>
              <a:t>Ashok Ranade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Basic operations on two signals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z(t) = x(t) + y(t)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z(t) = x(t)-y(t)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z(t) = x(t).y(t)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z(t) = x(t)/y(t)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Addition of two sines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Write a program to observe the resultant of addition of fundamental and second harominc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Use a common variable t to generate both the waveforms so that the number of samples generated are same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Plot x,y and z where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x is the fundamental sine wave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y is the second harmonic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z  is the resultant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Expected output</a:t>
            </a:r>
            <a:endParaRPr/>
          </a:p>
        </p:txBody>
      </p:sp>
      <p:pic>
        <p:nvPicPr>
          <p:cNvPr id="137" name="Google Shape;13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253" y="1657350"/>
            <a:ext cx="6694419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612648" y="457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612648" y="1647501"/>
            <a:ext cx="48057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AE64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64AE64"/>
                </a:solidFill>
                <a:latin typeface="Arial"/>
                <a:ea typeface="Arial"/>
                <a:cs typeface="Arial"/>
                <a:sym typeface="Arial"/>
              </a:rPr>
              <a:t>// Addition of two sine waves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clf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clc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DA70D6"/>
                </a:solidFill>
                <a:latin typeface="Arial"/>
                <a:ea typeface="Arial"/>
                <a:cs typeface="Arial"/>
                <a:sym typeface="Arial"/>
              </a:rPr>
              <a:t>%pi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DA70D6"/>
                </a:solidFill>
                <a:latin typeface="Arial"/>
                <a:ea typeface="Arial"/>
                <a:cs typeface="Arial"/>
                <a:sym typeface="Arial"/>
              </a:rPr>
              <a:t>%pi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subplot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311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t,x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457200" y="5145277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 plot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t,y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612648" y="5501821"/>
            <a:ext cx="148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t,z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Class assignment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Write a program to generate two sine waves say x and y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 frequency of x should be ten times the frequency of y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Then obtain z = x.y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In Scilab you need pointwise multiplication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z = x.*y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Plot x,y and z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Expected output</a:t>
            </a:r>
            <a:endParaRPr/>
          </a:p>
        </p:txBody>
      </p:sp>
      <p:pic>
        <p:nvPicPr>
          <p:cNvPr id="157" name="Google Shape;15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325" y="1657350"/>
            <a:ext cx="6694418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RandeSir</dc:creator>
</cp:coreProperties>
</file>