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3CCD3A-A729-4456-BE10-A5879CB7766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9D028F-56FE-45AE-82CE-1F7D458C63D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Restaurant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Aditya</a:t>
            </a:r>
            <a:r>
              <a:rPr lang="en-IN" dirty="0" smtClean="0"/>
              <a:t> Deepak </a:t>
            </a:r>
            <a:r>
              <a:rPr lang="en-IN" dirty="0" err="1" smtClean="0"/>
              <a:t>Nayar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85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SQL Assignment\Capstone\c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387"/>
            <a:ext cx="403177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Pictures\SQL Assignment\Capstone\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4396007" cy="379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0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30399"/>
            <a:ext cx="6408712" cy="551287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Map showing clustered neighbourhoods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099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37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Different places in a city will have different tastes</a:t>
            </a:r>
          </a:p>
          <a:p>
            <a:r>
              <a:rPr lang="en-IN" dirty="0" smtClean="0"/>
              <a:t>Restaurants of different cuisines might be more in some areas</a:t>
            </a:r>
          </a:p>
          <a:p>
            <a:r>
              <a:rPr lang="en-IN" dirty="0" smtClean="0"/>
              <a:t>Helps to classify restaurants ay cuisine in different neighbourhoods</a:t>
            </a:r>
          </a:p>
          <a:p>
            <a:r>
              <a:rPr lang="en-IN" dirty="0" smtClean="0"/>
              <a:t>To help chefs and restaurant chains choose the right location for their restaurant</a:t>
            </a:r>
          </a:p>
          <a:p>
            <a:r>
              <a:rPr lang="en-IN" dirty="0" smtClean="0"/>
              <a:t>To help visitors find the most popular places nearby them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Need for restaurant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166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2736"/>
            <a:ext cx="6524627" cy="54044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Brooklyn, New York chosen for analysis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382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/>
          <a:lstStyle/>
          <a:p>
            <a:r>
              <a:rPr lang="en-IN" dirty="0" smtClean="0"/>
              <a:t>Data on New york neighbourhoods acquired from </a:t>
            </a: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geo.nyu.edu/catalog/nyu_2451_34572</a:t>
            </a:r>
            <a:r>
              <a:rPr lang="en-IN" sz="2000" dirty="0" smtClean="0"/>
              <a:t> </a:t>
            </a:r>
            <a:r>
              <a:rPr lang="en-IN" sz="2800" dirty="0" smtClean="0"/>
              <a:t>in </a:t>
            </a:r>
            <a:r>
              <a:rPr lang="en-IN" sz="2800" dirty="0" err="1" smtClean="0"/>
              <a:t>json</a:t>
            </a:r>
            <a:r>
              <a:rPr lang="en-IN" sz="2800" dirty="0" smtClean="0"/>
              <a:t> format</a:t>
            </a:r>
          </a:p>
          <a:p>
            <a:r>
              <a:rPr lang="en-IN" sz="2800" dirty="0" err="1"/>
              <a:t>Json</a:t>
            </a:r>
            <a:r>
              <a:rPr lang="en-IN" sz="2800" dirty="0"/>
              <a:t> file converted to </a:t>
            </a:r>
            <a:r>
              <a:rPr lang="en-IN" sz="2800" dirty="0" err="1"/>
              <a:t>dataframe</a:t>
            </a:r>
            <a:r>
              <a:rPr lang="en-IN" sz="2800" dirty="0"/>
              <a:t> </a:t>
            </a:r>
            <a:r>
              <a:rPr lang="en-IN" sz="2800" dirty="0" smtClean="0"/>
              <a:t>and neighbourhoods not in Brooklyn were filtered out</a:t>
            </a:r>
          </a:p>
          <a:p>
            <a:r>
              <a:rPr lang="en-IN" sz="2800" dirty="0" smtClean="0"/>
              <a:t>Venue details acquired from Foursquare API by sending multiple requests</a:t>
            </a:r>
          </a:p>
          <a:p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Data acquisition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398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en-IN" dirty="0" smtClean="0"/>
              <a:t>Data obtained from Foursquare was converted into one hot encoding to enable clustering</a:t>
            </a:r>
          </a:p>
          <a:p>
            <a:r>
              <a:rPr lang="en-IN" dirty="0" smtClean="0"/>
              <a:t>Venues that were not restaurants or eateries were filtered out</a:t>
            </a:r>
          </a:p>
          <a:p>
            <a:r>
              <a:rPr lang="en-IN" dirty="0" smtClean="0"/>
              <a:t>Frequency of each venue was found </a:t>
            </a:r>
          </a:p>
          <a:p>
            <a:r>
              <a:rPr lang="en-IN" dirty="0" smtClean="0"/>
              <a:t>Data frame was made showing restaurants in decreasing order of popularity for each neighbourhood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Data Cleaning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4319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r>
              <a:rPr lang="en-IN" dirty="0" smtClean="0"/>
              <a:t>As neighbourhoods had to be grouped according to restaurant category an unsupervised algorithm was required</a:t>
            </a:r>
          </a:p>
          <a:p>
            <a:r>
              <a:rPr lang="en-IN" dirty="0" smtClean="0"/>
              <a:t>K – means clustering was used for the above case as it was the correct algorithm for the given kind of data</a:t>
            </a:r>
          </a:p>
          <a:p>
            <a:r>
              <a:rPr lang="en-IN" dirty="0" smtClean="0"/>
              <a:t>The elbow method was used to find the best value of k (no. of clusters)</a:t>
            </a:r>
          </a:p>
          <a:p>
            <a:r>
              <a:rPr lang="en-IN" dirty="0" smtClean="0"/>
              <a:t>Here optimum value was found to be 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Modelling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50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0304"/>
            <a:ext cx="7767400" cy="5204959"/>
          </a:xfrm>
        </p:spPr>
      </p:pic>
    </p:spTree>
    <p:extLst>
      <p:ext uri="{BB962C8B-B14F-4D97-AF65-F5344CB8AC3E}">
        <p14:creationId xmlns:p14="http://schemas.microsoft.com/office/powerpoint/2010/main" val="152931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895" y="188640"/>
            <a:ext cx="8229600" cy="5602627"/>
          </a:xfrm>
        </p:spPr>
        <p:txBody>
          <a:bodyPr/>
          <a:lstStyle/>
          <a:p>
            <a:r>
              <a:rPr lang="en-IN" dirty="0" smtClean="0"/>
              <a:t>Following clusters obtained</a:t>
            </a:r>
          </a:p>
          <a:p>
            <a:r>
              <a:rPr lang="en-IN" dirty="0" smtClean="0"/>
              <a:t>Cluster1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Cluster2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cluster3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cluster4</a:t>
            </a:r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 descr="C:\Users\hp\Pictures\SQL Assignment\Capstone\clust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03" y="836712"/>
            <a:ext cx="5760641" cy="113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Pictures\SQL Assignment\Capstone\clust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309" y="2132856"/>
            <a:ext cx="6045299" cy="14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Pictures\SQL Assignment\Capstone\cluster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309" y="3602063"/>
            <a:ext cx="6045299" cy="89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Pictures\SQL Assignment\Capstone\cluster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03" y="4596671"/>
            <a:ext cx="5652691" cy="156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9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Most popular restaurants in each cluster</a:t>
            </a:r>
            <a:endParaRPr lang="en-IN" sz="2800" dirty="0"/>
          </a:p>
        </p:txBody>
      </p:sp>
      <p:pic>
        <p:nvPicPr>
          <p:cNvPr id="2050" name="Picture 2" descr="C:\Users\hp\Pictures\SQL Assignment\Capstone\c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48484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Pictures\SQL Assignment\Capstone\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54" y="1375104"/>
            <a:ext cx="4543068" cy="356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67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233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Restaurant Analysis</vt:lpstr>
      <vt:lpstr>Need for restaurant analysis</vt:lpstr>
      <vt:lpstr>Brooklyn, New York chosen for analysis </vt:lpstr>
      <vt:lpstr>Data acquisition </vt:lpstr>
      <vt:lpstr>Data Cleaning</vt:lpstr>
      <vt:lpstr>Modelling</vt:lpstr>
      <vt:lpstr>PowerPoint Presentation</vt:lpstr>
      <vt:lpstr>PowerPoint Presentation</vt:lpstr>
      <vt:lpstr>Most popular restaurants in each cluster</vt:lpstr>
      <vt:lpstr>PowerPoint Presentation</vt:lpstr>
      <vt:lpstr>Map showing clustered neighbourhoods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Analysis</dc:title>
  <dc:creator>hp</dc:creator>
  <cp:lastModifiedBy>hp</cp:lastModifiedBy>
  <cp:revision>10</cp:revision>
  <dcterms:created xsi:type="dcterms:W3CDTF">2019-03-11T12:15:04Z</dcterms:created>
  <dcterms:modified xsi:type="dcterms:W3CDTF">2019-03-11T14:06:45Z</dcterms:modified>
</cp:coreProperties>
</file>