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Chakra Petch Medium"/>
      <p:regular r:id="rId29"/>
      <p:bold r:id="rId30"/>
      <p:italic r:id="rId31"/>
      <p:boldItalic r:id="rId32"/>
    </p:embeddedFont>
    <p:embeddedFont>
      <p:font typeface="Bebas Neue"/>
      <p:regular r:id="rId33"/>
    </p:embeddedFont>
    <p:embeddedFont>
      <p:font typeface="Fira Code"/>
      <p:regular r:id="rId34"/>
      <p:bold r:id="rId35"/>
    </p:embeddedFont>
    <p:embeddedFont>
      <p:font typeface="Chakra Petch SemiBol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hakraPetch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hakraPetchMedium-italic.fntdata"/><Relationship Id="rId30" Type="http://schemas.openxmlformats.org/officeDocument/2006/relationships/font" Target="fonts/ChakraPetchMedium-bold.fntdata"/><Relationship Id="rId11" Type="http://schemas.openxmlformats.org/officeDocument/2006/relationships/slide" Target="slides/slide7.xml"/><Relationship Id="rId33" Type="http://schemas.openxmlformats.org/officeDocument/2006/relationships/font" Target="fonts/BebasNeue-regular.fntdata"/><Relationship Id="rId10" Type="http://schemas.openxmlformats.org/officeDocument/2006/relationships/slide" Target="slides/slide6.xml"/><Relationship Id="rId32" Type="http://schemas.openxmlformats.org/officeDocument/2006/relationships/font" Target="fonts/ChakraPetchMedium-boldItalic.fntdata"/><Relationship Id="rId13" Type="http://schemas.openxmlformats.org/officeDocument/2006/relationships/slide" Target="slides/slide9.xml"/><Relationship Id="rId35" Type="http://schemas.openxmlformats.org/officeDocument/2006/relationships/font" Target="fonts/FiraCode-bold.fntdata"/><Relationship Id="rId12" Type="http://schemas.openxmlformats.org/officeDocument/2006/relationships/slide" Target="slides/slide8.xml"/><Relationship Id="rId34" Type="http://schemas.openxmlformats.org/officeDocument/2006/relationships/font" Target="fonts/FiraCode-regular.fntdata"/><Relationship Id="rId15" Type="http://schemas.openxmlformats.org/officeDocument/2006/relationships/slide" Target="slides/slide11.xml"/><Relationship Id="rId37" Type="http://schemas.openxmlformats.org/officeDocument/2006/relationships/font" Target="fonts/ChakraPetchSemiBold-bold.fntdata"/><Relationship Id="rId14" Type="http://schemas.openxmlformats.org/officeDocument/2006/relationships/slide" Target="slides/slide10.xml"/><Relationship Id="rId36" Type="http://schemas.openxmlformats.org/officeDocument/2006/relationships/font" Target="fonts/ChakraPetchSemiBold-regular.fntdata"/><Relationship Id="rId17" Type="http://schemas.openxmlformats.org/officeDocument/2006/relationships/slide" Target="slides/slide13.xml"/><Relationship Id="rId39" Type="http://schemas.openxmlformats.org/officeDocument/2006/relationships/font" Target="fonts/ChakraPetchSemiBold-boldItalic.fntdata"/><Relationship Id="rId16" Type="http://schemas.openxmlformats.org/officeDocument/2006/relationships/slide" Target="slides/slide12.xml"/><Relationship Id="rId38" Type="http://schemas.openxmlformats.org/officeDocument/2006/relationships/font" Target="fonts/ChakraPetchSemi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2212aad498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2212aad498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2212500b89c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2212500b89c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23b4cf3e55a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23b4cf3e55a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2212aad49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2212aad49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23b4cf3e55a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23b4cf3e55a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2212aad498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2212aad498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3b4cf3e55a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23b4cf3e55a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23b4cf3e55a_1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23b4cf3e55a_1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23c79860a9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23c79860a9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2212500b89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2212500b89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161526d799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161526d799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161526d799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161526d799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117030f7a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117030f7a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117030f7ab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117030f7ab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23b9acb696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23b9acb696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2211bc07bf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2211bc07bf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161526d799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161526d799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23b55a5ec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23b55a5ec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3b55a5ec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3b55a5ec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23b9acb696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23b9acb696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23b4cf3e5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23b4cf3e5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23b9acb696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23b9acb696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23c79860a9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23c79860a9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utm_source=Slidesgo_template&amp;utm_medium=referral-link&amp;utm_campaign=SG_Credits&amp;utm_term=Freepik" TargetMode="External"/><Relationship Id="rId3" Type="http://schemas.openxmlformats.org/officeDocument/2006/relationships/hyperlink" Target="https://www.flaticon.com/?utm_source=slidesgo_template&amp;utm_medium=referral-link&amp;utm_campaign=sg_credits&amp;utm_content=flaticon"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69150" y="137187"/>
            <a:ext cx="9031450" cy="282372"/>
            <a:chOff x="69150" y="137187"/>
            <a:chExt cx="9031450" cy="282372"/>
          </a:xfrm>
        </p:grpSpPr>
        <p:cxnSp>
          <p:nvCxnSpPr>
            <p:cNvPr id="10" name="Google Shape;10;p2"/>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 name="Google Shape;13;p2"/>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 name="Google Shape;14;p2"/>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5" name="Google Shape;15;p2"/>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 name="Google Shape;16;p2"/>
          <p:cNvGrpSpPr/>
          <p:nvPr/>
        </p:nvGrpSpPr>
        <p:grpSpPr>
          <a:xfrm>
            <a:off x="234375" y="117804"/>
            <a:ext cx="256800" cy="256800"/>
            <a:chOff x="234375" y="110636"/>
            <a:chExt cx="256800" cy="256800"/>
          </a:xfrm>
        </p:grpSpPr>
        <p:sp>
          <p:nvSpPr>
            <p:cNvPr id="17" name="Google Shape;17;p2"/>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 name="Google Shape;19;p2"/>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20" name="Google Shape;20;p2"/>
          <p:cNvGrpSpPr/>
          <p:nvPr/>
        </p:nvGrpSpPr>
        <p:grpSpPr>
          <a:xfrm>
            <a:off x="6760300" y="117804"/>
            <a:ext cx="2161200" cy="256800"/>
            <a:chOff x="6760300" y="96350"/>
            <a:chExt cx="2161200" cy="256800"/>
          </a:xfrm>
        </p:grpSpPr>
        <p:sp>
          <p:nvSpPr>
            <p:cNvPr id="21" name="Google Shape;21;p2"/>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8683881" y="115948"/>
              <a:ext cx="159362" cy="217605"/>
              <a:chOff x="2025348" y="3145361"/>
              <a:chExt cx="406327" cy="554831"/>
            </a:xfrm>
          </p:grpSpPr>
          <p:sp>
            <p:nvSpPr>
              <p:cNvPr id="23" name="Google Shape;23;p2"/>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 name="Google Shape;25;p2"/>
          <p:cNvSpPr txBox="1"/>
          <p:nvPr>
            <p:ph type="ctrTitle"/>
          </p:nvPr>
        </p:nvSpPr>
        <p:spPr>
          <a:xfrm>
            <a:off x="715150" y="941500"/>
            <a:ext cx="7713600" cy="3036600"/>
          </a:xfrm>
          <a:prstGeom prst="rect">
            <a:avLst/>
          </a:prstGeom>
        </p:spPr>
        <p:txBody>
          <a:bodyPr anchorCtr="0" anchor="ctr" bIns="91425" lIns="91425" spcFirstLastPara="1" rIns="91425" wrap="square" tIns="91425">
            <a:noAutofit/>
          </a:bodyPr>
          <a:lstStyle>
            <a:lvl1pPr lvl="0" algn="l">
              <a:lnSpc>
                <a:spcPct val="90000"/>
              </a:lnSpc>
              <a:spcBef>
                <a:spcPts val="0"/>
              </a:spcBef>
              <a:spcAft>
                <a:spcPts val="0"/>
              </a:spcAft>
              <a:buClr>
                <a:srgbClr val="191919"/>
              </a:buClr>
              <a:buSzPts val="5200"/>
              <a:buNone/>
              <a:defRPr sz="8500">
                <a:solidFill>
                  <a:srgbClr val="191919"/>
                </a:solidFill>
                <a:latin typeface="Chakra Petch Medium"/>
                <a:ea typeface="Chakra Petch Medium"/>
                <a:cs typeface="Chakra Petch Medium"/>
                <a:sym typeface="Chakra Petch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6" name="Google Shape;26;p2"/>
          <p:cNvSpPr txBox="1"/>
          <p:nvPr>
            <p:ph idx="1" type="subTitle"/>
          </p:nvPr>
        </p:nvSpPr>
        <p:spPr>
          <a:xfrm>
            <a:off x="715250" y="3952400"/>
            <a:ext cx="7713600" cy="249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7" name="Google Shape;27;p2"/>
          <p:cNvSpPr/>
          <p:nvPr/>
        </p:nvSpPr>
        <p:spPr>
          <a:xfrm>
            <a:off x="0" y="-11775"/>
            <a:ext cx="0" cy="1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1" name="Shape 181"/>
        <p:cNvGrpSpPr/>
        <p:nvPr/>
      </p:nvGrpSpPr>
      <p:grpSpPr>
        <a:xfrm>
          <a:off x="0" y="0"/>
          <a:ext cx="0" cy="0"/>
          <a:chOff x="0" y="0"/>
          <a:chExt cx="0" cy="0"/>
        </a:xfrm>
      </p:grpSpPr>
      <p:grpSp>
        <p:nvGrpSpPr>
          <p:cNvPr id="182" name="Google Shape;182;p11"/>
          <p:cNvGrpSpPr/>
          <p:nvPr/>
        </p:nvGrpSpPr>
        <p:grpSpPr>
          <a:xfrm>
            <a:off x="69150" y="137187"/>
            <a:ext cx="9031450" cy="282372"/>
            <a:chOff x="69150" y="137187"/>
            <a:chExt cx="9031450" cy="282372"/>
          </a:xfrm>
        </p:grpSpPr>
        <p:cxnSp>
          <p:nvCxnSpPr>
            <p:cNvPr id="183" name="Google Shape;183;p11"/>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84" name="Google Shape;184;p11"/>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85" name="Google Shape;185;p11"/>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86" name="Google Shape;186;p11"/>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87" name="Google Shape;187;p11"/>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88" name="Google Shape;188;p11"/>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11"/>
          <p:cNvGrpSpPr/>
          <p:nvPr/>
        </p:nvGrpSpPr>
        <p:grpSpPr>
          <a:xfrm>
            <a:off x="234375" y="117804"/>
            <a:ext cx="256800" cy="256800"/>
            <a:chOff x="234375" y="110636"/>
            <a:chExt cx="256800" cy="256800"/>
          </a:xfrm>
        </p:grpSpPr>
        <p:sp>
          <p:nvSpPr>
            <p:cNvPr id="190" name="Google Shape;190;p11"/>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2" name="Google Shape;192;p11"/>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93" name="Google Shape;193;p11"/>
          <p:cNvGrpSpPr/>
          <p:nvPr/>
        </p:nvGrpSpPr>
        <p:grpSpPr>
          <a:xfrm>
            <a:off x="6760300" y="117804"/>
            <a:ext cx="2161200" cy="256800"/>
            <a:chOff x="6760300" y="96350"/>
            <a:chExt cx="2161200" cy="256800"/>
          </a:xfrm>
        </p:grpSpPr>
        <p:sp>
          <p:nvSpPr>
            <p:cNvPr id="194" name="Google Shape;194;p11"/>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11"/>
            <p:cNvGrpSpPr/>
            <p:nvPr/>
          </p:nvGrpSpPr>
          <p:grpSpPr>
            <a:xfrm>
              <a:off x="8683881" y="115948"/>
              <a:ext cx="159362" cy="217605"/>
              <a:chOff x="2025348" y="3145361"/>
              <a:chExt cx="406327" cy="554831"/>
            </a:xfrm>
          </p:grpSpPr>
          <p:sp>
            <p:nvSpPr>
              <p:cNvPr id="196" name="Google Shape;196;p11"/>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8" name="Google Shape;198;p11"/>
          <p:cNvSpPr txBox="1"/>
          <p:nvPr>
            <p:ph hasCustomPrompt="1" type="title"/>
          </p:nvPr>
        </p:nvSpPr>
        <p:spPr>
          <a:xfrm>
            <a:off x="1284000" y="1459475"/>
            <a:ext cx="6576000" cy="1511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9" name="Google Shape;199;p11"/>
          <p:cNvSpPr txBox="1"/>
          <p:nvPr>
            <p:ph idx="1" type="subTitle"/>
          </p:nvPr>
        </p:nvSpPr>
        <p:spPr>
          <a:xfrm>
            <a:off x="1284000" y="2970625"/>
            <a:ext cx="65760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5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0" name="Shape 20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01" name="Shape 201"/>
        <p:cNvGrpSpPr/>
        <p:nvPr/>
      </p:nvGrpSpPr>
      <p:grpSpPr>
        <a:xfrm>
          <a:off x="0" y="0"/>
          <a:ext cx="0" cy="0"/>
          <a:chOff x="0" y="0"/>
          <a:chExt cx="0" cy="0"/>
        </a:xfrm>
      </p:grpSpPr>
      <p:grpSp>
        <p:nvGrpSpPr>
          <p:cNvPr id="202" name="Google Shape;202;p13"/>
          <p:cNvGrpSpPr/>
          <p:nvPr/>
        </p:nvGrpSpPr>
        <p:grpSpPr>
          <a:xfrm>
            <a:off x="69150" y="137187"/>
            <a:ext cx="9031450" cy="282372"/>
            <a:chOff x="69150" y="137187"/>
            <a:chExt cx="9031450" cy="282372"/>
          </a:xfrm>
        </p:grpSpPr>
        <p:cxnSp>
          <p:nvCxnSpPr>
            <p:cNvPr id="203" name="Google Shape;203;p13"/>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04" name="Google Shape;204;p13"/>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05" name="Google Shape;205;p13"/>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06" name="Google Shape;206;p13"/>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07" name="Google Shape;207;p13"/>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208" name="Google Shape;208;p13"/>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13"/>
          <p:cNvGrpSpPr/>
          <p:nvPr/>
        </p:nvGrpSpPr>
        <p:grpSpPr>
          <a:xfrm>
            <a:off x="234375" y="117804"/>
            <a:ext cx="256800" cy="256800"/>
            <a:chOff x="234375" y="110636"/>
            <a:chExt cx="256800" cy="256800"/>
          </a:xfrm>
        </p:grpSpPr>
        <p:sp>
          <p:nvSpPr>
            <p:cNvPr id="210" name="Google Shape;210;p13"/>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2" name="Google Shape;212;p13"/>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213" name="Google Shape;213;p13"/>
          <p:cNvGrpSpPr/>
          <p:nvPr/>
        </p:nvGrpSpPr>
        <p:grpSpPr>
          <a:xfrm>
            <a:off x="6760300" y="117804"/>
            <a:ext cx="2161200" cy="256800"/>
            <a:chOff x="6760300" y="96350"/>
            <a:chExt cx="2161200" cy="256800"/>
          </a:xfrm>
        </p:grpSpPr>
        <p:sp>
          <p:nvSpPr>
            <p:cNvPr id="214" name="Google Shape;214;p13"/>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13"/>
            <p:cNvGrpSpPr/>
            <p:nvPr/>
          </p:nvGrpSpPr>
          <p:grpSpPr>
            <a:xfrm>
              <a:off x="8683881" y="115948"/>
              <a:ext cx="159362" cy="217605"/>
              <a:chOff x="2025348" y="3145361"/>
              <a:chExt cx="406327" cy="554831"/>
            </a:xfrm>
          </p:grpSpPr>
          <p:sp>
            <p:nvSpPr>
              <p:cNvPr id="216" name="Google Shape;216;p13"/>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8" name="Google Shape;218;p13"/>
          <p:cNvSpPr txBox="1"/>
          <p:nvPr>
            <p:ph type="title"/>
          </p:nvPr>
        </p:nvSpPr>
        <p:spPr>
          <a:xfrm>
            <a:off x="1407500" y="63715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19" name="Google Shape;219;p13"/>
          <p:cNvSpPr txBox="1"/>
          <p:nvPr>
            <p:ph hasCustomPrompt="1" idx="2" type="title"/>
          </p:nvPr>
        </p:nvSpPr>
        <p:spPr>
          <a:xfrm>
            <a:off x="715100" y="63715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3"/>
          <p:cNvSpPr txBox="1"/>
          <p:nvPr>
            <p:ph idx="1" type="subTitle"/>
          </p:nvPr>
        </p:nvSpPr>
        <p:spPr>
          <a:xfrm>
            <a:off x="722600" y="101945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1" name="Google Shape;221;p13"/>
          <p:cNvSpPr txBox="1"/>
          <p:nvPr>
            <p:ph idx="3" type="title"/>
          </p:nvPr>
        </p:nvSpPr>
        <p:spPr>
          <a:xfrm>
            <a:off x="1407500" y="145930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22" name="Google Shape;222;p13"/>
          <p:cNvSpPr txBox="1"/>
          <p:nvPr>
            <p:ph hasCustomPrompt="1" idx="4" type="title"/>
          </p:nvPr>
        </p:nvSpPr>
        <p:spPr>
          <a:xfrm>
            <a:off x="718850" y="145930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3" name="Google Shape;223;p13"/>
          <p:cNvSpPr txBox="1"/>
          <p:nvPr>
            <p:ph idx="5" type="subTitle"/>
          </p:nvPr>
        </p:nvSpPr>
        <p:spPr>
          <a:xfrm>
            <a:off x="725560" y="184160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4" name="Google Shape;224;p13"/>
          <p:cNvSpPr txBox="1"/>
          <p:nvPr>
            <p:ph idx="6" type="title"/>
          </p:nvPr>
        </p:nvSpPr>
        <p:spPr>
          <a:xfrm>
            <a:off x="1407500" y="228145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25" name="Google Shape;225;p13"/>
          <p:cNvSpPr txBox="1"/>
          <p:nvPr>
            <p:ph hasCustomPrompt="1" idx="7" type="title"/>
          </p:nvPr>
        </p:nvSpPr>
        <p:spPr>
          <a:xfrm>
            <a:off x="718850" y="228145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 name="Google Shape;226;p13"/>
          <p:cNvSpPr txBox="1"/>
          <p:nvPr>
            <p:ph idx="8" type="subTitle"/>
          </p:nvPr>
        </p:nvSpPr>
        <p:spPr>
          <a:xfrm>
            <a:off x="725560" y="266375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7" name="Google Shape;227;p13"/>
          <p:cNvSpPr txBox="1"/>
          <p:nvPr>
            <p:ph idx="9" type="title"/>
          </p:nvPr>
        </p:nvSpPr>
        <p:spPr>
          <a:xfrm>
            <a:off x="1407500" y="317980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28" name="Google Shape;228;p13"/>
          <p:cNvSpPr txBox="1"/>
          <p:nvPr>
            <p:ph hasCustomPrompt="1" idx="13" type="title"/>
          </p:nvPr>
        </p:nvSpPr>
        <p:spPr>
          <a:xfrm>
            <a:off x="718850" y="317980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p:nvPr>
            <p:ph idx="14" type="subTitle"/>
          </p:nvPr>
        </p:nvSpPr>
        <p:spPr>
          <a:xfrm>
            <a:off x="725560" y="356210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0" name="Google Shape;230;p13"/>
          <p:cNvSpPr txBox="1"/>
          <p:nvPr>
            <p:ph idx="15" type="title"/>
          </p:nvPr>
        </p:nvSpPr>
        <p:spPr>
          <a:xfrm>
            <a:off x="1407500" y="400195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31" name="Google Shape;231;p13"/>
          <p:cNvSpPr txBox="1"/>
          <p:nvPr>
            <p:ph hasCustomPrompt="1" idx="16" type="title"/>
          </p:nvPr>
        </p:nvSpPr>
        <p:spPr>
          <a:xfrm>
            <a:off x="718850" y="400195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p:nvPr>
            <p:ph idx="17" type="subTitle"/>
          </p:nvPr>
        </p:nvSpPr>
        <p:spPr>
          <a:xfrm>
            <a:off x="725560" y="438425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33" name="Shape 233"/>
        <p:cNvGrpSpPr/>
        <p:nvPr/>
      </p:nvGrpSpPr>
      <p:grpSpPr>
        <a:xfrm>
          <a:off x="0" y="0"/>
          <a:ext cx="0" cy="0"/>
          <a:chOff x="0" y="0"/>
          <a:chExt cx="0" cy="0"/>
        </a:xfrm>
      </p:grpSpPr>
      <p:grpSp>
        <p:nvGrpSpPr>
          <p:cNvPr id="234" name="Google Shape;234;p14"/>
          <p:cNvGrpSpPr/>
          <p:nvPr/>
        </p:nvGrpSpPr>
        <p:grpSpPr>
          <a:xfrm>
            <a:off x="69150" y="137187"/>
            <a:ext cx="9031450" cy="282372"/>
            <a:chOff x="69150" y="137187"/>
            <a:chExt cx="9031450" cy="282372"/>
          </a:xfrm>
        </p:grpSpPr>
        <p:cxnSp>
          <p:nvCxnSpPr>
            <p:cNvPr id="235" name="Google Shape;235;p14"/>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36" name="Google Shape;236;p14"/>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14"/>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38" name="Google Shape;238;p14"/>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39" name="Google Shape;239;p14"/>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240" name="Google Shape;240;p14"/>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14"/>
          <p:cNvGrpSpPr/>
          <p:nvPr/>
        </p:nvGrpSpPr>
        <p:grpSpPr>
          <a:xfrm>
            <a:off x="234375" y="117804"/>
            <a:ext cx="256800" cy="256800"/>
            <a:chOff x="234375" y="110636"/>
            <a:chExt cx="256800" cy="256800"/>
          </a:xfrm>
        </p:grpSpPr>
        <p:sp>
          <p:nvSpPr>
            <p:cNvPr id="242" name="Google Shape;242;p14"/>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4" name="Google Shape;244;p14"/>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245" name="Google Shape;245;p14"/>
          <p:cNvGrpSpPr/>
          <p:nvPr/>
        </p:nvGrpSpPr>
        <p:grpSpPr>
          <a:xfrm>
            <a:off x="6760300" y="117804"/>
            <a:ext cx="2161200" cy="256800"/>
            <a:chOff x="6760300" y="96350"/>
            <a:chExt cx="2161200" cy="256800"/>
          </a:xfrm>
        </p:grpSpPr>
        <p:sp>
          <p:nvSpPr>
            <p:cNvPr id="246" name="Google Shape;246;p14"/>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14"/>
            <p:cNvGrpSpPr/>
            <p:nvPr/>
          </p:nvGrpSpPr>
          <p:grpSpPr>
            <a:xfrm>
              <a:off x="8683881" y="115948"/>
              <a:ext cx="159362" cy="217605"/>
              <a:chOff x="2025348" y="3145361"/>
              <a:chExt cx="406327" cy="554831"/>
            </a:xfrm>
          </p:grpSpPr>
          <p:sp>
            <p:nvSpPr>
              <p:cNvPr id="248" name="Google Shape;248;p14"/>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0" name="Google Shape;250;p14"/>
          <p:cNvSpPr txBox="1"/>
          <p:nvPr>
            <p:ph type="title"/>
          </p:nvPr>
        </p:nvSpPr>
        <p:spPr>
          <a:xfrm>
            <a:off x="2290050" y="3277575"/>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51" name="Google Shape;251;p14"/>
          <p:cNvSpPr txBox="1"/>
          <p:nvPr>
            <p:ph idx="1" type="subTitle"/>
          </p:nvPr>
        </p:nvSpPr>
        <p:spPr>
          <a:xfrm>
            <a:off x="715050" y="1334025"/>
            <a:ext cx="77139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8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52" name="Shape 252"/>
        <p:cNvGrpSpPr/>
        <p:nvPr/>
      </p:nvGrpSpPr>
      <p:grpSpPr>
        <a:xfrm>
          <a:off x="0" y="0"/>
          <a:ext cx="0" cy="0"/>
          <a:chOff x="0" y="0"/>
          <a:chExt cx="0" cy="0"/>
        </a:xfrm>
      </p:grpSpPr>
      <p:grpSp>
        <p:nvGrpSpPr>
          <p:cNvPr id="253" name="Google Shape;253;p15"/>
          <p:cNvGrpSpPr/>
          <p:nvPr/>
        </p:nvGrpSpPr>
        <p:grpSpPr>
          <a:xfrm>
            <a:off x="69150" y="137187"/>
            <a:ext cx="9031450" cy="282372"/>
            <a:chOff x="69150" y="137187"/>
            <a:chExt cx="9031450" cy="282372"/>
          </a:xfrm>
        </p:grpSpPr>
        <p:cxnSp>
          <p:nvCxnSpPr>
            <p:cNvPr id="254" name="Google Shape;254;p15"/>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55" name="Google Shape;255;p15"/>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56" name="Google Shape;256;p15"/>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57" name="Google Shape;257;p15"/>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58" name="Google Shape;258;p15"/>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259" name="Google Shape;259;p15"/>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 name="Google Shape;260;p15"/>
          <p:cNvGrpSpPr/>
          <p:nvPr/>
        </p:nvGrpSpPr>
        <p:grpSpPr>
          <a:xfrm>
            <a:off x="234375" y="117804"/>
            <a:ext cx="256800" cy="256800"/>
            <a:chOff x="234375" y="110636"/>
            <a:chExt cx="256800" cy="256800"/>
          </a:xfrm>
        </p:grpSpPr>
        <p:sp>
          <p:nvSpPr>
            <p:cNvPr id="261" name="Google Shape;261;p15"/>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15"/>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15"/>
          <p:cNvGrpSpPr/>
          <p:nvPr/>
        </p:nvGrpSpPr>
        <p:grpSpPr>
          <a:xfrm>
            <a:off x="6760300" y="117804"/>
            <a:ext cx="2161200" cy="256800"/>
            <a:chOff x="6760300" y="96350"/>
            <a:chExt cx="2161200" cy="256800"/>
          </a:xfrm>
        </p:grpSpPr>
        <p:sp>
          <p:nvSpPr>
            <p:cNvPr id="265" name="Google Shape;265;p15"/>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15"/>
            <p:cNvGrpSpPr/>
            <p:nvPr/>
          </p:nvGrpSpPr>
          <p:grpSpPr>
            <a:xfrm>
              <a:off x="8683881" y="115948"/>
              <a:ext cx="159362" cy="217605"/>
              <a:chOff x="2025348" y="3145361"/>
              <a:chExt cx="406327" cy="554831"/>
            </a:xfrm>
          </p:grpSpPr>
          <p:sp>
            <p:nvSpPr>
              <p:cNvPr id="267" name="Google Shape;267;p15"/>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15"/>
          <p:cNvSpPr txBox="1"/>
          <p:nvPr>
            <p:ph idx="1" type="subTitle"/>
          </p:nvPr>
        </p:nvSpPr>
        <p:spPr>
          <a:xfrm>
            <a:off x="1844400" y="2739675"/>
            <a:ext cx="5455200" cy="6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0" name="Google Shape;270;p15"/>
          <p:cNvSpPr txBox="1"/>
          <p:nvPr>
            <p:ph type="title"/>
          </p:nvPr>
        </p:nvSpPr>
        <p:spPr>
          <a:xfrm>
            <a:off x="1844413" y="1467150"/>
            <a:ext cx="5455200" cy="1029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11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71" name="Shape 271"/>
        <p:cNvGrpSpPr/>
        <p:nvPr/>
      </p:nvGrpSpPr>
      <p:grpSpPr>
        <a:xfrm>
          <a:off x="0" y="0"/>
          <a:ext cx="0" cy="0"/>
          <a:chOff x="0" y="0"/>
          <a:chExt cx="0" cy="0"/>
        </a:xfrm>
      </p:grpSpPr>
      <p:grpSp>
        <p:nvGrpSpPr>
          <p:cNvPr id="272" name="Google Shape;272;p16"/>
          <p:cNvGrpSpPr/>
          <p:nvPr/>
        </p:nvGrpSpPr>
        <p:grpSpPr>
          <a:xfrm>
            <a:off x="69150" y="137187"/>
            <a:ext cx="9031450" cy="282372"/>
            <a:chOff x="69150" y="137187"/>
            <a:chExt cx="9031450" cy="282372"/>
          </a:xfrm>
        </p:grpSpPr>
        <p:cxnSp>
          <p:nvCxnSpPr>
            <p:cNvPr id="273" name="Google Shape;273;p16"/>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74" name="Google Shape;274;p16"/>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75" name="Google Shape;275;p16"/>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76" name="Google Shape;276;p16"/>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77" name="Google Shape;277;p16"/>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278" name="Google Shape;278;p16"/>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16"/>
          <p:cNvGrpSpPr/>
          <p:nvPr/>
        </p:nvGrpSpPr>
        <p:grpSpPr>
          <a:xfrm>
            <a:off x="234375" y="117804"/>
            <a:ext cx="256800" cy="256800"/>
            <a:chOff x="234375" y="110636"/>
            <a:chExt cx="256800" cy="256800"/>
          </a:xfrm>
        </p:grpSpPr>
        <p:sp>
          <p:nvSpPr>
            <p:cNvPr id="280" name="Google Shape;280;p16"/>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2" name="Google Shape;282;p16"/>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283" name="Google Shape;283;p16"/>
          <p:cNvGrpSpPr/>
          <p:nvPr/>
        </p:nvGrpSpPr>
        <p:grpSpPr>
          <a:xfrm>
            <a:off x="6760300" y="117804"/>
            <a:ext cx="2161200" cy="256800"/>
            <a:chOff x="6760300" y="96350"/>
            <a:chExt cx="2161200" cy="256800"/>
          </a:xfrm>
        </p:grpSpPr>
        <p:sp>
          <p:nvSpPr>
            <p:cNvPr id="284" name="Google Shape;284;p16"/>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16"/>
            <p:cNvGrpSpPr/>
            <p:nvPr/>
          </p:nvGrpSpPr>
          <p:grpSpPr>
            <a:xfrm>
              <a:off x="8683881" y="115948"/>
              <a:ext cx="159362" cy="217605"/>
              <a:chOff x="2025348" y="3145361"/>
              <a:chExt cx="406327" cy="554831"/>
            </a:xfrm>
          </p:grpSpPr>
          <p:sp>
            <p:nvSpPr>
              <p:cNvPr id="286" name="Google Shape;286;p16"/>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8" name="Google Shape;288;p16"/>
          <p:cNvSpPr txBox="1"/>
          <p:nvPr>
            <p:ph type="title"/>
          </p:nvPr>
        </p:nvSpPr>
        <p:spPr>
          <a:xfrm>
            <a:off x="720000" y="16613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9" name="Google Shape;289;p16"/>
          <p:cNvSpPr txBox="1"/>
          <p:nvPr>
            <p:ph idx="1" type="subTitle"/>
          </p:nvPr>
        </p:nvSpPr>
        <p:spPr>
          <a:xfrm>
            <a:off x="720000" y="2247880"/>
            <a:ext cx="2336400" cy="6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16"/>
          <p:cNvSpPr txBox="1"/>
          <p:nvPr>
            <p:ph idx="2" type="title"/>
          </p:nvPr>
        </p:nvSpPr>
        <p:spPr>
          <a:xfrm>
            <a:off x="3403800" y="16613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1" name="Google Shape;291;p16"/>
          <p:cNvSpPr txBox="1"/>
          <p:nvPr>
            <p:ph idx="3" type="subTitle"/>
          </p:nvPr>
        </p:nvSpPr>
        <p:spPr>
          <a:xfrm>
            <a:off x="3403800" y="2247880"/>
            <a:ext cx="2336400" cy="6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 name="Google Shape;292;p16"/>
          <p:cNvSpPr txBox="1"/>
          <p:nvPr>
            <p:ph idx="4" type="title"/>
          </p:nvPr>
        </p:nvSpPr>
        <p:spPr>
          <a:xfrm>
            <a:off x="6087600" y="16613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3" name="Google Shape;293;p16"/>
          <p:cNvSpPr txBox="1"/>
          <p:nvPr>
            <p:ph idx="5" type="subTitle"/>
          </p:nvPr>
        </p:nvSpPr>
        <p:spPr>
          <a:xfrm>
            <a:off x="6087600" y="2247880"/>
            <a:ext cx="2336400" cy="6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16"/>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95" name="Shape 295"/>
        <p:cNvGrpSpPr/>
        <p:nvPr/>
      </p:nvGrpSpPr>
      <p:grpSpPr>
        <a:xfrm>
          <a:off x="0" y="0"/>
          <a:ext cx="0" cy="0"/>
          <a:chOff x="0" y="0"/>
          <a:chExt cx="0" cy="0"/>
        </a:xfrm>
      </p:grpSpPr>
      <p:grpSp>
        <p:nvGrpSpPr>
          <p:cNvPr id="296" name="Google Shape;296;p17"/>
          <p:cNvGrpSpPr/>
          <p:nvPr/>
        </p:nvGrpSpPr>
        <p:grpSpPr>
          <a:xfrm>
            <a:off x="69150" y="137187"/>
            <a:ext cx="9031450" cy="282372"/>
            <a:chOff x="69150" y="137187"/>
            <a:chExt cx="9031450" cy="282372"/>
          </a:xfrm>
        </p:grpSpPr>
        <p:cxnSp>
          <p:nvCxnSpPr>
            <p:cNvPr id="297" name="Google Shape;297;p17"/>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17"/>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99" name="Google Shape;299;p17"/>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00" name="Google Shape;300;p17"/>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01" name="Google Shape;301;p17"/>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302" name="Google Shape;302;p17"/>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17"/>
          <p:cNvGrpSpPr/>
          <p:nvPr/>
        </p:nvGrpSpPr>
        <p:grpSpPr>
          <a:xfrm>
            <a:off x="234375" y="117804"/>
            <a:ext cx="256800" cy="256800"/>
            <a:chOff x="234375" y="110636"/>
            <a:chExt cx="256800" cy="256800"/>
          </a:xfrm>
        </p:grpSpPr>
        <p:sp>
          <p:nvSpPr>
            <p:cNvPr id="304" name="Google Shape;304;p17"/>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6" name="Google Shape;306;p17"/>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307" name="Google Shape;307;p17"/>
          <p:cNvGrpSpPr/>
          <p:nvPr/>
        </p:nvGrpSpPr>
        <p:grpSpPr>
          <a:xfrm>
            <a:off x="6760300" y="117804"/>
            <a:ext cx="2161200" cy="256800"/>
            <a:chOff x="6760300" y="96350"/>
            <a:chExt cx="2161200" cy="256800"/>
          </a:xfrm>
        </p:grpSpPr>
        <p:sp>
          <p:nvSpPr>
            <p:cNvPr id="308" name="Google Shape;308;p17"/>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17"/>
            <p:cNvGrpSpPr/>
            <p:nvPr/>
          </p:nvGrpSpPr>
          <p:grpSpPr>
            <a:xfrm>
              <a:off x="8683881" y="115948"/>
              <a:ext cx="159362" cy="217605"/>
              <a:chOff x="2025348" y="3145361"/>
              <a:chExt cx="406327" cy="554831"/>
            </a:xfrm>
          </p:grpSpPr>
          <p:sp>
            <p:nvSpPr>
              <p:cNvPr id="310" name="Google Shape;310;p17"/>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2" name="Google Shape;312;p17"/>
          <p:cNvSpPr txBox="1"/>
          <p:nvPr>
            <p:ph type="title"/>
          </p:nvPr>
        </p:nvSpPr>
        <p:spPr>
          <a:xfrm>
            <a:off x="720000" y="3103925"/>
            <a:ext cx="251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3" name="Google Shape;313;p17"/>
          <p:cNvSpPr txBox="1"/>
          <p:nvPr>
            <p:ph idx="1" type="subTitle"/>
          </p:nvPr>
        </p:nvSpPr>
        <p:spPr>
          <a:xfrm>
            <a:off x="720000" y="3631625"/>
            <a:ext cx="2514300" cy="62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17"/>
          <p:cNvSpPr txBox="1"/>
          <p:nvPr>
            <p:ph idx="2" type="title"/>
          </p:nvPr>
        </p:nvSpPr>
        <p:spPr>
          <a:xfrm>
            <a:off x="3314850" y="3103925"/>
            <a:ext cx="251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5" name="Google Shape;315;p17"/>
          <p:cNvSpPr txBox="1"/>
          <p:nvPr>
            <p:ph idx="3" type="subTitle"/>
          </p:nvPr>
        </p:nvSpPr>
        <p:spPr>
          <a:xfrm>
            <a:off x="3314850" y="3631625"/>
            <a:ext cx="2514300" cy="62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17"/>
          <p:cNvSpPr txBox="1"/>
          <p:nvPr>
            <p:ph idx="4" type="title"/>
          </p:nvPr>
        </p:nvSpPr>
        <p:spPr>
          <a:xfrm>
            <a:off x="5909700" y="3103925"/>
            <a:ext cx="251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7" name="Google Shape;317;p17"/>
          <p:cNvSpPr txBox="1"/>
          <p:nvPr>
            <p:ph idx="5" type="subTitle"/>
          </p:nvPr>
        </p:nvSpPr>
        <p:spPr>
          <a:xfrm>
            <a:off x="5909700" y="3631625"/>
            <a:ext cx="2514300" cy="62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17"/>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19" name="Shape 319"/>
        <p:cNvGrpSpPr/>
        <p:nvPr/>
      </p:nvGrpSpPr>
      <p:grpSpPr>
        <a:xfrm>
          <a:off x="0" y="0"/>
          <a:ext cx="0" cy="0"/>
          <a:chOff x="0" y="0"/>
          <a:chExt cx="0" cy="0"/>
        </a:xfrm>
      </p:grpSpPr>
      <p:grpSp>
        <p:nvGrpSpPr>
          <p:cNvPr id="320" name="Google Shape;320;p18"/>
          <p:cNvGrpSpPr/>
          <p:nvPr/>
        </p:nvGrpSpPr>
        <p:grpSpPr>
          <a:xfrm>
            <a:off x="69150" y="137187"/>
            <a:ext cx="9031450" cy="282372"/>
            <a:chOff x="69150" y="137187"/>
            <a:chExt cx="9031450" cy="282372"/>
          </a:xfrm>
        </p:grpSpPr>
        <p:cxnSp>
          <p:nvCxnSpPr>
            <p:cNvPr id="321" name="Google Shape;321;p18"/>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22" name="Google Shape;322;p18"/>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23" name="Google Shape;323;p18"/>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24" name="Google Shape;324;p18"/>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25" name="Google Shape;325;p18"/>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326" name="Google Shape;326;p18"/>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18"/>
          <p:cNvGrpSpPr/>
          <p:nvPr/>
        </p:nvGrpSpPr>
        <p:grpSpPr>
          <a:xfrm>
            <a:off x="234375" y="117804"/>
            <a:ext cx="256800" cy="256800"/>
            <a:chOff x="234375" y="110636"/>
            <a:chExt cx="256800" cy="256800"/>
          </a:xfrm>
        </p:grpSpPr>
        <p:sp>
          <p:nvSpPr>
            <p:cNvPr id="328" name="Google Shape;328;p18"/>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0" name="Google Shape;330;p18"/>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331" name="Google Shape;331;p18"/>
          <p:cNvGrpSpPr/>
          <p:nvPr/>
        </p:nvGrpSpPr>
        <p:grpSpPr>
          <a:xfrm>
            <a:off x="6760300" y="117804"/>
            <a:ext cx="2161200" cy="256800"/>
            <a:chOff x="6760300" y="96350"/>
            <a:chExt cx="2161200" cy="256800"/>
          </a:xfrm>
        </p:grpSpPr>
        <p:sp>
          <p:nvSpPr>
            <p:cNvPr id="332" name="Google Shape;332;p18"/>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18"/>
            <p:cNvGrpSpPr/>
            <p:nvPr/>
          </p:nvGrpSpPr>
          <p:grpSpPr>
            <a:xfrm>
              <a:off x="8683881" y="115948"/>
              <a:ext cx="159362" cy="217605"/>
              <a:chOff x="2025348" y="3145361"/>
              <a:chExt cx="406327" cy="554831"/>
            </a:xfrm>
          </p:grpSpPr>
          <p:sp>
            <p:nvSpPr>
              <p:cNvPr id="334" name="Google Shape;334;p18"/>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6" name="Google Shape;336;p18"/>
          <p:cNvSpPr txBox="1"/>
          <p:nvPr>
            <p:ph type="title"/>
          </p:nvPr>
        </p:nvSpPr>
        <p:spPr>
          <a:xfrm>
            <a:off x="720000" y="1913963"/>
            <a:ext cx="360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7" name="Google Shape;337;p18"/>
          <p:cNvSpPr txBox="1"/>
          <p:nvPr>
            <p:ph idx="1" type="subTitle"/>
          </p:nvPr>
        </p:nvSpPr>
        <p:spPr>
          <a:xfrm>
            <a:off x="720000" y="2424288"/>
            <a:ext cx="3602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8" name="Google Shape;338;p18"/>
          <p:cNvSpPr txBox="1"/>
          <p:nvPr>
            <p:ph idx="2" type="title"/>
          </p:nvPr>
        </p:nvSpPr>
        <p:spPr>
          <a:xfrm>
            <a:off x="4821900" y="1913963"/>
            <a:ext cx="360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9" name="Google Shape;339;p18"/>
          <p:cNvSpPr txBox="1"/>
          <p:nvPr>
            <p:ph idx="3" type="subTitle"/>
          </p:nvPr>
        </p:nvSpPr>
        <p:spPr>
          <a:xfrm>
            <a:off x="4821900" y="2424288"/>
            <a:ext cx="3602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18"/>
          <p:cNvSpPr txBox="1"/>
          <p:nvPr>
            <p:ph idx="4" type="title"/>
          </p:nvPr>
        </p:nvSpPr>
        <p:spPr>
          <a:xfrm>
            <a:off x="720000" y="3613375"/>
            <a:ext cx="360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1" name="Google Shape;341;p18"/>
          <p:cNvSpPr txBox="1"/>
          <p:nvPr>
            <p:ph idx="5" type="subTitle"/>
          </p:nvPr>
        </p:nvSpPr>
        <p:spPr>
          <a:xfrm>
            <a:off x="720000" y="4123700"/>
            <a:ext cx="3602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2" name="Google Shape;342;p18"/>
          <p:cNvSpPr txBox="1"/>
          <p:nvPr>
            <p:ph idx="6" type="title"/>
          </p:nvPr>
        </p:nvSpPr>
        <p:spPr>
          <a:xfrm>
            <a:off x="4821900" y="3613375"/>
            <a:ext cx="360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3" name="Google Shape;343;p18"/>
          <p:cNvSpPr txBox="1"/>
          <p:nvPr>
            <p:ph idx="7" type="subTitle"/>
          </p:nvPr>
        </p:nvSpPr>
        <p:spPr>
          <a:xfrm>
            <a:off x="4821900" y="4123700"/>
            <a:ext cx="3602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4" name="Google Shape;344;p18"/>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45" name="Shape 345"/>
        <p:cNvGrpSpPr/>
        <p:nvPr/>
      </p:nvGrpSpPr>
      <p:grpSpPr>
        <a:xfrm>
          <a:off x="0" y="0"/>
          <a:ext cx="0" cy="0"/>
          <a:chOff x="0" y="0"/>
          <a:chExt cx="0" cy="0"/>
        </a:xfrm>
      </p:grpSpPr>
      <p:grpSp>
        <p:nvGrpSpPr>
          <p:cNvPr id="346" name="Google Shape;346;p19"/>
          <p:cNvGrpSpPr/>
          <p:nvPr/>
        </p:nvGrpSpPr>
        <p:grpSpPr>
          <a:xfrm>
            <a:off x="69150" y="137187"/>
            <a:ext cx="9031450" cy="282372"/>
            <a:chOff x="69150" y="137187"/>
            <a:chExt cx="9031450" cy="282372"/>
          </a:xfrm>
        </p:grpSpPr>
        <p:cxnSp>
          <p:nvCxnSpPr>
            <p:cNvPr id="347" name="Google Shape;347;p19"/>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48" name="Google Shape;348;p19"/>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49" name="Google Shape;349;p19"/>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50" name="Google Shape;350;p19"/>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51" name="Google Shape;351;p19"/>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352" name="Google Shape;352;p19"/>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19"/>
          <p:cNvGrpSpPr/>
          <p:nvPr/>
        </p:nvGrpSpPr>
        <p:grpSpPr>
          <a:xfrm>
            <a:off x="234375" y="117804"/>
            <a:ext cx="256800" cy="256800"/>
            <a:chOff x="234375" y="110636"/>
            <a:chExt cx="256800" cy="256800"/>
          </a:xfrm>
        </p:grpSpPr>
        <p:sp>
          <p:nvSpPr>
            <p:cNvPr id="354" name="Google Shape;354;p19"/>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6" name="Google Shape;356;p19"/>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357" name="Google Shape;357;p19"/>
          <p:cNvGrpSpPr/>
          <p:nvPr/>
        </p:nvGrpSpPr>
        <p:grpSpPr>
          <a:xfrm>
            <a:off x="6760300" y="117804"/>
            <a:ext cx="2161200" cy="256800"/>
            <a:chOff x="6760300" y="96350"/>
            <a:chExt cx="2161200" cy="256800"/>
          </a:xfrm>
        </p:grpSpPr>
        <p:sp>
          <p:nvSpPr>
            <p:cNvPr id="358" name="Google Shape;358;p19"/>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19"/>
            <p:cNvGrpSpPr/>
            <p:nvPr/>
          </p:nvGrpSpPr>
          <p:grpSpPr>
            <a:xfrm>
              <a:off x="8683881" y="115948"/>
              <a:ext cx="159362" cy="217605"/>
              <a:chOff x="2025348" y="3145361"/>
              <a:chExt cx="406327" cy="554831"/>
            </a:xfrm>
          </p:grpSpPr>
          <p:sp>
            <p:nvSpPr>
              <p:cNvPr id="360" name="Google Shape;360;p19"/>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2" name="Google Shape;362;p19"/>
          <p:cNvSpPr txBox="1"/>
          <p:nvPr>
            <p:ph type="title"/>
          </p:nvPr>
        </p:nvSpPr>
        <p:spPr>
          <a:xfrm>
            <a:off x="720000" y="1784425"/>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 name="Google Shape;363;p19"/>
          <p:cNvSpPr txBox="1"/>
          <p:nvPr>
            <p:ph idx="1" type="subTitle"/>
          </p:nvPr>
        </p:nvSpPr>
        <p:spPr>
          <a:xfrm>
            <a:off x="720000"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4" name="Google Shape;364;p19"/>
          <p:cNvSpPr txBox="1"/>
          <p:nvPr>
            <p:ph idx="2" type="title"/>
          </p:nvPr>
        </p:nvSpPr>
        <p:spPr>
          <a:xfrm>
            <a:off x="3419271" y="1784425"/>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5" name="Google Shape;365;p19"/>
          <p:cNvSpPr txBox="1"/>
          <p:nvPr>
            <p:ph idx="3" type="subTitle"/>
          </p:nvPr>
        </p:nvSpPr>
        <p:spPr>
          <a:xfrm>
            <a:off x="3419269"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6" name="Google Shape;366;p19"/>
          <p:cNvSpPr txBox="1"/>
          <p:nvPr>
            <p:ph idx="4" type="title"/>
          </p:nvPr>
        </p:nvSpPr>
        <p:spPr>
          <a:xfrm>
            <a:off x="720000" y="3638750"/>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7" name="Google Shape;367;p19"/>
          <p:cNvSpPr txBox="1"/>
          <p:nvPr>
            <p:ph idx="5" type="subTitle"/>
          </p:nvPr>
        </p:nvSpPr>
        <p:spPr>
          <a:xfrm>
            <a:off x="720000"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8" name="Google Shape;368;p19"/>
          <p:cNvSpPr txBox="1"/>
          <p:nvPr>
            <p:ph idx="6" type="title"/>
          </p:nvPr>
        </p:nvSpPr>
        <p:spPr>
          <a:xfrm>
            <a:off x="3419271" y="3638750"/>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9" name="Google Shape;369;p19"/>
          <p:cNvSpPr txBox="1"/>
          <p:nvPr>
            <p:ph idx="7" type="subTitle"/>
          </p:nvPr>
        </p:nvSpPr>
        <p:spPr>
          <a:xfrm>
            <a:off x="3419269"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0" name="Google Shape;370;p19"/>
          <p:cNvSpPr txBox="1"/>
          <p:nvPr>
            <p:ph idx="8" type="title"/>
          </p:nvPr>
        </p:nvSpPr>
        <p:spPr>
          <a:xfrm>
            <a:off x="6118549" y="1784425"/>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1" name="Google Shape;371;p19"/>
          <p:cNvSpPr txBox="1"/>
          <p:nvPr>
            <p:ph idx="9" type="subTitle"/>
          </p:nvPr>
        </p:nvSpPr>
        <p:spPr>
          <a:xfrm>
            <a:off x="6118545"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2" name="Google Shape;372;p19"/>
          <p:cNvSpPr txBox="1"/>
          <p:nvPr>
            <p:ph idx="13" type="title"/>
          </p:nvPr>
        </p:nvSpPr>
        <p:spPr>
          <a:xfrm>
            <a:off x="6118549" y="3638750"/>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3" name="Google Shape;373;p19"/>
          <p:cNvSpPr txBox="1"/>
          <p:nvPr>
            <p:ph idx="14" type="subTitle"/>
          </p:nvPr>
        </p:nvSpPr>
        <p:spPr>
          <a:xfrm>
            <a:off x="6118545"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4" name="Google Shape;374;p19"/>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75" name="Shape 375"/>
        <p:cNvGrpSpPr/>
        <p:nvPr/>
      </p:nvGrpSpPr>
      <p:grpSpPr>
        <a:xfrm>
          <a:off x="0" y="0"/>
          <a:ext cx="0" cy="0"/>
          <a:chOff x="0" y="0"/>
          <a:chExt cx="0" cy="0"/>
        </a:xfrm>
      </p:grpSpPr>
      <p:grpSp>
        <p:nvGrpSpPr>
          <p:cNvPr id="376" name="Google Shape;376;p20"/>
          <p:cNvGrpSpPr/>
          <p:nvPr/>
        </p:nvGrpSpPr>
        <p:grpSpPr>
          <a:xfrm>
            <a:off x="69150" y="137187"/>
            <a:ext cx="9031450" cy="282372"/>
            <a:chOff x="69150" y="137187"/>
            <a:chExt cx="9031450" cy="282372"/>
          </a:xfrm>
        </p:grpSpPr>
        <p:cxnSp>
          <p:nvCxnSpPr>
            <p:cNvPr id="377" name="Google Shape;377;p20"/>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78" name="Google Shape;378;p20"/>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79" name="Google Shape;379;p20"/>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80" name="Google Shape;380;p20"/>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81" name="Google Shape;381;p20"/>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382" name="Google Shape;382;p20"/>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20"/>
          <p:cNvGrpSpPr/>
          <p:nvPr/>
        </p:nvGrpSpPr>
        <p:grpSpPr>
          <a:xfrm>
            <a:off x="234375" y="117804"/>
            <a:ext cx="256800" cy="256800"/>
            <a:chOff x="234375" y="110636"/>
            <a:chExt cx="256800" cy="256800"/>
          </a:xfrm>
        </p:grpSpPr>
        <p:sp>
          <p:nvSpPr>
            <p:cNvPr id="384" name="Google Shape;384;p20"/>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6" name="Google Shape;386;p20"/>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387" name="Google Shape;387;p20"/>
          <p:cNvGrpSpPr/>
          <p:nvPr/>
        </p:nvGrpSpPr>
        <p:grpSpPr>
          <a:xfrm>
            <a:off x="6760300" y="117804"/>
            <a:ext cx="2161200" cy="256800"/>
            <a:chOff x="6760300" y="96350"/>
            <a:chExt cx="2161200" cy="256800"/>
          </a:xfrm>
        </p:grpSpPr>
        <p:sp>
          <p:nvSpPr>
            <p:cNvPr id="388" name="Google Shape;388;p20"/>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20"/>
            <p:cNvGrpSpPr/>
            <p:nvPr/>
          </p:nvGrpSpPr>
          <p:grpSpPr>
            <a:xfrm>
              <a:off x="8683881" y="115948"/>
              <a:ext cx="159362" cy="217605"/>
              <a:chOff x="2025348" y="3145361"/>
              <a:chExt cx="406327" cy="554831"/>
            </a:xfrm>
          </p:grpSpPr>
          <p:sp>
            <p:nvSpPr>
              <p:cNvPr id="390" name="Google Shape;390;p20"/>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2" name="Google Shape;392;p20"/>
          <p:cNvSpPr txBox="1"/>
          <p:nvPr>
            <p:ph hasCustomPrompt="1" type="title"/>
          </p:nvPr>
        </p:nvSpPr>
        <p:spPr>
          <a:xfrm>
            <a:off x="1284000" y="540000"/>
            <a:ext cx="6576000" cy="76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3" name="Google Shape;393;p20"/>
          <p:cNvSpPr txBox="1"/>
          <p:nvPr>
            <p:ph idx="1" type="subTitle"/>
          </p:nvPr>
        </p:nvSpPr>
        <p:spPr>
          <a:xfrm>
            <a:off x="1284000" y="1305425"/>
            <a:ext cx="65760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4" name="Google Shape;394;p20"/>
          <p:cNvSpPr txBox="1"/>
          <p:nvPr>
            <p:ph hasCustomPrompt="1" idx="2" type="title"/>
          </p:nvPr>
        </p:nvSpPr>
        <p:spPr>
          <a:xfrm>
            <a:off x="1284000" y="1996149"/>
            <a:ext cx="6576000" cy="76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5" name="Google Shape;395;p20"/>
          <p:cNvSpPr txBox="1"/>
          <p:nvPr>
            <p:ph idx="3" type="subTitle"/>
          </p:nvPr>
        </p:nvSpPr>
        <p:spPr>
          <a:xfrm>
            <a:off x="1284000" y="2761573"/>
            <a:ext cx="65760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6" name="Google Shape;396;p20"/>
          <p:cNvSpPr txBox="1"/>
          <p:nvPr>
            <p:ph hasCustomPrompt="1" idx="4" type="title"/>
          </p:nvPr>
        </p:nvSpPr>
        <p:spPr>
          <a:xfrm>
            <a:off x="1284000" y="3452300"/>
            <a:ext cx="6576000" cy="76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7" name="Google Shape;397;p20"/>
          <p:cNvSpPr txBox="1"/>
          <p:nvPr>
            <p:ph idx="5" type="subTitle"/>
          </p:nvPr>
        </p:nvSpPr>
        <p:spPr>
          <a:xfrm>
            <a:off x="1284000" y="4217598"/>
            <a:ext cx="65760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grpSp>
        <p:nvGrpSpPr>
          <p:cNvPr id="29" name="Google Shape;29;p3"/>
          <p:cNvGrpSpPr/>
          <p:nvPr/>
        </p:nvGrpSpPr>
        <p:grpSpPr>
          <a:xfrm>
            <a:off x="69150" y="137187"/>
            <a:ext cx="9031450" cy="282372"/>
            <a:chOff x="69150" y="137187"/>
            <a:chExt cx="9031450" cy="282372"/>
          </a:xfrm>
        </p:grpSpPr>
        <p:cxnSp>
          <p:nvCxnSpPr>
            <p:cNvPr id="30" name="Google Shape;30;p3"/>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1" name="Google Shape;31;p3"/>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2" name="Google Shape;32;p3"/>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3" name="Google Shape;33;p3"/>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4" name="Google Shape;34;p3"/>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35" name="Google Shape;35;p3"/>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234375" y="117804"/>
            <a:ext cx="256800" cy="256800"/>
            <a:chOff x="234375" y="110636"/>
            <a:chExt cx="256800" cy="256800"/>
          </a:xfrm>
        </p:grpSpPr>
        <p:sp>
          <p:nvSpPr>
            <p:cNvPr id="37" name="Google Shape;37;p3"/>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 name="Google Shape;39;p3"/>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40" name="Google Shape;40;p3"/>
          <p:cNvGrpSpPr/>
          <p:nvPr/>
        </p:nvGrpSpPr>
        <p:grpSpPr>
          <a:xfrm>
            <a:off x="6760300" y="117804"/>
            <a:ext cx="2161200" cy="256800"/>
            <a:chOff x="6760300" y="96350"/>
            <a:chExt cx="2161200" cy="256800"/>
          </a:xfrm>
        </p:grpSpPr>
        <p:sp>
          <p:nvSpPr>
            <p:cNvPr id="41" name="Google Shape;41;p3"/>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3"/>
            <p:cNvGrpSpPr/>
            <p:nvPr/>
          </p:nvGrpSpPr>
          <p:grpSpPr>
            <a:xfrm>
              <a:off x="8683881" y="115948"/>
              <a:ext cx="159362" cy="217605"/>
              <a:chOff x="2025348" y="3145361"/>
              <a:chExt cx="406327" cy="554831"/>
            </a:xfrm>
          </p:grpSpPr>
          <p:sp>
            <p:nvSpPr>
              <p:cNvPr id="43" name="Google Shape;43;p3"/>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 name="Google Shape;45;p3"/>
          <p:cNvSpPr txBox="1"/>
          <p:nvPr>
            <p:ph type="title"/>
          </p:nvPr>
        </p:nvSpPr>
        <p:spPr>
          <a:xfrm>
            <a:off x="1908675" y="2364788"/>
            <a:ext cx="53265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6" name="Google Shape;46;p3"/>
          <p:cNvSpPr txBox="1"/>
          <p:nvPr>
            <p:ph hasCustomPrompt="1" idx="2" type="title"/>
          </p:nvPr>
        </p:nvSpPr>
        <p:spPr>
          <a:xfrm>
            <a:off x="2996625" y="1522988"/>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 name="Google Shape;47;p3"/>
          <p:cNvSpPr txBox="1"/>
          <p:nvPr>
            <p:ph idx="1" type="subTitle"/>
          </p:nvPr>
        </p:nvSpPr>
        <p:spPr>
          <a:xfrm>
            <a:off x="1908825" y="3310913"/>
            <a:ext cx="5326500" cy="30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
    <p:spTree>
      <p:nvGrpSpPr>
        <p:cNvPr id="398" name="Shape 398"/>
        <p:cNvGrpSpPr/>
        <p:nvPr/>
      </p:nvGrpSpPr>
      <p:grpSpPr>
        <a:xfrm>
          <a:off x="0" y="0"/>
          <a:ext cx="0" cy="0"/>
          <a:chOff x="0" y="0"/>
          <a:chExt cx="0" cy="0"/>
        </a:xfrm>
      </p:grpSpPr>
      <p:grpSp>
        <p:nvGrpSpPr>
          <p:cNvPr id="399" name="Google Shape;399;p21"/>
          <p:cNvGrpSpPr/>
          <p:nvPr/>
        </p:nvGrpSpPr>
        <p:grpSpPr>
          <a:xfrm>
            <a:off x="69150" y="137187"/>
            <a:ext cx="9031450" cy="282372"/>
            <a:chOff x="69150" y="137187"/>
            <a:chExt cx="9031450" cy="282372"/>
          </a:xfrm>
        </p:grpSpPr>
        <p:cxnSp>
          <p:nvCxnSpPr>
            <p:cNvPr id="400" name="Google Shape;400;p21"/>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01" name="Google Shape;401;p21"/>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02" name="Google Shape;402;p21"/>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03" name="Google Shape;403;p21"/>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04" name="Google Shape;404;p21"/>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405" name="Google Shape;405;p21"/>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21"/>
          <p:cNvGrpSpPr/>
          <p:nvPr/>
        </p:nvGrpSpPr>
        <p:grpSpPr>
          <a:xfrm>
            <a:off x="234375" y="117804"/>
            <a:ext cx="256800" cy="256800"/>
            <a:chOff x="234375" y="110636"/>
            <a:chExt cx="256800" cy="256800"/>
          </a:xfrm>
        </p:grpSpPr>
        <p:sp>
          <p:nvSpPr>
            <p:cNvPr id="407" name="Google Shape;407;p21"/>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9" name="Google Shape;409;p21"/>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410" name="Google Shape;410;p21"/>
          <p:cNvGrpSpPr/>
          <p:nvPr/>
        </p:nvGrpSpPr>
        <p:grpSpPr>
          <a:xfrm>
            <a:off x="6760300" y="117804"/>
            <a:ext cx="2161200" cy="256800"/>
            <a:chOff x="6760300" y="96350"/>
            <a:chExt cx="2161200" cy="256800"/>
          </a:xfrm>
        </p:grpSpPr>
        <p:sp>
          <p:nvSpPr>
            <p:cNvPr id="411" name="Google Shape;411;p21"/>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21"/>
            <p:cNvGrpSpPr/>
            <p:nvPr/>
          </p:nvGrpSpPr>
          <p:grpSpPr>
            <a:xfrm>
              <a:off x="8683881" y="115948"/>
              <a:ext cx="159362" cy="217605"/>
              <a:chOff x="2025348" y="3145361"/>
              <a:chExt cx="406327" cy="554831"/>
            </a:xfrm>
          </p:grpSpPr>
          <p:sp>
            <p:nvSpPr>
              <p:cNvPr id="413" name="Google Shape;413;p21"/>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5" name="Google Shape;415;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6" name="Google Shape;416;p21"/>
          <p:cNvSpPr txBox="1"/>
          <p:nvPr>
            <p:ph idx="1" type="subTitle"/>
          </p:nvPr>
        </p:nvSpPr>
        <p:spPr>
          <a:xfrm>
            <a:off x="3452813" y="33098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rt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2pPr>
            <a:lvl3pPr lvl="2"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rtl="0" algn="ctr">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p:txBody>
      </p:sp>
      <p:sp>
        <p:nvSpPr>
          <p:cNvPr id="417" name="Google Shape;417;p21"/>
          <p:cNvSpPr txBox="1"/>
          <p:nvPr>
            <p:ph idx="2" type="subTitle"/>
          </p:nvPr>
        </p:nvSpPr>
        <p:spPr>
          <a:xfrm>
            <a:off x="3452713" y="3820050"/>
            <a:ext cx="2238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1600"/>
              </a:spcBef>
              <a:spcAft>
                <a:spcPts val="0"/>
              </a:spcAft>
              <a:buSzPts val="1500"/>
              <a:buNone/>
              <a:defRPr sz="1500"/>
            </a:lvl3pPr>
            <a:lvl4pPr lvl="3" rtl="0" algn="ctr">
              <a:lnSpc>
                <a:spcPct val="100000"/>
              </a:lnSpc>
              <a:spcBef>
                <a:spcPts val="1600"/>
              </a:spcBef>
              <a:spcAft>
                <a:spcPts val="0"/>
              </a:spcAft>
              <a:buSzPts val="1500"/>
              <a:buNone/>
              <a:defRPr sz="1500"/>
            </a:lvl4pPr>
            <a:lvl5pPr lvl="4" rtl="0" algn="ctr">
              <a:lnSpc>
                <a:spcPct val="100000"/>
              </a:lnSpc>
              <a:spcBef>
                <a:spcPts val="1600"/>
              </a:spcBef>
              <a:spcAft>
                <a:spcPts val="0"/>
              </a:spcAft>
              <a:buSzPts val="1500"/>
              <a:buNone/>
              <a:defRPr sz="1500"/>
            </a:lvl5pPr>
            <a:lvl6pPr lvl="5" rtl="0" algn="ctr">
              <a:lnSpc>
                <a:spcPct val="100000"/>
              </a:lnSpc>
              <a:spcBef>
                <a:spcPts val="1600"/>
              </a:spcBef>
              <a:spcAft>
                <a:spcPts val="0"/>
              </a:spcAft>
              <a:buSzPts val="1500"/>
              <a:buNone/>
              <a:defRPr sz="1500"/>
            </a:lvl6pPr>
            <a:lvl7pPr lvl="6" rtl="0" algn="ctr">
              <a:lnSpc>
                <a:spcPct val="100000"/>
              </a:lnSpc>
              <a:spcBef>
                <a:spcPts val="1600"/>
              </a:spcBef>
              <a:spcAft>
                <a:spcPts val="0"/>
              </a:spcAft>
              <a:buSzPts val="1500"/>
              <a:buNone/>
              <a:defRPr sz="1500"/>
            </a:lvl7pPr>
            <a:lvl8pPr lvl="7" rtl="0" algn="ctr">
              <a:lnSpc>
                <a:spcPct val="100000"/>
              </a:lnSpc>
              <a:spcBef>
                <a:spcPts val="1600"/>
              </a:spcBef>
              <a:spcAft>
                <a:spcPts val="0"/>
              </a:spcAft>
              <a:buSzPts val="1500"/>
              <a:buNone/>
              <a:defRPr sz="1500"/>
            </a:lvl8pPr>
            <a:lvl9pPr lvl="8" rtl="0" algn="ctr">
              <a:lnSpc>
                <a:spcPct val="100000"/>
              </a:lnSpc>
              <a:spcBef>
                <a:spcPts val="1600"/>
              </a:spcBef>
              <a:spcAft>
                <a:spcPts val="1600"/>
              </a:spcAft>
              <a:buSzPts val="1500"/>
              <a:buNone/>
              <a:defRPr sz="1500"/>
            </a:lvl9pPr>
          </a:lstStyle>
          <a:p/>
        </p:txBody>
      </p:sp>
      <p:sp>
        <p:nvSpPr>
          <p:cNvPr id="418" name="Google Shape;418;p21"/>
          <p:cNvSpPr txBox="1"/>
          <p:nvPr>
            <p:ph idx="3" type="subTitle"/>
          </p:nvPr>
        </p:nvSpPr>
        <p:spPr>
          <a:xfrm>
            <a:off x="1034163" y="33098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rt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2pPr>
            <a:lvl3pPr lvl="2"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rtl="0" algn="ctr">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p:txBody>
      </p:sp>
      <p:sp>
        <p:nvSpPr>
          <p:cNvPr id="419" name="Google Shape;419;p21"/>
          <p:cNvSpPr txBox="1"/>
          <p:nvPr>
            <p:ph idx="4" type="subTitle"/>
          </p:nvPr>
        </p:nvSpPr>
        <p:spPr>
          <a:xfrm>
            <a:off x="1034063" y="3820050"/>
            <a:ext cx="2238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1600"/>
              </a:spcBef>
              <a:spcAft>
                <a:spcPts val="0"/>
              </a:spcAft>
              <a:buSzPts val="1500"/>
              <a:buNone/>
              <a:defRPr sz="1500"/>
            </a:lvl3pPr>
            <a:lvl4pPr lvl="3" rtl="0" algn="ctr">
              <a:lnSpc>
                <a:spcPct val="100000"/>
              </a:lnSpc>
              <a:spcBef>
                <a:spcPts val="1600"/>
              </a:spcBef>
              <a:spcAft>
                <a:spcPts val="0"/>
              </a:spcAft>
              <a:buSzPts val="1500"/>
              <a:buNone/>
              <a:defRPr sz="1500"/>
            </a:lvl4pPr>
            <a:lvl5pPr lvl="4" rtl="0" algn="ctr">
              <a:lnSpc>
                <a:spcPct val="100000"/>
              </a:lnSpc>
              <a:spcBef>
                <a:spcPts val="1600"/>
              </a:spcBef>
              <a:spcAft>
                <a:spcPts val="0"/>
              </a:spcAft>
              <a:buSzPts val="1500"/>
              <a:buNone/>
              <a:defRPr sz="1500"/>
            </a:lvl5pPr>
            <a:lvl6pPr lvl="5" rtl="0" algn="ctr">
              <a:lnSpc>
                <a:spcPct val="100000"/>
              </a:lnSpc>
              <a:spcBef>
                <a:spcPts val="1600"/>
              </a:spcBef>
              <a:spcAft>
                <a:spcPts val="0"/>
              </a:spcAft>
              <a:buSzPts val="1500"/>
              <a:buNone/>
              <a:defRPr sz="1500"/>
            </a:lvl6pPr>
            <a:lvl7pPr lvl="6" rtl="0" algn="ctr">
              <a:lnSpc>
                <a:spcPct val="100000"/>
              </a:lnSpc>
              <a:spcBef>
                <a:spcPts val="1600"/>
              </a:spcBef>
              <a:spcAft>
                <a:spcPts val="0"/>
              </a:spcAft>
              <a:buSzPts val="1500"/>
              <a:buNone/>
              <a:defRPr sz="1500"/>
            </a:lvl7pPr>
            <a:lvl8pPr lvl="7" rtl="0" algn="ctr">
              <a:lnSpc>
                <a:spcPct val="100000"/>
              </a:lnSpc>
              <a:spcBef>
                <a:spcPts val="1600"/>
              </a:spcBef>
              <a:spcAft>
                <a:spcPts val="0"/>
              </a:spcAft>
              <a:buSzPts val="1500"/>
              <a:buNone/>
              <a:defRPr sz="1500"/>
            </a:lvl8pPr>
            <a:lvl9pPr lvl="8" rtl="0" algn="ctr">
              <a:lnSpc>
                <a:spcPct val="100000"/>
              </a:lnSpc>
              <a:spcBef>
                <a:spcPts val="1600"/>
              </a:spcBef>
              <a:spcAft>
                <a:spcPts val="1600"/>
              </a:spcAft>
              <a:buSzPts val="1500"/>
              <a:buNone/>
              <a:defRPr sz="1500"/>
            </a:lvl9pPr>
          </a:lstStyle>
          <a:p/>
        </p:txBody>
      </p:sp>
      <p:sp>
        <p:nvSpPr>
          <p:cNvPr id="420" name="Google Shape;420;p21"/>
          <p:cNvSpPr txBox="1"/>
          <p:nvPr>
            <p:ph idx="5" type="subTitle"/>
          </p:nvPr>
        </p:nvSpPr>
        <p:spPr>
          <a:xfrm>
            <a:off x="5871538" y="33098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rt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2pPr>
            <a:lvl3pPr lvl="2"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rtl="0" algn="ctr">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p:txBody>
      </p:sp>
      <p:sp>
        <p:nvSpPr>
          <p:cNvPr id="421" name="Google Shape;421;p21"/>
          <p:cNvSpPr txBox="1"/>
          <p:nvPr>
            <p:ph idx="6" type="subTitle"/>
          </p:nvPr>
        </p:nvSpPr>
        <p:spPr>
          <a:xfrm>
            <a:off x="5871438" y="3820050"/>
            <a:ext cx="2238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1600"/>
              </a:spcBef>
              <a:spcAft>
                <a:spcPts val="0"/>
              </a:spcAft>
              <a:buSzPts val="1500"/>
              <a:buNone/>
              <a:defRPr sz="1500"/>
            </a:lvl3pPr>
            <a:lvl4pPr lvl="3" rtl="0" algn="ctr">
              <a:lnSpc>
                <a:spcPct val="100000"/>
              </a:lnSpc>
              <a:spcBef>
                <a:spcPts val="1600"/>
              </a:spcBef>
              <a:spcAft>
                <a:spcPts val="0"/>
              </a:spcAft>
              <a:buSzPts val="1500"/>
              <a:buNone/>
              <a:defRPr sz="1500"/>
            </a:lvl4pPr>
            <a:lvl5pPr lvl="4" rtl="0" algn="ctr">
              <a:lnSpc>
                <a:spcPct val="100000"/>
              </a:lnSpc>
              <a:spcBef>
                <a:spcPts val="1600"/>
              </a:spcBef>
              <a:spcAft>
                <a:spcPts val="0"/>
              </a:spcAft>
              <a:buSzPts val="1500"/>
              <a:buNone/>
              <a:defRPr sz="1500"/>
            </a:lvl5pPr>
            <a:lvl6pPr lvl="5" rtl="0" algn="ctr">
              <a:lnSpc>
                <a:spcPct val="100000"/>
              </a:lnSpc>
              <a:spcBef>
                <a:spcPts val="1600"/>
              </a:spcBef>
              <a:spcAft>
                <a:spcPts val="0"/>
              </a:spcAft>
              <a:buSzPts val="1500"/>
              <a:buNone/>
              <a:defRPr sz="1500"/>
            </a:lvl6pPr>
            <a:lvl7pPr lvl="6" rtl="0" algn="ctr">
              <a:lnSpc>
                <a:spcPct val="100000"/>
              </a:lnSpc>
              <a:spcBef>
                <a:spcPts val="1600"/>
              </a:spcBef>
              <a:spcAft>
                <a:spcPts val="0"/>
              </a:spcAft>
              <a:buSzPts val="1500"/>
              <a:buNone/>
              <a:defRPr sz="1500"/>
            </a:lvl7pPr>
            <a:lvl8pPr lvl="7" rtl="0" algn="ctr">
              <a:lnSpc>
                <a:spcPct val="100000"/>
              </a:lnSpc>
              <a:spcBef>
                <a:spcPts val="1600"/>
              </a:spcBef>
              <a:spcAft>
                <a:spcPts val="0"/>
              </a:spcAft>
              <a:buSzPts val="1500"/>
              <a:buNone/>
              <a:defRPr sz="1500"/>
            </a:lvl8pPr>
            <a:lvl9pPr lvl="8" rtl="0" algn="ctr">
              <a:lnSpc>
                <a:spcPct val="100000"/>
              </a:lnSpc>
              <a:spcBef>
                <a:spcPts val="1600"/>
              </a:spcBef>
              <a:spcAft>
                <a:spcPts val="1600"/>
              </a:spcAft>
              <a:buSzPts val="1500"/>
              <a:buNone/>
              <a:defRPr sz="1500"/>
            </a:lvl9pPr>
          </a:lstStyle>
          <a:p/>
        </p:txBody>
      </p:sp>
      <p:sp>
        <p:nvSpPr>
          <p:cNvPr id="422" name="Google Shape;422;p21"/>
          <p:cNvSpPr txBox="1"/>
          <p:nvPr>
            <p:ph hasCustomPrompt="1" idx="7" type="title"/>
          </p:nvPr>
        </p:nvSpPr>
        <p:spPr>
          <a:xfrm>
            <a:off x="1421325" y="1983400"/>
            <a:ext cx="1464300" cy="58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r>
              <a:t>xx%</a:t>
            </a:r>
          </a:p>
        </p:txBody>
      </p:sp>
      <p:sp>
        <p:nvSpPr>
          <p:cNvPr id="423" name="Google Shape;423;p21"/>
          <p:cNvSpPr txBox="1"/>
          <p:nvPr>
            <p:ph hasCustomPrompt="1" idx="8" type="title"/>
          </p:nvPr>
        </p:nvSpPr>
        <p:spPr>
          <a:xfrm>
            <a:off x="3839750" y="1983400"/>
            <a:ext cx="1464300" cy="58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r>
              <a:t>xx%</a:t>
            </a:r>
          </a:p>
        </p:txBody>
      </p:sp>
      <p:sp>
        <p:nvSpPr>
          <p:cNvPr id="424" name="Google Shape;424;p21"/>
          <p:cNvSpPr txBox="1"/>
          <p:nvPr>
            <p:ph hasCustomPrompt="1" idx="9" type="title"/>
          </p:nvPr>
        </p:nvSpPr>
        <p:spPr>
          <a:xfrm>
            <a:off x="6258175" y="1983400"/>
            <a:ext cx="1464600" cy="58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spTree>
      <p:nvGrpSpPr>
        <p:cNvPr id="425" name="Shape 425"/>
        <p:cNvGrpSpPr/>
        <p:nvPr/>
      </p:nvGrpSpPr>
      <p:grpSpPr>
        <a:xfrm>
          <a:off x="0" y="0"/>
          <a:ext cx="0" cy="0"/>
          <a:chOff x="0" y="0"/>
          <a:chExt cx="0" cy="0"/>
        </a:xfrm>
      </p:grpSpPr>
      <p:grpSp>
        <p:nvGrpSpPr>
          <p:cNvPr id="426" name="Google Shape;426;p22"/>
          <p:cNvGrpSpPr/>
          <p:nvPr/>
        </p:nvGrpSpPr>
        <p:grpSpPr>
          <a:xfrm>
            <a:off x="69150" y="137187"/>
            <a:ext cx="9031450" cy="282372"/>
            <a:chOff x="69150" y="137187"/>
            <a:chExt cx="9031450" cy="282372"/>
          </a:xfrm>
        </p:grpSpPr>
        <p:cxnSp>
          <p:nvCxnSpPr>
            <p:cNvPr id="427" name="Google Shape;427;p22"/>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28" name="Google Shape;428;p22"/>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29" name="Google Shape;429;p22"/>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30" name="Google Shape;430;p22"/>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31" name="Google Shape;431;p22"/>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432" name="Google Shape;432;p22"/>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p22"/>
          <p:cNvGrpSpPr/>
          <p:nvPr/>
        </p:nvGrpSpPr>
        <p:grpSpPr>
          <a:xfrm>
            <a:off x="234375" y="117804"/>
            <a:ext cx="256800" cy="256800"/>
            <a:chOff x="234375" y="110636"/>
            <a:chExt cx="256800" cy="256800"/>
          </a:xfrm>
        </p:grpSpPr>
        <p:sp>
          <p:nvSpPr>
            <p:cNvPr id="434" name="Google Shape;434;p22"/>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6" name="Google Shape;436;p22"/>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437" name="Google Shape;437;p22"/>
          <p:cNvGrpSpPr/>
          <p:nvPr/>
        </p:nvGrpSpPr>
        <p:grpSpPr>
          <a:xfrm>
            <a:off x="6760300" y="117804"/>
            <a:ext cx="2161200" cy="256800"/>
            <a:chOff x="6760300" y="96350"/>
            <a:chExt cx="2161200" cy="256800"/>
          </a:xfrm>
        </p:grpSpPr>
        <p:sp>
          <p:nvSpPr>
            <p:cNvPr id="438" name="Google Shape;438;p22"/>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 name="Google Shape;439;p22"/>
            <p:cNvGrpSpPr/>
            <p:nvPr/>
          </p:nvGrpSpPr>
          <p:grpSpPr>
            <a:xfrm>
              <a:off x="8683881" y="115948"/>
              <a:ext cx="159362" cy="217605"/>
              <a:chOff x="2025348" y="3145361"/>
              <a:chExt cx="406327" cy="554831"/>
            </a:xfrm>
          </p:grpSpPr>
          <p:sp>
            <p:nvSpPr>
              <p:cNvPr id="440" name="Google Shape;440;p22"/>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2" name="Google Shape;442;p22"/>
          <p:cNvSpPr txBox="1"/>
          <p:nvPr>
            <p:ph type="title"/>
          </p:nvPr>
        </p:nvSpPr>
        <p:spPr>
          <a:xfrm>
            <a:off x="715100" y="2371250"/>
            <a:ext cx="53265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a:lvl1pPr>
            <a:lvl2pPr lvl="1" rtl="0" algn="l">
              <a:spcBef>
                <a:spcPts val="0"/>
              </a:spcBef>
              <a:spcAft>
                <a:spcPts val="0"/>
              </a:spcAft>
              <a:buSzPts val="3600"/>
              <a:buNone/>
              <a:defRPr sz="3600"/>
            </a:lvl2pPr>
            <a:lvl3pPr lvl="2" rtl="0" algn="l">
              <a:spcBef>
                <a:spcPts val="0"/>
              </a:spcBef>
              <a:spcAft>
                <a:spcPts val="0"/>
              </a:spcAft>
              <a:buSzPts val="3600"/>
              <a:buNone/>
              <a:defRPr sz="3600"/>
            </a:lvl3pPr>
            <a:lvl4pPr lvl="3" rtl="0" algn="l">
              <a:spcBef>
                <a:spcPts val="0"/>
              </a:spcBef>
              <a:spcAft>
                <a:spcPts val="0"/>
              </a:spcAft>
              <a:buSzPts val="3600"/>
              <a:buNone/>
              <a:defRPr sz="3600"/>
            </a:lvl4pPr>
            <a:lvl5pPr lvl="4" rtl="0" algn="l">
              <a:spcBef>
                <a:spcPts val="0"/>
              </a:spcBef>
              <a:spcAft>
                <a:spcPts val="0"/>
              </a:spcAft>
              <a:buSzPts val="3600"/>
              <a:buNone/>
              <a:defRPr sz="3600"/>
            </a:lvl5pPr>
            <a:lvl6pPr lvl="5" rtl="0" algn="l">
              <a:spcBef>
                <a:spcPts val="0"/>
              </a:spcBef>
              <a:spcAft>
                <a:spcPts val="0"/>
              </a:spcAft>
              <a:buSzPts val="3600"/>
              <a:buNone/>
              <a:defRPr sz="3600"/>
            </a:lvl6pPr>
            <a:lvl7pPr lvl="6" rtl="0" algn="l">
              <a:spcBef>
                <a:spcPts val="0"/>
              </a:spcBef>
              <a:spcAft>
                <a:spcPts val="0"/>
              </a:spcAft>
              <a:buSzPts val="3600"/>
              <a:buNone/>
              <a:defRPr sz="3600"/>
            </a:lvl7pPr>
            <a:lvl8pPr lvl="7" rtl="0" algn="l">
              <a:spcBef>
                <a:spcPts val="0"/>
              </a:spcBef>
              <a:spcAft>
                <a:spcPts val="0"/>
              </a:spcAft>
              <a:buSzPts val="3600"/>
              <a:buNone/>
              <a:defRPr sz="3600"/>
            </a:lvl8pPr>
            <a:lvl9pPr lvl="8" rtl="0" algn="l">
              <a:spcBef>
                <a:spcPts val="0"/>
              </a:spcBef>
              <a:spcAft>
                <a:spcPts val="0"/>
              </a:spcAft>
              <a:buSzPts val="3600"/>
              <a:buNone/>
              <a:defRPr sz="3600"/>
            </a:lvl9pPr>
          </a:lstStyle>
          <a:p/>
        </p:txBody>
      </p:sp>
      <p:sp>
        <p:nvSpPr>
          <p:cNvPr id="443" name="Google Shape;443;p22"/>
          <p:cNvSpPr txBox="1"/>
          <p:nvPr>
            <p:ph hasCustomPrompt="1" idx="2" type="title"/>
          </p:nvPr>
        </p:nvSpPr>
        <p:spPr>
          <a:xfrm>
            <a:off x="715100" y="1300850"/>
            <a:ext cx="31509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444" name="Google Shape;444;p22"/>
          <p:cNvSpPr txBox="1"/>
          <p:nvPr>
            <p:ph idx="1" type="subTitle"/>
          </p:nvPr>
        </p:nvSpPr>
        <p:spPr>
          <a:xfrm>
            <a:off x="715100" y="3545975"/>
            <a:ext cx="5326500" cy="30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
    <p:spTree>
      <p:nvGrpSpPr>
        <p:cNvPr id="445" name="Shape 445"/>
        <p:cNvGrpSpPr/>
        <p:nvPr/>
      </p:nvGrpSpPr>
      <p:grpSpPr>
        <a:xfrm>
          <a:off x="0" y="0"/>
          <a:ext cx="0" cy="0"/>
          <a:chOff x="0" y="0"/>
          <a:chExt cx="0" cy="0"/>
        </a:xfrm>
      </p:grpSpPr>
      <p:grpSp>
        <p:nvGrpSpPr>
          <p:cNvPr id="446" name="Google Shape;446;p23"/>
          <p:cNvGrpSpPr/>
          <p:nvPr/>
        </p:nvGrpSpPr>
        <p:grpSpPr>
          <a:xfrm>
            <a:off x="69150" y="137187"/>
            <a:ext cx="9031450" cy="282372"/>
            <a:chOff x="69150" y="137187"/>
            <a:chExt cx="9031450" cy="282372"/>
          </a:xfrm>
        </p:grpSpPr>
        <p:cxnSp>
          <p:nvCxnSpPr>
            <p:cNvPr id="447" name="Google Shape;447;p23"/>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48" name="Google Shape;448;p23"/>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49" name="Google Shape;449;p23"/>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50" name="Google Shape;450;p23"/>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51" name="Google Shape;451;p23"/>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452" name="Google Shape;452;p23"/>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23"/>
          <p:cNvGrpSpPr/>
          <p:nvPr/>
        </p:nvGrpSpPr>
        <p:grpSpPr>
          <a:xfrm>
            <a:off x="234375" y="117804"/>
            <a:ext cx="256800" cy="256800"/>
            <a:chOff x="234375" y="110636"/>
            <a:chExt cx="256800" cy="256800"/>
          </a:xfrm>
        </p:grpSpPr>
        <p:sp>
          <p:nvSpPr>
            <p:cNvPr id="454" name="Google Shape;454;p23"/>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56" name="Google Shape;456;p23"/>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457" name="Google Shape;457;p23"/>
          <p:cNvGrpSpPr/>
          <p:nvPr/>
        </p:nvGrpSpPr>
        <p:grpSpPr>
          <a:xfrm>
            <a:off x="6760300" y="117804"/>
            <a:ext cx="2161200" cy="256800"/>
            <a:chOff x="6760300" y="96350"/>
            <a:chExt cx="2161200" cy="256800"/>
          </a:xfrm>
        </p:grpSpPr>
        <p:sp>
          <p:nvSpPr>
            <p:cNvPr id="458" name="Google Shape;458;p23"/>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23"/>
            <p:cNvGrpSpPr/>
            <p:nvPr/>
          </p:nvGrpSpPr>
          <p:grpSpPr>
            <a:xfrm>
              <a:off x="8683881" y="115948"/>
              <a:ext cx="159362" cy="217605"/>
              <a:chOff x="2025348" y="3145361"/>
              <a:chExt cx="406327" cy="554831"/>
            </a:xfrm>
          </p:grpSpPr>
          <p:sp>
            <p:nvSpPr>
              <p:cNvPr id="460" name="Google Shape;460;p23"/>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2" name="Google Shape;462;p23"/>
          <p:cNvSpPr txBox="1"/>
          <p:nvPr>
            <p:ph type="title"/>
          </p:nvPr>
        </p:nvSpPr>
        <p:spPr>
          <a:xfrm>
            <a:off x="1772850" y="2364800"/>
            <a:ext cx="66561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463" name="Google Shape;463;p23"/>
          <p:cNvSpPr txBox="1"/>
          <p:nvPr>
            <p:ph hasCustomPrompt="1" idx="2" type="title"/>
          </p:nvPr>
        </p:nvSpPr>
        <p:spPr>
          <a:xfrm>
            <a:off x="5278000" y="1294388"/>
            <a:ext cx="3150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464" name="Google Shape;464;p23"/>
          <p:cNvSpPr txBox="1"/>
          <p:nvPr>
            <p:ph idx="1" type="subTitle"/>
          </p:nvPr>
        </p:nvSpPr>
        <p:spPr>
          <a:xfrm>
            <a:off x="1772775" y="3539525"/>
            <a:ext cx="6656100" cy="309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5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465" name="Shape 465"/>
        <p:cNvGrpSpPr/>
        <p:nvPr/>
      </p:nvGrpSpPr>
      <p:grpSpPr>
        <a:xfrm>
          <a:off x="0" y="0"/>
          <a:ext cx="0" cy="0"/>
          <a:chOff x="0" y="0"/>
          <a:chExt cx="0" cy="0"/>
        </a:xfrm>
      </p:grpSpPr>
      <p:sp>
        <p:nvSpPr>
          <p:cNvPr id="466" name="Google Shape;466;p24"/>
          <p:cNvSpPr txBox="1"/>
          <p:nvPr>
            <p:ph idx="1" type="subTitle"/>
          </p:nvPr>
        </p:nvSpPr>
        <p:spPr>
          <a:xfrm>
            <a:off x="717400" y="2106200"/>
            <a:ext cx="3785700" cy="210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Char char="●"/>
              <a:defRPr sz="1500"/>
            </a:lvl1pPr>
            <a:lvl2pPr lvl="1" rtl="0">
              <a:spcBef>
                <a:spcPts val="1000"/>
              </a:spcBef>
              <a:spcAft>
                <a:spcPts val="0"/>
              </a:spcAft>
              <a:buSzPts val="1500"/>
              <a:buChar char="○"/>
              <a:defRPr sz="1500"/>
            </a:lvl2pPr>
            <a:lvl3pPr lvl="2" rtl="0">
              <a:spcBef>
                <a:spcPts val="1600"/>
              </a:spcBef>
              <a:spcAft>
                <a:spcPts val="0"/>
              </a:spcAft>
              <a:buSzPts val="1500"/>
              <a:buChar char="■"/>
              <a:defRPr sz="1500"/>
            </a:lvl3pPr>
            <a:lvl4pPr lvl="3" rtl="0">
              <a:spcBef>
                <a:spcPts val="1600"/>
              </a:spcBef>
              <a:spcAft>
                <a:spcPts val="0"/>
              </a:spcAft>
              <a:buSzPts val="1500"/>
              <a:buChar char="●"/>
              <a:defRPr sz="1500"/>
            </a:lvl4pPr>
            <a:lvl5pPr lvl="4" rtl="0">
              <a:spcBef>
                <a:spcPts val="1600"/>
              </a:spcBef>
              <a:spcAft>
                <a:spcPts val="0"/>
              </a:spcAft>
              <a:buSzPts val="1500"/>
              <a:buChar char="○"/>
              <a:defRPr sz="1500"/>
            </a:lvl5pPr>
            <a:lvl6pPr lvl="5" rtl="0">
              <a:spcBef>
                <a:spcPts val="1600"/>
              </a:spcBef>
              <a:spcAft>
                <a:spcPts val="0"/>
              </a:spcAft>
              <a:buSzPts val="1500"/>
              <a:buChar char="■"/>
              <a:defRPr sz="1500"/>
            </a:lvl6pPr>
            <a:lvl7pPr lvl="6" rtl="0">
              <a:spcBef>
                <a:spcPts val="1600"/>
              </a:spcBef>
              <a:spcAft>
                <a:spcPts val="0"/>
              </a:spcAft>
              <a:buSzPts val="1500"/>
              <a:buChar char="●"/>
              <a:defRPr sz="1500"/>
            </a:lvl7pPr>
            <a:lvl8pPr lvl="7" rtl="0">
              <a:spcBef>
                <a:spcPts val="1600"/>
              </a:spcBef>
              <a:spcAft>
                <a:spcPts val="0"/>
              </a:spcAft>
              <a:buSzPts val="1500"/>
              <a:buChar char="○"/>
              <a:defRPr sz="1500"/>
            </a:lvl8pPr>
            <a:lvl9pPr lvl="8" rtl="0">
              <a:spcBef>
                <a:spcPts val="1600"/>
              </a:spcBef>
              <a:spcAft>
                <a:spcPts val="1600"/>
              </a:spcAft>
              <a:buSzPts val="1500"/>
              <a:buChar char="■"/>
              <a:defRPr sz="1500"/>
            </a:lvl9pPr>
          </a:lstStyle>
          <a:p/>
        </p:txBody>
      </p:sp>
      <p:sp>
        <p:nvSpPr>
          <p:cNvPr id="467" name="Google Shape;467;p24"/>
          <p:cNvSpPr txBox="1"/>
          <p:nvPr>
            <p:ph idx="2" type="subTitle"/>
          </p:nvPr>
        </p:nvSpPr>
        <p:spPr>
          <a:xfrm>
            <a:off x="4644900" y="2106200"/>
            <a:ext cx="3785700" cy="210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Char char="●"/>
              <a:defRPr sz="1500"/>
            </a:lvl1pPr>
            <a:lvl2pPr lvl="1" rtl="0">
              <a:spcBef>
                <a:spcPts val="1000"/>
              </a:spcBef>
              <a:spcAft>
                <a:spcPts val="0"/>
              </a:spcAft>
              <a:buSzPts val="1500"/>
              <a:buChar char="○"/>
              <a:defRPr sz="1500"/>
            </a:lvl2pPr>
            <a:lvl3pPr lvl="2" rtl="0">
              <a:spcBef>
                <a:spcPts val="1600"/>
              </a:spcBef>
              <a:spcAft>
                <a:spcPts val="0"/>
              </a:spcAft>
              <a:buSzPts val="1500"/>
              <a:buChar char="■"/>
              <a:defRPr sz="1500"/>
            </a:lvl3pPr>
            <a:lvl4pPr lvl="3" rtl="0">
              <a:spcBef>
                <a:spcPts val="1600"/>
              </a:spcBef>
              <a:spcAft>
                <a:spcPts val="0"/>
              </a:spcAft>
              <a:buSzPts val="1500"/>
              <a:buChar char="●"/>
              <a:defRPr sz="1500"/>
            </a:lvl4pPr>
            <a:lvl5pPr lvl="4" rtl="0">
              <a:spcBef>
                <a:spcPts val="1600"/>
              </a:spcBef>
              <a:spcAft>
                <a:spcPts val="0"/>
              </a:spcAft>
              <a:buSzPts val="1500"/>
              <a:buChar char="○"/>
              <a:defRPr sz="1500"/>
            </a:lvl5pPr>
            <a:lvl6pPr lvl="5" rtl="0">
              <a:spcBef>
                <a:spcPts val="1600"/>
              </a:spcBef>
              <a:spcAft>
                <a:spcPts val="0"/>
              </a:spcAft>
              <a:buSzPts val="1500"/>
              <a:buChar char="■"/>
              <a:defRPr sz="1500"/>
            </a:lvl6pPr>
            <a:lvl7pPr lvl="6" rtl="0">
              <a:spcBef>
                <a:spcPts val="1600"/>
              </a:spcBef>
              <a:spcAft>
                <a:spcPts val="0"/>
              </a:spcAft>
              <a:buSzPts val="1500"/>
              <a:buChar char="●"/>
              <a:defRPr sz="1500"/>
            </a:lvl7pPr>
            <a:lvl8pPr lvl="7" rtl="0">
              <a:spcBef>
                <a:spcPts val="1600"/>
              </a:spcBef>
              <a:spcAft>
                <a:spcPts val="0"/>
              </a:spcAft>
              <a:buSzPts val="1500"/>
              <a:buChar char="○"/>
              <a:defRPr sz="1500"/>
            </a:lvl8pPr>
            <a:lvl9pPr lvl="8" rtl="0">
              <a:spcBef>
                <a:spcPts val="1600"/>
              </a:spcBef>
              <a:spcAft>
                <a:spcPts val="1600"/>
              </a:spcAft>
              <a:buSzPts val="1500"/>
              <a:buChar char="■"/>
              <a:defRPr sz="1500"/>
            </a:lvl9pPr>
          </a:lstStyle>
          <a:p/>
        </p:txBody>
      </p:sp>
      <p:grpSp>
        <p:nvGrpSpPr>
          <p:cNvPr id="468" name="Google Shape;468;p24"/>
          <p:cNvGrpSpPr/>
          <p:nvPr/>
        </p:nvGrpSpPr>
        <p:grpSpPr>
          <a:xfrm>
            <a:off x="69150" y="137187"/>
            <a:ext cx="9031450" cy="282372"/>
            <a:chOff x="69150" y="137187"/>
            <a:chExt cx="9031450" cy="282372"/>
          </a:xfrm>
        </p:grpSpPr>
        <p:cxnSp>
          <p:nvCxnSpPr>
            <p:cNvPr id="469" name="Google Shape;469;p24"/>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70" name="Google Shape;470;p24"/>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71" name="Google Shape;471;p24"/>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72" name="Google Shape;472;p24"/>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73" name="Google Shape;473;p24"/>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474" name="Google Shape;474;p24"/>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 name="Google Shape;475;p24"/>
          <p:cNvGrpSpPr/>
          <p:nvPr/>
        </p:nvGrpSpPr>
        <p:grpSpPr>
          <a:xfrm>
            <a:off x="234375" y="117804"/>
            <a:ext cx="256800" cy="256800"/>
            <a:chOff x="234375" y="110636"/>
            <a:chExt cx="256800" cy="256800"/>
          </a:xfrm>
        </p:grpSpPr>
        <p:sp>
          <p:nvSpPr>
            <p:cNvPr id="476" name="Google Shape;476;p24"/>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8" name="Google Shape;478;p24"/>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479" name="Google Shape;479;p24"/>
          <p:cNvGrpSpPr/>
          <p:nvPr/>
        </p:nvGrpSpPr>
        <p:grpSpPr>
          <a:xfrm>
            <a:off x="6760300" y="117804"/>
            <a:ext cx="2161200" cy="256800"/>
            <a:chOff x="6760300" y="96350"/>
            <a:chExt cx="2161200" cy="256800"/>
          </a:xfrm>
        </p:grpSpPr>
        <p:sp>
          <p:nvSpPr>
            <p:cNvPr id="480" name="Google Shape;480;p24"/>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1" name="Google Shape;481;p24"/>
            <p:cNvGrpSpPr/>
            <p:nvPr/>
          </p:nvGrpSpPr>
          <p:grpSpPr>
            <a:xfrm>
              <a:off x="8683881" y="115948"/>
              <a:ext cx="159362" cy="217605"/>
              <a:chOff x="2025348" y="3145361"/>
              <a:chExt cx="406327" cy="554831"/>
            </a:xfrm>
          </p:grpSpPr>
          <p:sp>
            <p:nvSpPr>
              <p:cNvPr id="482" name="Google Shape;482;p24"/>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4" name="Google Shape;484;p2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5" name="Google Shape;485;p24"/>
          <p:cNvSpPr txBox="1"/>
          <p:nvPr>
            <p:ph idx="3" type="subTitle"/>
          </p:nvPr>
        </p:nvSpPr>
        <p:spPr>
          <a:xfrm>
            <a:off x="717400" y="1603700"/>
            <a:ext cx="3785700" cy="502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486" name="Google Shape;486;p24"/>
          <p:cNvSpPr txBox="1"/>
          <p:nvPr>
            <p:ph idx="4" type="subTitle"/>
          </p:nvPr>
        </p:nvSpPr>
        <p:spPr>
          <a:xfrm>
            <a:off x="4644900" y="1603700"/>
            <a:ext cx="3785700" cy="50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6">
    <p:spTree>
      <p:nvGrpSpPr>
        <p:cNvPr id="487" name="Shape 487"/>
        <p:cNvGrpSpPr/>
        <p:nvPr/>
      </p:nvGrpSpPr>
      <p:grpSpPr>
        <a:xfrm>
          <a:off x="0" y="0"/>
          <a:ext cx="0" cy="0"/>
          <a:chOff x="0" y="0"/>
          <a:chExt cx="0" cy="0"/>
        </a:xfrm>
      </p:grpSpPr>
      <p:grpSp>
        <p:nvGrpSpPr>
          <p:cNvPr id="488" name="Google Shape;488;p25"/>
          <p:cNvGrpSpPr/>
          <p:nvPr/>
        </p:nvGrpSpPr>
        <p:grpSpPr>
          <a:xfrm>
            <a:off x="69150" y="137187"/>
            <a:ext cx="9031450" cy="282372"/>
            <a:chOff x="69150" y="137187"/>
            <a:chExt cx="9031450" cy="282372"/>
          </a:xfrm>
        </p:grpSpPr>
        <p:cxnSp>
          <p:nvCxnSpPr>
            <p:cNvPr id="489" name="Google Shape;489;p25"/>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90" name="Google Shape;490;p25"/>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91" name="Google Shape;491;p25"/>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92" name="Google Shape;492;p25"/>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93" name="Google Shape;493;p25"/>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494" name="Google Shape;494;p25"/>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25"/>
          <p:cNvGrpSpPr/>
          <p:nvPr/>
        </p:nvGrpSpPr>
        <p:grpSpPr>
          <a:xfrm>
            <a:off x="234375" y="117804"/>
            <a:ext cx="256800" cy="256800"/>
            <a:chOff x="234375" y="110636"/>
            <a:chExt cx="256800" cy="256800"/>
          </a:xfrm>
        </p:grpSpPr>
        <p:sp>
          <p:nvSpPr>
            <p:cNvPr id="496" name="Google Shape;496;p25"/>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98" name="Google Shape;498;p25"/>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499" name="Google Shape;499;p25"/>
          <p:cNvGrpSpPr/>
          <p:nvPr/>
        </p:nvGrpSpPr>
        <p:grpSpPr>
          <a:xfrm>
            <a:off x="6760300" y="117804"/>
            <a:ext cx="2161200" cy="256800"/>
            <a:chOff x="6760300" y="96350"/>
            <a:chExt cx="2161200" cy="256800"/>
          </a:xfrm>
        </p:grpSpPr>
        <p:sp>
          <p:nvSpPr>
            <p:cNvPr id="500" name="Google Shape;500;p25"/>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25"/>
            <p:cNvGrpSpPr/>
            <p:nvPr/>
          </p:nvGrpSpPr>
          <p:grpSpPr>
            <a:xfrm>
              <a:off x="8683881" y="115948"/>
              <a:ext cx="159362" cy="217605"/>
              <a:chOff x="2025348" y="3145361"/>
              <a:chExt cx="406327" cy="554831"/>
            </a:xfrm>
          </p:grpSpPr>
          <p:sp>
            <p:nvSpPr>
              <p:cNvPr id="502" name="Google Shape;502;p25"/>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4" name="Google Shape;504;p25"/>
          <p:cNvSpPr txBox="1"/>
          <p:nvPr>
            <p:ph type="title"/>
          </p:nvPr>
        </p:nvSpPr>
        <p:spPr>
          <a:xfrm>
            <a:off x="1311963" y="2361963"/>
            <a:ext cx="6519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05" name="Google Shape;505;p25"/>
          <p:cNvSpPr txBox="1"/>
          <p:nvPr>
            <p:ph hasCustomPrompt="1" idx="2" type="title"/>
          </p:nvPr>
        </p:nvSpPr>
        <p:spPr>
          <a:xfrm>
            <a:off x="2996625" y="1243600"/>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6" name="Google Shape;506;p25"/>
          <p:cNvSpPr txBox="1"/>
          <p:nvPr>
            <p:ph idx="1" type="subTitle"/>
          </p:nvPr>
        </p:nvSpPr>
        <p:spPr>
          <a:xfrm>
            <a:off x="1312121" y="3590288"/>
            <a:ext cx="6519900" cy="30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507" name="Shape 507"/>
        <p:cNvGrpSpPr/>
        <p:nvPr/>
      </p:nvGrpSpPr>
      <p:grpSpPr>
        <a:xfrm>
          <a:off x="0" y="0"/>
          <a:ext cx="0" cy="0"/>
          <a:chOff x="0" y="0"/>
          <a:chExt cx="0" cy="0"/>
        </a:xfrm>
      </p:grpSpPr>
      <p:grpSp>
        <p:nvGrpSpPr>
          <p:cNvPr id="508" name="Google Shape;508;p26"/>
          <p:cNvGrpSpPr/>
          <p:nvPr/>
        </p:nvGrpSpPr>
        <p:grpSpPr>
          <a:xfrm>
            <a:off x="69150" y="137187"/>
            <a:ext cx="9031450" cy="282372"/>
            <a:chOff x="69150" y="137187"/>
            <a:chExt cx="9031450" cy="282372"/>
          </a:xfrm>
        </p:grpSpPr>
        <p:cxnSp>
          <p:nvCxnSpPr>
            <p:cNvPr id="509" name="Google Shape;509;p26"/>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10" name="Google Shape;510;p26"/>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11" name="Google Shape;511;p26"/>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12" name="Google Shape;512;p26"/>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13" name="Google Shape;513;p26"/>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514" name="Google Shape;514;p26"/>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5" name="Google Shape;515;p26"/>
          <p:cNvGrpSpPr/>
          <p:nvPr/>
        </p:nvGrpSpPr>
        <p:grpSpPr>
          <a:xfrm>
            <a:off x="234375" y="117804"/>
            <a:ext cx="256800" cy="256800"/>
            <a:chOff x="234375" y="110636"/>
            <a:chExt cx="256800" cy="256800"/>
          </a:xfrm>
        </p:grpSpPr>
        <p:sp>
          <p:nvSpPr>
            <p:cNvPr id="516" name="Google Shape;516;p26"/>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26"/>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519" name="Google Shape;519;p26"/>
          <p:cNvGrpSpPr/>
          <p:nvPr/>
        </p:nvGrpSpPr>
        <p:grpSpPr>
          <a:xfrm>
            <a:off x="6760300" y="117804"/>
            <a:ext cx="2161200" cy="256800"/>
            <a:chOff x="6760300" y="96350"/>
            <a:chExt cx="2161200" cy="256800"/>
          </a:xfrm>
        </p:grpSpPr>
        <p:sp>
          <p:nvSpPr>
            <p:cNvPr id="520" name="Google Shape;520;p26"/>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1" name="Google Shape;521;p26"/>
            <p:cNvGrpSpPr/>
            <p:nvPr/>
          </p:nvGrpSpPr>
          <p:grpSpPr>
            <a:xfrm>
              <a:off x="8683881" y="115948"/>
              <a:ext cx="159362" cy="217605"/>
              <a:chOff x="2025348" y="3145361"/>
              <a:chExt cx="406327" cy="554831"/>
            </a:xfrm>
          </p:grpSpPr>
          <p:sp>
            <p:nvSpPr>
              <p:cNvPr id="522" name="Google Shape;522;p26"/>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4" name="Google Shape;524;p26"/>
          <p:cNvSpPr txBox="1"/>
          <p:nvPr>
            <p:ph idx="1" type="subTitle"/>
          </p:nvPr>
        </p:nvSpPr>
        <p:spPr>
          <a:xfrm>
            <a:off x="715100" y="2793988"/>
            <a:ext cx="4163400" cy="118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525" name="Google Shape;525;p26"/>
          <p:cNvSpPr txBox="1"/>
          <p:nvPr>
            <p:ph type="title"/>
          </p:nvPr>
        </p:nvSpPr>
        <p:spPr>
          <a:xfrm>
            <a:off x="715100" y="1169300"/>
            <a:ext cx="4163400" cy="1472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526" name="Shape 526"/>
        <p:cNvGrpSpPr/>
        <p:nvPr/>
      </p:nvGrpSpPr>
      <p:grpSpPr>
        <a:xfrm>
          <a:off x="0" y="0"/>
          <a:ext cx="0" cy="0"/>
          <a:chOff x="0" y="0"/>
          <a:chExt cx="0" cy="0"/>
        </a:xfrm>
      </p:grpSpPr>
      <p:grpSp>
        <p:nvGrpSpPr>
          <p:cNvPr id="527" name="Google Shape;527;p27"/>
          <p:cNvGrpSpPr/>
          <p:nvPr/>
        </p:nvGrpSpPr>
        <p:grpSpPr>
          <a:xfrm>
            <a:off x="69150" y="137187"/>
            <a:ext cx="9031450" cy="282372"/>
            <a:chOff x="69150" y="137187"/>
            <a:chExt cx="9031450" cy="282372"/>
          </a:xfrm>
        </p:grpSpPr>
        <p:cxnSp>
          <p:nvCxnSpPr>
            <p:cNvPr id="528" name="Google Shape;528;p27"/>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29" name="Google Shape;529;p27"/>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30" name="Google Shape;530;p27"/>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31" name="Google Shape;531;p27"/>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32" name="Google Shape;532;p27"/>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533" name="Google Shape;533;p27"/>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4" name="Google Shape;534;p27"/>
          <p:cNvGrpSpPr/>
          <p:nvPr/>
        </p:nvGrpSpPr>
        <p:grpSpPr>
          <a:xfrm>
            <a:off x="234375" y="117804"/>
            <a:ext cx="256800" cy="256800"/>
            <a:chOff x="234375" y="110636"/>
            <a:chExt cx="256800" cy="256800"/>
          </a:xfrm>
        </p:grpSpPr>
        <p:sp>
          <p:nvSpPr>
            <p:cNvPr id="535" name="Google Shape;535;p27"/>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37" name="Google Shape;537;p27"/>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538" name="Google Shape;538;p27"/>
          <p:cNvGrpSpPr/>
          <p:nvPr/>
        </p:nvGrpSpPr>
        <p:grpSpPr>
          <a:xfrm>
            <a:off x="6760300" y="117804"/>
            <a:ext cx="2161200" cy="256800"/>
            <a:chOff x="6760300" y="96350"/>
            <a:chExt cx="2161200" cy="256800"/>
          </a:xfrm>
        </p:grpSpPr>
        <p:sp>
          <p:nvSpPr>
            <p:cNvPr id="539" name="Google Shape;539;p27"/>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0" name="Google Shape;540;p27"/>
            <p:cNvGrpSpPr/>
            <p:nvPr/>
          </p:nvGrpSpPr>
          <p:grpSpPr>
            <a:xfrm>
              <a:off x="8683881" y="115948"/>
              <a:ext cx="159362" cy="217605"/>
              <a:chOff x="2025348" y="3145361"/>
              <a:chExt cx="406327" cy="554831"/>
            </a:xfrm>
          </p:grpSpPr>
          <p:sp>
            <p:nvSpPr>
              <p:cNvPr id="541" name="Google Shape;541;p27"/>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3" name="Google Shape;543;p27"/>
          <p:cNvSpPr txBox="1"/>
          <p:nvPr>
            <p:ph idx="1" type="subTitle"/>
          </p:nvPr>
        </p:nvSpPr>
        <p:spPr>
          <a:xfrm>
            <a:off x="4723725" y="1981650"/>
            <a:ext cx="3705000" cy="1180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500"/>
              <a:buNone/>
              <a:defRPr sz="15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544" name="Google Shape;544;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
    <p:spTree>
      <p:nvGrpSpPr>
        <p:cNvPr id="545" name="Shape 545"/>
        <p:cNvGrpSpPr/>
        <p:nvPr/>
      </p:nvGrpSpPr>
      <p:grpSpPr>
        <a:xfrm>
          <a:off x="0" y="0"/>
          <a:ext cx="0" cy="0"/>
          <a:chOff x="0" y="0"/>
          <a:chExt cx="0" cy="0"/>
        </a:xfrm>
      </p:grpSpPr>
      <p:grpSp>
        <p:nvGrpSpPr>
          <p:cNvPr id="546" name="Google Shape;546;p28"/>
          <p:cNvGrpSpPr/>
          <p:nvPr/>
        </p:nvGrpSpPr>
        <p:grpSpPr>
          <a:xfrm>
            <a:off x="69150" y="137187"/>
            <a:ext cx="9031450" cy="282372"/>
            <a:chOff x="69150" y="137187"/>
            <a:chExt cx="9031450" cy="282372"/>
          </a:xfrm>
        </p:grpSpPr>
        <p:cxnSp>
          <p:nvCxnSpPr>
            <p:cNvPr id="547" name="Google Shape;547;p28"/>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48" name="Google Shape;548;p28"/>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49" name="Google Shape;549;p28"/>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50" name="Google Shape;550;p28"/>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51" name="Google Shape;551;p28"/>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552" name="Google Shape;552;p28"/>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28"/>
          <p:cNvGrpSpPr/>
          <p:nvPr/>
        </p:nvGrpSpPr>
        <p:grpSpPr>
          <a:xfrm>
            <a:off x="234375" y="117804"/>
            <a:ext cx="256800" cy="256800"/>
            <a:chOff x="234375" y="110636"/>
            <a:chExt cx="256800" cy="256800"/>
          </a:xfrm>
        </p:grpSpPr>
        <p:sp>
          <p:nvSpPr>
            <p:cNvPr id="554" name="Google Shape;554;p28"/>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56" name="Google Shape;556;p28"/>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sp>
        <p:nvSpPr>
          <p:cNvPr id="557" name="Google Shape;557;p28"/>
          <p:cNvSpPr txBox="1"/>
          <p:nvPr>
            <p:ph idx="1" type="subTitle"/>
          </p:nvPr>
        </p:nvSpPr>
        <p:spPr>
          <a:xfrm>
            <a:off x="721000" y="1893600"/>
            <a:ext cx="3931800" cy="135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558" name="Google Shape;558;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59" name="Google Shape;559;p28"/>
          <p:cNvGrpSpPr/>
          <p:nvPr/>
        </p:nvGrpSpPr>
        <p:grpSpPr>
          <a:xfrm>
            <a:off x="6760300" y="117804"/>
            <a:ext cx="2161200" cy="256800"/>
            <a:chOff x="6760300" y="96350"/>
            <a:chExt cx="2161200" cy="256800"/>
          </a:xfrm>
        </p:grpSpPr>
        <p:sp>
          <p:nvSpPr>
            <p:cNvPr id="560" name="Google Shape;560;p28"/>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28"/>
            <p:cNvGrpSpPr/>
            <p:nvPr/>
          </p:nvGrpSpPr>
          <p:grpSpPr>
            <a:xfrm>
              <a:off x="8683881" y="115948"/>
              <a:ext cx="159362" cy="217605"/>
              <a:chOff x="2025348" y="3145361"/>
              <a:chExt cx="406327" cy="554831"/>
            </a:xfrm>
          </p:grpSpPr>
          <p:sp>
            <p:nvSpPr>
              <p:cNvPr id="562" name="Google Shape;562;p28"/>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564" name="Shape 564"/>
        <p:cNvGrpSpPr/>
        <p:nvPr/>
      </p:nvGrpSpPr>
      <p:grpSpPr>
        <a:xfrm>
          <a:off x="0" y="0"/>
          <a:ext cx="0" cy="0"/>
          <a:chOff x="0" y="0"/>
          <a:chExt cx="0" cy="0"/>
        </a:xfrm>
      </p:grpSpPr>
      <p:grpSp>
        <p:nvGrpSpPr>
          <p:cNvPr id="565" name="Google Shape;565;p29"/>
          <p:cNvGrpSpPr/>
          <p:nvPr/>
        </p:nvGrpSpPr>
        <p:grpSpPr>
          <a:xfrm>
            <a:off x="69150" y="137187"/>
            <a:ext cx="9031450" cy="282372"/>
            <a:chOff x="69150" y="137187"/>
            <a:chExt cx="9031450" cy="282372"/>
          </a:xfrm>
        </p:grpSpPr>
        <p:cxnSp>
          <p:nvCxnSpPr>
            <p:cNvPr id="566" name="Google Shape;566;p29"/>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67" name="Google Shape;567;p29"/>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68" name="Google Shape;568;p29"/>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69" name="Google Shape;569;p29"/>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70" name="Google Shape;570;p29"/>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571" name="Google Shape;571;p29"/>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29"/>
          <p:cNvGrpSpPr/>
          <p:nvPr/>
        </p:nvGrpSpPr>
        <p:grpSpPr>
          <a:xfrm>
            <a:off x="234375" y="117804"/>
            <a:ext cx="256800" cy="256800"/>
            <a:chOff x="234375" y="110636"/>
            <a:chExt cx="256800" cy="256800"/>
          </a:xfrm>
        </p:grpSpPr>
        <p:sp>
          <p:nvSpPr>
            <p:cNvPr id="573" name="Google Shape;573;p29"/>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9"/>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75" name="Google Shape;575;p29"/>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576" name="Google Shape;576;p29"/>
          <p:cNvGrpSpPr/>
          <p:nvPr/>
        </p:nvGrpSpPr>
        <p:grpSpPr>
          <a:xfrm>
            <a:off x="6760300" y="117804"/>
            <a:ext cx="2161200" cy="256800"/>
            <a:chOff x="6760300" y="96350"/>
            <a:chExt cx="2161200" cy="256800"/>
          </a:xfrm>
        </p:grpSpPr>
        <p:sp>
          <p:nvSpPr>
            <p:cNvPr id="577" name="Google Shape;577;p29"/>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8" name="Google Shape;578;p29"/>
            <p:cNvGrpSpPr/>
            <p:nvPr/>
          </p:nvGrpSpPr>
          <p:grpSpPr>
            <a:xfrm>
              <a:off x="8683881" y="115948"/>
              <a:ext cx="159362" cy="217605"/>
              <a:chOff x="2025348" y="3145361"/>
              <a:chExt cx="406327" cy="554831"/>
            </a:xfrm>
          </p:grpSpPr>
          <p:sp>
            <p:nvSpPr>
              <p:cNvPr id="579" name="Google Shape;579;p29"/>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9"/>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1" name="Google Shape;581;p29"/>
          <p:cNvSpPr txBox="1"/>
          <p:nvPr>
            <p:ph idx="1" type="subTitle"/>
          </p:nvPr>
        </p:nvSpPr>
        <p:spPr>
          <a:xfrm>
            <a:off x="713100" y="1134125"/>
            <a:ext cx="3739500" cy="347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20B36"/>
              </a:buClr>
              <a:buSzPts val="1600"/>
              <a:buFont typeface="Poppins"/>
              <a:buChar char="●"/>
              <a:defRPr/>
            </a:lvl1pPr>
            <a:lvl2pPr lvl="1" rtl="0" algn="ctr">
              <a:lnSpc>
                <a:spcPct val="100000"/>
              </a:lnSpc>
              <a:spcBef>
                <a:spcPts val="0"/>
              </a:spcBef>
              <a:spcAft>
                <a:spcPts val="0"/>
              </a:spcAft>
              <a:buClr>
                <a:srgbClr val="142850"/>
              </a:buClr>
              <a:buSzPts val="1600"/>
              <a:buFont typeface="Red Hat Text"/>
              <a:buChar char="○"/>
              <a:defRPr/>
            </a:lvl2pPr>
            <a:lvl3pPr lvl="2" rtl="0" algn="ctr">
              <a:lnSpc>
                <a:spcPct val="100000"/>
              </a:lnSpc>
              <a:spcBef>
                <a:spcPts val="0"/>
              </a:spcBef>
              <a:spcAft>
                <a:spcPts val="0"/>
              </a:spcAft>
              <a:buClr>
                <a:srgbClr val="142850"/>
              </a:buClr>
              <a:buSzPts val="1600"/>
              <a:buFont typeface="Red Hat Text"/>
              <a:buChar char="■"/>
              <a:defRPr/>
            </a:lvl3pPr>
            <a:lvl4pPr lvl="3" rtl="0" algn="ctr">
              <a:lnSpc>
                <a:spcPct val="100000"/>
              </a:lnSpc>
              <a:spcBef>
                <a:spcPts val="0"/>
              </a:spcBef>
              <a:spcAft>
                <a:spcPts val="0"/>
              </a:spcAft>
              <a:buClr>
                <a:srgbClr val="142850"/>
              </a:buClr>
              <a:buSzPts val="1600"/>
              <a:buFont typeface="Red Hat Text"/>
              <a:buChar char="●"/>
              <a:defRPr/>
            </a:lvl4pPr>
            <a:lvl5pPr lvl="4" rtl="0" algn="ctr">
              <a:lnSpc>
                <a:spcPct val="100000"/>
              </a:lnSpc>
              <a:spcBef>
                <a:spcPts val="0"/>
              </a:spcBef>
              <a:spcAft>
                <a:spcPts val="0"/>
              </a:spcAft>
              <a:buClr>
                <a:srgbClr val="142850"/>
              </a:buClr>
              <a:buSzPts val="1600"/>
              <a:buFont typeface="Red Hat Text"/>
              <a:buChar char="○"/>
              <a:defRPr/>
            </a:lvl5pPr>
            <a:lvl6pPr lvl="5" rtl="0" algn="ctr">
              <a:lnSpc>
                <a:spcPct val="100000"/>
              </a:lnSpc>
              <a:spcBef>
                <a:spcPts val="0"/>
              </a:spcBef>
              <a:spcAft>
                <a:spcPts val="0"/>
              </a:spcAft>
              <a:buClr>
                <a:srgbClr val="142850"/>
              </a:buClr>
              <a:buSzPts val="1600"/>
              <a:buFont typeface="Red Hat Text"/>
              <a:buChar char="■"/>
              <a:defRPr/>
            </a:lvl6pPr>
            <a:lvl7pPr lvl="6" rtl="0" algn="ctr">
              <a:lnSpc>
                <a:spcPct val="100000"/>
              </a:lnSpc>
              <a:spcBef>
                <a:spcPts val="0"/>
              </a:spcBef>
              <a:spcAft>
                <a:spcPts val="0"/>
              </a:spcAft>
              <a:buClr>
                <a:srgbClr val="142850"/>
              </a:buClr>
              <a:buSzPts val="1600"/>
              <a:buFont typeface="Red Hat Text"/>
              <a:buChar char="●"/>
              <a:defRPr/>
            </a:lvl7pPr>
            <a:lvl8pPr lvl="7" rtl="0" algn="ctr">
              <a:lnSpc>
                <a:spcPct val="100000"/>
              </a:lnSpc>
              <a:spcBef>
                <a:spcPts val="0"/>
              </a:spcBef>
              <a:spcAft>
                <a:spcPts val="0"/>
              </a:spcAft>
              <a:buClr>
                <a:srgbClr val="142850"/>
              </a:buClr>
              <a:buSzPts val="1600"/>
              <a:buFont typeface="Red Hat Text"/>
              <a:buChar char="○"/>
              <a:defRPr/>
            </a:lvl8pPr>
            <a:lvl9pPr lvl="8" rtl="0" algn="ctr">
              <a:lnSpc>
                <a:spcPct val="100000"/>
              </a:lnSpc>
              <a:spcBef>
                <a:spcPts val="0"/>
              </a:spcBef>
              <a:spcAft>
                <a:spcPts val="0"/>
              </a:spcAft>
              <a:buClr>
                <a:srgbClr val="142850"/>
              </a:buClr>
              <a:buSzPts val="1600"/>
              <a:buFont typeface="Red Hat Text"/>
              <a:buChar char="■"/>
              <a:defRPr/>
            </a:lvl9pPr>
          </a:lstStyle>
          <a:p/>
        </p:txBody>
      </p:sp>
      <p:sp>
        <p:nvSpPr>
          <p:cNvPr id="582" name="Google Shape;582;p29"/>
          <p:cNvSpPr txBox="1"/>
          <p:nvPr>
            <p:ph idx="2" type="subTitle"/>
          </p:nvPr>
        </p:nvSpPr>
        <p:spPr>
          <a:xfrm>
            <a:off x="4689400" y="1134125"/>
            <a:ext cx="3739500" cy="347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20B36"/>
              </a:buClr>
              <a:buSzPts val="1600"/>
              <a:buFont typeface="Poppins"/>
              <a:buChar char="●"/>
              <a:defRPr/>
            </a:lvl1pPr>
            <a:lvl2pPr lvl="1" rtl="0" algn="ctr">
              <a:lnSpc>
                <a:spcPct val="100000"/>
              </a:lnSpc>
              <a:spcBef>
                <a:spcPts val="0"/>
              </a:spcBef>
              <a:spcAft>
                <a:spcPts val="0"/>
              </a:spcAft>
              <a:buClr>
                <a:srgbClr val="142850"/>
              </a:buClr>
              <a:buSzPts val="1600"/>
              <a:buFont typeface="Red Hat Text"/>
              <a:buChar char="○"/>
              <a:defRPr/>
            </a:lvl2pPr>
            <a:lvl3pPr lvl="2" rtl="0" algn="ctr">
              <a:lnSpc>
                <a:spcPct val="100000"/>
              </a:lnSpc>
              <a:spcBef>
                <a:spcPts val="0"/>
              </a:spcBef>
              <a:spcAft>
                <a:spcPts val="0"/>
              </a:spcAft>
              <a:buClr>
                <a:srgbClr val="142850"/>
              </a:buClr>
              <a:buSzPts val="1600"/>
              <a:buFont typeface="Red Hat Text"/>
              <a:buChar char="■"/>
              <a:defRPr/>
            </a:lvl3pPr>
            <a:lvl4pPr lvl="3" rtl="0" algn="ctr">
              <a:lnSpc>
                <a:spcPct val="100000"/>
              </a:lnSpc>
              <a:spcBef>
                <a:spcPts val="0"/>
              </a:spcBef>
              <a:spcAft>
                <a:spcPts val="0"/>
              </a:spcAft>
              <a:buClr>
                <a:srgbClr val="142850"/>
              </a:buClr>
              <a:buSzPts val="1600"/>
              <a:buFont typeface="Red Hat Text"/>
              <a:buChar char="●"/>
              <a:defRPr/>
            </a:lvl4pPr>
            <a:lvl5pPr lvl="4" rtl="0" algn="ctr">
              <a:lnSpc>
                <a:spcPct val="100000"/>
              </a:lnSpc>
              <a:spcBef>
                <a:spcPts val="0"/>
              </a:spcBef>
              <a:spcAft>
                <a:spcPts val="0"/>
              </a:spcAft>
              <a:buClr>
                <a:srgbClr val="142850"/>
              </a:buClr>
              <a:buSzPts val="1600"/>
              <a:buFont typeface="Red Hat Text"/>
              <a:buChar char="○"/>
              <a:defRPr/>
            </a:lvl5pPr>
            <a:lvl6pPr lvl="5" rtl="0" algn="ctr">
              <a:lnSpc>
                <a:spcPct val="100000"/>
              </a:lnSpc>
              <a:spcBef>
                <a:spcPts val="0"/>
              </a:spcBef>
              <a:spcAft>
                <a:spcPts val="0"/>
              </a:spcAft>
              <a:buClr>
                <a:srgbClr val="142850"/>
              </a:buClr>
              <a:buSzPts val="1600"/>
              <a:buFont typeface="Red Hat Text"/>
              <a:buChar char="■"/>
              <a:defRPr/>
            </a:lvl6pPr>
            <a:lvl7pPr lvl="6" rtl="0" algn="ctr">
              <a:lnSpc>
                <a:spcPct val="100000"/>
              </a:lnSpc>
              <a:spcBef>
                <a:spcPts val="0"/>
              </a:spcBef>
              <a:spcAft>
                <a:spcPts val="0"/>
              </a:spcAft>
              <a:buClr>
                <a:srgbClr val="142850"/>
              </a:buClr>
              <a:buSzPts val="1600"/>
              <a:buFont typeface="Red Hat Text"/>
              <a:buChar char="●"/>
              <a:defRPr/>
            </a:lvl7pPr>
            <a:lvl8pPr lvl="7" rtl="0" algn="ctr">
              <a:lnSpc>
                <a:spcPct val="100000"/>
              </a:lnSpc>
              <a:spcBef>
                <a:spcPts val="0"/>
              </a:spcBef>
              <a:spcAft>
                <a:spcPts val="0"/>
              </a:spcAft>
              <a:buClr>
                <a:srgbClr val="142850"/>
              </a:buClr>
              <a:buSzPts val="1600"/>
              <a:buFont typeface="Red Hat Text"/>
              <a:buChar char="○"/>
              <a:defRPr/>
            </a:lvl8pPr>
            <a:lvl9pPr lvl="8" rtl="0" algn="ctr">
              <a:lnSpc>
                <a:spcPct val="100000"/>
              </a:lnSpc>
              <a:spcBef>
                <a:spcPts val="0"/>
              </a:spcBef>
              <a:spcAft>
                <a:spcPts val="0"/>
              </a:spcAft>
              <a:buClr>
                <a:srgbClr val="142850"/>
              </a:buClr>
              <a:buSzPts val="1600"/>
              <a:buFont typeface="Red Hat Text"/>
              <a:buChar char="■"/>
              <a:defRPr/>
            </a:lvl9pPr>
          </a:lstStyle>
          <a:p/>
        </p:txBody>
      </p:sp>
      <p:sp>
        <p:nvSpPr>
          <p:cNvPr id="583" name="Google Shape;583;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84" name="Shape 584"/>
        <p:cNvGrpSpPr/>
        <p:nvPr/>
      </p:nvGrpSpPr>
      <p:grpSpPr>
        <a:xfrm>
          <a:off x="0" y="0"/>
          <a:ext cx="0" cy="0"/>
          <a:chOff x="0" y="0"/>
          <a:chExt cx="0" cy="0"/>
        </a:xfrm>
      </p:grpSpPr>
      <p:grpSp>
        <p:nvGrpSpPr>
          <p:cNvPr id="585" name="Google Shape;585;p30"/>
          <p:cNvGrpSpPr/>
          <p:nvPr/>
        </p:nvGrpSpPr>
        <p:grpSpPr>
          <a:xfrm>
            <a:off x="69150" y="137187"/>
            <a:ext cx="9031450" cy="282372"/>
            <a:chOff x="69150" y="137187"/>
            <a:chExt cx="9031450" cy="282372"/>
          </a:xfrm>
        </p:grpSpPr>
        <p:cxnSp>
          <p:nvCxnSpPr>
            <p:cNvPr id="586" name="Google Shape;586;p30"/>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87" name="Google Shape;587;p30"/>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88" name="Google Shape;588;p30"/>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89" name="Google Shape;589;p30"/>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90" name="Google Shape;590;p30"/>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591" name="Google Shape;591;p30"/>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2" name="Google Shape;592;p30"/>
          <p:cNvGrpSpPr/>
          <p:nvPr/>
        </p:nvGrpSpPr>
        <p:grpSpPr>
          <a:xfrm>
            <a:off x="234375" y="117804"/>
            <a:ext cx="256800" cy="256800"/>
            <a:chOff x="234375" y="110636"/>
            <a:chExt cx="256800" cy="256800"/>
          </a:xfrm>
        </p:grpSpPr>
        <p:sp>
          <p:nvSpPr>
            <p:cNvPr id="593" name="Google Shape;593;p30"/>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95" name="Google Shape;595;p30"/>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596" name="Google Shape;596;p30"/>
          <p:cNvGrpSpPr/>
          <p:nvPr/>
        </p:nvGrpSpPr>
        <p:grpSpPr>
          <a:xfrm>
            <a:off x="6760300" y="117804"/>
            <a:ext cx="2161200" cy="256800"/>
            <a:chOff x="6760300" y="96350"/>
            <a:chExt cx="2161200" cy="256800"/>
          </a:xfrm>
        </p:grpSpPr>
        <p:sp>
          <p:nvSpPr>
            <p:cNvPr id="597" name="Google Shape;597;p30"/>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30"/>
            <p:cNvGrpSpPr/>
            <p:nvPr/>
          </p:nvGrpSpPr>
          <p:grpSpPr>
            <a:xfrm>
              <a:off x="8683881" y="115948"/>
              <a:ext cx="159362" cy="217605"/>
              <a:chOff x="2025348" y="3145361"/>
              <a:chExt cx="406327" cy="554831"/>
            </a:xfrm>
          </p:grpSpPr>
          <p:sp>
            <p:nvSpPr>
              <p:cNvPr id="599" name="Google Shape;599;p30"/>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0"/>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1" name="Google Shape;601;p30"/>
          <p:cNvSpPr txBox="1"/>
          <p:nvPr>
            <p:ph type="ctrTitle"/>
          </p:nvPr>
        </p:nvSpPr>
        <p:spPr>
          <a:xfrm>
            <a:off x="2425000" y="722750"/>
            <a:ext cx="4297800" cy="9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02" name="Google Shape;602;p30"/>
          <p:cNvSpPr txBox="1"/>
          <p:nvPr>
            <p:ph idx="1" type="subTitle"/>
          </p:nvPr>
        </p:nvSpPr>
        <p:spPr>
          <a:xfrm>
            <a:off x="2426950" y="1707225"/>
            <a:ext cx="4293900" cy="83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03" name="Google Shape;603;p30"/>
          <p:cNvSpPr txBox="1"/>
          <p:nvPr/>
        </p:nvSpPr>
        <p:spPr>
          <a:xfrm>
            <a:off x="1786325" y="3350375"/>
            <a:ext cx="5597100" cy="866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Fira Code"/>
                <a:ea typeface="Fira Code"/>
                <a:cs typeface="Fira Code"/>
                <a:sym typeface="Fira Code"/>
              </a:rPr>
              <a:t>CREDITS: This presentation template was created by </a:t>
            </a:r>
            <a:r>
              <a:rPr b="1" lang="en" sz="1200">
                <a:solidFill>
                  <a:schemeClr val="dk1"/>
                </a:solidFill>
                <a:uFill>
                  <a:noFill/>
                </a:uFill>
                <a:latin typeface="Fira Code"/>
                <a:ea typeface="Fira Code"/>
                <a:cs typeface="Fira Code"/>
                <a:sym typeface="Fira Code"/>
                <a:hlinkClick r:id="rId2">
                  <a:extLst>
                    <a:ext uri="{A12FA001-AC4F-418D-AE19-62706E023703}">
                      <ahyp:hlinkClr val="tx"/>
                    </a:ext>
                  </a:extLst>
                </a:hlinkClick>
              </a:rPr>
              <a:t>Slidesgo</a:t>
            </a:r>
            <a:r>
              <a:rPr lang="en" sz="1200">
                <a:solidFill>
                  <a:schemeClr val="dk1"/>
                </a:solidFill>
                <a:latin typeface="Fira Code"/>
                <a:ea typeface="Fira Code"/>
                <a:cs typeface="Fira Code"/>
                <a:sym typeface="Fira Code"/>
              </a:rPr>
              <a:t>, and includes icons by </a:t>
            </a:r>
            <a:r>
              <a:rPr b="1" lang="en" sz="1200">
                <a:solidFill>
                  <a:schemeClr val="dk1"/>
                </a:solidFill>
                <a:uFill>
                  <a:noFill/>
                </a:uFill>
                <a:latin typeface="Fira Code"/>
                <a:ea typeface="Fira Code"/>
                <a:cs typeface="Fira Code"/>
                <a:sym typeface="Fira Code"/>
                <a:hlinkClick r:id="rId3">
                  <a:extLst>
                    <a:ext uri="{A12FA001-AC4F-418D-AE19-62706E023703}">
                      <ahyp:hlinkClr val="tx"/>
                    </a:ext>
                  </a:extLst>
                </a:hlinkClick>
              </a:rPr>
              <a:t>Flaticon</a:t>
            </a:r>
            <a:r>
              <a:rPr lang="en" sz="1200">
                <a:solidFill>
                  <a:schemeClr val="dk1"/>
                </a:solidFill>
                <a:latin typeface="Fira Code"/>
                <a:ea typeface="Fira Code"/>
                <a:cs typeface="Fira Code"/>
                <a:sym typeface="Fira Code"/>
              </a:rPr>
              <a:t>, and infographics &amp; images by </a:t>
            </a:r>
            <a:r>
              <a:rPr b="1" lang="en" sz="1200">
                <a:solidFill>
                  <a:schemeClr val="dk1"/>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a:solidFill>
                <a:schemeClr val="dk1"/>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grpSp>
        <p:nvGrpSpPr>
          <p:cNvPr id="49" name="Google Shape;49;p4"/>
          <p:cNvGrpSpPr/>
          <p:nvPr/>
        </p:nvGrpSpPr>
        <p:grpSpPr>
          <a:xfrm>
            <a:off x="69150" y="137187"/>
            <a:ext cx="9031450" cy="282372"/>
            <a:chOff x="69150" y="137187"/>
            <a:chExt cx="9031450" cy="282372"/>
          </a:xfrm>
        </p:grpSpPr>
        <p:cxnSp>
          <p:nvCxnSpPr>
            <p:cNvPr id="50" name="Google Shape;50;p4"/>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1" name="Google Shape;51;p4"/>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2" name="Google Shape;52;p4"/>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3" name="Google Shape;53;p4"/>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4" name="Google Shape;54;p4"/>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55" name="Google Shape;55;p4"/>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4"/>
          <p:cNvGrpSpPr/>
          <p:nvPr/>
        </p:nvGrpSpPr>
        <p:grpSpPr>
          <a:xfrm>
            <a:off x="234375" y="117804"/>
            <a:ext cx="256800" cy="256800"/>
            <a:chOff x="234375" y="110636"/>
            <a:chExt cx="256800" cy="256800"/>
          </a:xfrm>
        </p:grpSpPr>
        <p:sp>
          <p:nvSpPr>
            <p:cNvPr id="57" name="Google Shape;57;p4"/>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9" name="Google Shape;59;p4"/>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60" name="Google Shape;60;p4"/>
          <p:cNvGrpSpPr/>
          <p:nvPr/>
        </p:nvGrpSpPr>
        <p:grpSpPr>
          <a:xfrm>
            <a:off x="6760300" y="117804"/>
            <a:ext cx="2161200" cy="256800"/>
            <a:chOff x="6760300" y="96350"/>
            <a:chExt cx="2161200" cy="256800"/>
          </a:xfrm>
        </p:grpSpPr>
        <p:sp>
          <p:nvSpPr>
            <p:cNvPr id="61" name="Google Shape;61;p4"/>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4"/>
            <p:cNvGrpSpPr/>
            <p:nvPr/>
          </p:nvGrpSpPr>
          <p:grpSpPr>
            <a:xfrm>
              <a:off x="8683881" y="115948"/>
              <a:ext cx="159362" cy="217605"/>
              <a:chOff x="2025348" y="3145361"/>
              <a:chExt cx="406327" cy="554831"/>
            </a:xfrm>
          </p:grpSpPr>
          <p:sp>
            <p:nvSpPr>
              <p:cNvPr id="63" name="Google Shape;63;p4"/>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5" name="Google Shape;65;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 name="Google Shape;66;p4"/>
          <p:cNvSpPr txBox="1"/>
          <p:nvPr>
            <p:ph idx="1" type="body"/>
          </p:nvPr>
        </p:nvSpPr>
        <p:spPr>
          <a:xfrm>
            <a:off x="720000" y="1152475"/>
            <a:ext cx="7704000" cy="3416400"/>
          </a:xfrm>
          <a:prstGeom prst="rect">
            <a:avLst/>
          </a:prstGeom>
        </p:spPr>
        <p:txBody>
          <a:bodyPr anchorCtr="0" anchor="ctr" bIns="91425" lIns="91425" spcFirstLastPara="1" rIns="91425" wrap="square" tIns="91425">
            <a:noAutofit/>
          </a:bodyPr>
          <a:lstStyle>
            <a:lvl1pPr indent="-259080" lvl="0" marL="457200" rtl="0">
              <a:lnSpc>
                <a:spcPct val="100000"/>
              </a:lnSpc>
              <a:spcBef>
                <a:spcPts val="0"/>
              </a:spcBef>
              <a:spcAft>
                <a:spcPts val="0"/>
              </a:spcAft>
              <a:buClr>
                <a:schemeClr val="lt1"/>
              </a:buClr>
              <a:buSzPts val="480"/>
              <a:buAutoNum type="arabicPeriod"/>
              <a:defRPr sz="1000">
                <a:solidFill>
                  <a:srgbClr val="434343"/>
                </a:solidFill>
              </a:defRPr>
            </a:lvl1pPr>
            <a:lvl2pPr indent="-259080" lvl="1" marL="914400" rtl="0">
              <a:lnSpc>
                <a:spcPct val="115000"/>
              </a:lnSpc>
              <a:spcBef>
                <a:spcPts val="0"/>
              </a:spcBef>
              <a:spcAft>
                <a:spcPts val="0"/>
              </a:spcAft>
              <a:buClr>
                <a:schemeClr val="lt1"/>
              </a:buClr>
              <a:buSzPts val="480"/>
              <a:buFont typeface="Roboto Condensed Light"/>
              <a:buAutoNum type="alphaLcPeriod"/>
              <a:defRPr>
                <a:solidFill>
                  <a:srgbClr val="434343"/>
                </a:solidFill>
              </a:defRPr>
            </a:lvl2pPr>
            <a:lvl3pPr indent="-259080" lvl="2" marL="1371600" rtl="0">
              <a:lnSpc>
                <a:spcPct val="115000"/>
              </a:lnSpc>
              <a:spcBef>
                <a:spcPts val="0"/>
              </a:spcBef>
              <a:spcAft>
                <a:spcPts val="0"/>
              </a:spcAft>
              <a:buClr>
                <a:schemeClr val="lt1"/>
              </a:buClr>
              <a:buSzPts val="480"/>
              <a:buFont typeface="Roboto Condensed Light"/>
              <a:buAutoNum type="romanLcPeriod"/>
              <a:defRPr>
                <a:solidFill>
                  <a:srgbClr val="434343"/>
                </a:solidFill>
              </a:defRPr>
            </a:lvl3pPr>
            <a:lvl4pPr indent="-259080" lvl="3" marL="1828800" rtl="0">
              <a:lnSpc>
                <a:spcPct val="115000"/>
              </a:lnSpc>
              <a:spcBef>
                <a:spcPts val="0"/>
              </a:spcBef>
              <a:spcAft>
                <a:spcPts val="0"/>
              </a:spcAft>
              <a:buClr>
                <a:schemeClr val="lt1"/>
              </a:buClr>
              <a:buSzPts val="480"/>
              <a:buFont typeface="Roboto Condensed Light"/>
              <a:buAutoNum type="arabicPeriod"/>
              <a:defRPr>
                <a:solidFill>
                  <a:srgbClr val="434343"/>
                </a:solidFill>
              </a:defRPr>
            </a:lvl4pPr>
            <a:lvl5pPr indent="-259079" lvl="4" marL="2286000" rtl="0">
              <a:lnSpc>
                <a:spcPct val="115000"/>
              </a:lnSpc>
              <a:spcBef>
                <a:spcPts val="0"/>
              </a:spcBef>
              <a:spcAft>
                <a:spcPts val="0"/>
              </a:spcAft>
              <a:buClr>
                <a:schemeClr val="lt1"/>
              </a:buClr>
              <a:buSzPts val="480"/>
              <a:buFont typeface="Roboto Condensed Light"/>
              <a:buAutoNum type="alphaLcPeriod"/>
              <a:defRPr>
                <a:solidFill>
                  <a:srgbClr val="434343"/>
                </a:solidFill>
              </a:defRPr>
            </a:lvl5pPr>
            <a:lvl6pPr indent="-259079" lvl="5" marL="2743200" rtl="0">
              <a:lnSpc>
                <a:spcPct val="115000"/>
              </a:lnSpc>
              <a:spcBef>
                <a:spcPts val="0"/>
              </a:spcBef>
              <a:spcAft>
                <a:spcPts val="0"/>
              </a:spcAft>
              <a:buClr>
                <a:schemeClr val="lt1"/>
              </a:buClr>
              <a:buSzPts val="480"/>
              <a:buFont typeface="Roboto Condensed Light"/>
              <a:buAutoNum type="romanLcPeriod"/>
              <a:defRPr>
                <a:solidFill>
                  <a:srgbClr val="434343"/>
                </a:solidFill>
              </a:defRPr>
            </a:lvl6pPr>
            <a:lvl7pPr indent="-259079" lvl="6" marL="3200400" rtl="0">
              <a:lnSpc>
                <a:spcPct val="115000"/>
              </a:lnSpc>
              <a:spcBef>
                <a:spcPts val="0"/>
              </a:spcBef>
              <a:spcAft>
                <a:spcPts val="0"/>
              </a:spcAft>
              <a:buClr>
                <a:schemeClr val="lt1"/>
              </a:buClr>
              <a:buSzPts val="480"/>
              <a:buFont typeface="Roboto Condensed Light"/>
              <a:buAutoNum type="arabicPeriod"/>
              <a:defRPr>
                <a:solidFill>
                  <a:srgbClr val="434343"/>
                </a:solidFill>
              </a:defRPr>
            </a:lvl7pPr>
            <a:lvl8pPr indent="-259079" lvl="7" marL="3657600" rtl="0">
              <a:lnSpc>
                <a:spcPct val="115000"/>
              </a:lnSpc>
              <a:spcBef>
                <a:spcPts val="0"/>
              </a:spcBef>
              <a:spcAft>
                <a:spcPts val="0"/>
              </a:spcAft>
              <a:buClr>
                <a:schemeClr val="lt1"/>
              </a:buClr>
              <a:buSzPts val="480"/>
              <a:buFont typeface="Roboto Condensed Light"/>
              <a:buAutoNum type="alphaLcPeriod"/>
              <a:defRPr>
                <a:solidFill>
                  <a:srgbClr val="434343"/>
                </a:solidFill>
              </a:defRPr>
            </a:lvl8pPr>
            <a:lvl9pPr indent="-259079" lvl="8" marL="4114800" rtl="0">
              <a:lnSpc>
                <a:spcPct val="115000"/>
              </a:lnSpc>
              <a:spcBef>
                <a:spcPts val="0"/>
              </a:spcBef>
              <a:spcAft>
                <a:spcPts val="0"/>
              </a:spcAft>
              <a:buClr>
                <a:schemeClr val="lt1"/>
              </a:buClr>
              <a:buSzPts val="480"/>
              <a:buFont typeface="Roboto Condensed Light"/>
              <a:buAutoNum type="romanLcPeriod"/>
              <a:defRPr>
                <a:solidFill>
                  <a:srgbClr val="434343"/>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604" name="Shape 604"/>
        <p:cNvGrpSpPr/>
        <p:nvPr/>
      </p:nvGrpSpPr>
      <p:grpSpPr>
        <a:xfrm>
          <a:off x="0" y="0"/>
          <a:ext cx="0" cy="0"/>
          <a:chOff x="0" y="0"/>
          <a:chExt cx="0" cy="0"/>
        </a:xfrm>
      </p:grpSpPr>
      <p:grpSp>
        <p:nvGrpSpPr>
          <p:cNvPr id="605" name="Google Shape;605;p31"/>
          <p:cNvGrpSpPr/>
          <p:nvPr/>
        </p:nvGrpSpPr>
        <p:grpSpPr>
          <a:xfrm>
            <a:off x="69150" y="137187"/>
            <a:ext cx="9031450" cy="282372"/>
            <a:chOff x="69150" y="137187"/>
            <a:chExt cx="9031450" cy="282372"/>
          </a:xfrm>
        </p:grpSpPr>
        <p:cxnSp>
          <p:nvCxnSpPr>
            <p:cNvPr id="606" name="Google Shape;606;p31"/>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07" name="Google Shape;607;p31"/>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08" name="Google Shape;608;p31"/>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09" name="Google Shape;609;p31"/>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10" name="Google Shape;610;p31"/>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611" name="Google Shape;611;p31"/>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31"/>
          <p:cNvGrpSpPr/>
          <p:nvPr/>
        </p:nvGrpSpPr>
        <p:grpSpPr>
          <a:xfrm>
            <a:off x="234375" y="117804"/>
            <a:ext cx="256800" cy="256800"/>
            <a:chOff x="234375" y="110636"/>
            <a:chExt cx="256800" cy="256800"/>
          </a:xfrm>
        </p:grpSpPr>
        <p:sp>
          <p:nvSpPr>
            <p:cNvPr id="613" name="Google Shape;613;p31"/>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253750" y="130008"/>
              <a:ext cx="218100" cy="218100"/>
            </a:xfrm>
            <a:prstGeom prst="smileyFace">
              <a:avLst>
                <a:gd fmla="val 4653"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15" name="Google Shape;615;p31"/>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sp>
        <p:nvSpPr>
          <p:cNvPr id="616" name="Google Shape;616;p31"/>
          <p:cNvSpPr/>
          <p:nvPr/>
        </p:nvSpPr>
        <p:spPr>
          <a:xfrm>
            <a:off x="6760300" y="117804"/>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31"/>
          <p:cNvGrpSpPr/>
          <p:nvPr/>
        </p:nvGrpSpPr>
        <p:grpSpPr>
          <a:xfrm>
            <a:off x="8712862" y="137154"/>
            <a:ext cx="132938" cy="218080"/>
            <a:chOff x="4113132" y="2072643"/>
            <a:chExt cx="406290" cy="666503"/>
          </a:xfrm>
        </p:grpSpPr>
        <p:sp>
          <p:nvSpPr>
            <p:cNvPr id="618" name="Google Shape;618;p31"/>
            <p:cNvSpPr/>
            <p:nvPr/>
          </p:nvSpPr>
          <p:spPr>
            <a:xfrm>
              <a:off x="4113132" y="2072643"/>
              <a:ext cx="406290" cy="662825"/>
            </a:xfrm>
            <a:custGeom>
              <a:rect b="b" l="l" r="r" t="t"/>
              <a:pathLst>
                <a:path extrusionOk="0" h="18014" w="11042">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1"/>
            <p:cNvSpPr/>
            <p:nvPr/>
          </p:nvSpPr>
          <p:spPr>
            <a:xfrm>
              <a:off x="4260422" y="2367223"/>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1"/>
            <p:cNvSpPr/>
            <p:nvPr/>
          </p:nvSpPr>
          <p:spPr>
            <a:xfrm>
              <a:off x="4260422" y="240526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1"/>
            <p:cNvSpPr/>
            <p:nvPr/>
          </p:nvSpPr>
          <p:spPr>
            <a:xfrm>
              <a:off x="4223590" y="2442064"/>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1"/>
            <p:cNvSpPr/>
            <p:nvPr/>
          </p:nvSpPr>
          <p:spPr>
            <a:xfrm>
              <a:off x="4186758" y="2478895"/>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1"/>
            <p:cNvSpPr/>
            <p:nvPr/>
          </p:nvSpPr>
          <p:spPr>
            <a:xfrm>
              <a:off x="4223590"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1"/>
            <p:cNvSpPr/>
            <p:nvPr/>
          </p:nvSpPr>
          <p:spPr>
            <a:xfrm>
              <a:off x="4186758" y="2293559"/>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1"/>
            <p:cNvSpPr/>
            <p:nvPr/>
          </p:nvSpPr>
          <p:spPr>
            <a:xfrm>
              <a:off x="4149964" y="2146269"/>
              <a:ext cx="36832" cy="147327"/>
            </a:xfrm>
            <a:custGeom>
              <a:rect b="b" l="l" r="r" t="t"/>
              <a:pathLst>
                <a:path extrusionOk="0" h="4004" w="1001">
                  <a:moveTo>
                    <a:pt x="0" y="1"/>
                  </a:moveTo>
                  <a:lnTo>
                    <a:pt x="0" y="4004"/>
                  </a:lnTo>
                  <a:lnTo>
                    <a:pt x="1001" y="4004"/>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1"/>
            <p:cNvSpPr/>
            <p:nvPr/>
          </p:nvSpPr>
          <p:spPr>
            <a:xfrm>
              <a:off x="4113132" y="2072643"/>
              <a:ext cx="406290" cy="73664"/>
            </a:xfrm>
            <a:custGeom>
              <a:rect b="b" l="l" r="r" t="t"/>
              <a:pathLst>
                <a:path extrusionOk="0" h="2002" w="11042">
                  <a:moveTo>
                    <a:pt x="0" y="0"/>
                  </a:moveTo>
                  <a:lnTo>
                    <a:pt x="0" y="1001"/>
                  </a:lnTo>
                  <a:lnTo>
                    <a:pt x="0" y="2002"/>
                  </a:lnTo>
                  <a:lnTo>
                    <a:pt x="11042" y="2002"/>
                  </a:lnTo>
                  <a:lnTo>
                    <a:pt x="11042" y="1001"/>
                  </a:lnTo>
                  <a:lnTo>
                    <a:pt x="110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1"/>
            <p:cNvSpPr/>
            <p:nvPr/>
          </p:nvSpPr>
          <p:spPr>
            <a:xfrm>
              <a:off x="4334049" y="2367223"/>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1"/>
            <p:cNvSpPr/>
            <p:nvPr/>
          </p:nvSpPr>
          <p:spPr>
            <a:xfrm>
              <a:off x="4334049" y="240526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1"/>
            <p:cNvSpPr/>
            <p:nvPr/>
          </p:nvSpPr>
          <p:spPr>
            <a:xfrm>
              <a:off x="4370881" y="2442064"/>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1"/>
            <p:cNvSpPr/>
            <p:nvPr/>
          </p:nvSpPr>
          <p:spPr>
            <a:xfrm>
              <a:off x="4408927" y="2478895"/>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1"/>
            <p:cNvSpPr/>
            <p:nvPr/>
          </p:nvSpPr>
          <p:spPr>
            <a:xfrm>
              <a:off x="4370881"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1"/>
            <p:cNvSpPr/>
            <p:nvPr/>
          </p:nvSpPr>
          <p:spPr>
            <a:xfrm>
              <a:off x="4297217" y="2293559"/>
              <a:ext cx="36869" cy="36869"/>
            </a:xfrm>
            <a:custGeom>
              <a:rect b="b" l="l" r="r" t="t"/>
              <a:pathLst>
                <a:path extrusionOk="0" h="1002" w="1002">
                  <a:moveTo>
                    <a:pt x="1" y="1"/>
                  </a:moveTo>
                  <a:lnTo>
                    <a:pt x="1" y="1001"/>
                  </a:lnTo>
                  <a:lnTo>
                    <a:pt x="1002" y="1001"/>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1"/>
            <p:cNvSpPr/>
            <p:nvPr/>
          </p:nvSpPr>
          <p:spPr>
            <a:xfrm>
              <a:off x="4260422" y="2256728"/>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1"/>
            <p:cNvSpPr/>
            <p:nvPr/>
          </p:nvSpPr>
          <p:spPr>
            <a:xfrm>
              <a:off x="4334049" y="2256728"/>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1"/>
            <p:cNvSpPr/>
            <p:nvPr/>
          </p:nvSpPr>
          <p:spPr>
            <a:xfrm>
              <a:off x="4408927" y="2293559"/>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1"/>
            <p:cNvSpPr/>
            <p:nvPr/>
          </p:nvSpPr>
          <p:spPr>
            <a:xfrm>
              <a:off x="4445758" y="2146269"/>
              <a:ext cx="36832" cy="147327"/>
            </a:xfrm>
            <a:custGeom>
              <a:rect b="b" l="l" r="r" t="t"/>
              <a:pathLst>
                <a:path extrusionOk="0" h="4004" w="1001">
                  <a:moveTo>
                    <a:pt x="0" y="1"/>
                  </a:moveTo>
                  <a:lnTo>
                    <a:pt x="0" y="4004"/>
                  </a:lnTo>
                  <a:lnTo>
                    <a:pt x="1001" y="4004"/>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p:nvPr/>
          </p:nvSpPr>
          <p:spPr>
            <a:xfrm>
              <a:off x="4149964" y="2515727"/>
              <a:ext cx="36832" cy="147327"/>
            </a:xfrm>
            <a:custGeom>
              <a:rect b="b" l="l" r="r" t="t"/>
              <a:pathLst>
                <a:path extrusionOk="0" h="4004" w="1001">
                  <a:moveTo>
                    <a:pt x="0" y="0"/>
                  </a:moveTo>
                  <a:lnTo>
                    <a:pt x="0" y="4003"/>
                  </a:lnTo>
                  <a:lnTo>
                    <a:pt x="1001" y="4003"/>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1"/>
            <p:cNvSpPr/>
            <p:nvPr/>
          </p:nvSpPr>
          <p:spPr>
            <a:xfrm>
              <a:off x="4113132" y="2663017"/>
              <a:ext cx="406290" cy="76129"/>
            </a:xfrm>
            <a:custGeom>
              <a:rect b="b" l="l" r="r" t="t"/>
              <a:pathLst>
                <a:path extrusionOk="0" h="2069" w="11042">
                  <a:moveTo>
                    <a:pt x="0" y="0"/>
                  </a:moveTo>
                  <a:lnTo>
                    <a:pt x="0" y="1068"/>
                  </a:lnTo>
                  <a:lnTo>
                    <a:pt x="0" y="2068"/>
                  </a:lnTo>
                  <a:lnTo>
                    <a:pt x="11042" y="2068"/>
                  </a:lnTo>
                  <a:lnTo>
                    <a:pt x="11042" y="1068"/>
                  </a:lnTo>
                  <a:lnTo>
                    <a:pt x="110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1"/>
            <p:cNvSpPr/>
            <p:nvPr/>
          </p:nvSpPr>
          <p:spPr>
            <a:xfrm>
              <a:off x="4223590" y="2515727"/>
              <a:ext cx="185373" cy="110495"/>
            </a:xfrm>
            <a:custGeom>
              <a:rect b="b" l="l" r="r" t="t"/>
              <a:pathLst>
                <a:path extrusionOk="0" h="3003" w="5038">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1"/>
            <p:cNvSpPr/>
            <p:nvPr/>
          </p:nvSpPr>
          <p:spPr>
            <a:xfrm>
              <a:off x="4445758" y="2515727"/>
              <a:ext cx="36832" cy="147327"/>
            </a:xfrm>
            <a:custGeom>
              <a:rect b="b" l="l" r="r" t="t"/>
              <a:pathLst>
                <a:path extrusionOk="0" h="4004" w="1001">
                  <a:moveTo>
                    <a:pt x="0" y="0"/>
                  </a:moveTo>
                  <a:lnTo>
                    <a:pt x="0" y="4003"/>
                  </a:lnTo>
                  <a:lnTo>
                    <a:pt x="1001" y="4003"/>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641" name="Shape 641"/>
        <p:cNvGrpSpPr/>
        <p:nvPr/>
      </p:nvGrpSpPr>
      <p:grpSpPr>
        <a:xfrm>
          <a:off x="0" y="0"/>
          <a:ext cx="0" cy="0"/>
          <a:chOff x="0" y="0"/>
          <a:chExt cx="0" cy="0"/>
        </a:xfrm>
      </p:grpSpPr>
      <p:grpSp>
        <p:nvGrpSpPr>
          <p:cNvPr id="642" name="Google Shape;642;p32"/>
          <p:cNvGrpSpPr/>
          <p:nvPr/>
        </p:nvGrpSpPr>
        <p:grpSpPr>
          <a:xfrm>
            <a:off x="69150" y="137187"/>
            <a:ext cx="9031450" cy="282372"/>
            <a:chOff x="69150" y="137187"/>
            <a:chExt cx="9031450" cy="282372"/>
          </a:xfrm>
        </p:grpSpPr>
        <p:cxnSp>
          <p:nvCxnSpPr>
            <p:cNvPr id="643" name="Google Shape;643;p32"/>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44" name="Google Shape;644;p32"/>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45" name="Google Shape;645;p32"/>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46" name="Google Shape;646;p32"/>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32"/>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648" name="Google Shape;648;p32"/>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9" name="Google Shape;649;p32"/>
          <p:cNvGrpSpPr/>
          <p:nvPr/>
        </p:nvGrpSpPr>
        <p:grpSpPr>
          <a:xfrm>
            <a:off x="234375" y="117804"/>
            <a:ext cx="256800" cy="256800"/>
            <a:chOff x="234375" y="110636"/>
            <a:chExt cx="256800" cy="256800"/>
          </a:xfrm>
        </p:grpSpPr>
        <p:sp>
          <p:nvSpPr>
            <p:cNvPr id="650" name="Google Shape;650;p32"/>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a:off x="253750" y="130008"/>
              <a:ext cx="218100" cy="218100"/>
            </a:xfrm>
            <a:prstGeom prst="leftRightArrowCallout">
              <a:avLst>
                <a:gd fmla="val 34916" name="adj1"/>
                <a:gd fmla="val 25000" name="adj2"/>
                <a:gd fmla="val 35030" name="adj3"/>
                <a:gd fmla="val 48123" name="adj4"/>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52" name="Google Shape;652;p32"/>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sp>
        <p:nvSpPr>
          <p:cNvPr id="653" name="Google Shape;653;p32"/>
          <p:cNvSpPr/>
          <p:nvPr/>
        </p:nvSpPr>
        <p:spPr>
          <a:xfrm>
            <a:off x="6760300" y="117804"/>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a:off x="8690995" y="137150"/>
            <a:ext cx="152400" cy="218100"/>
          </a:xfrm>
          <a:prstGeom prst="curvedLeftArrow">
            <a:avLst>
              <a:gd fmla="val 25000" name="adj1"/>
              <a:gd fmla="val 50000" name="adj2"/>
              <a:gd fmla="val 25000" name="adj3"/>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grpSp>
        <p:nvGrpSpPr>
          <p:cNvPr id="68" name="Google Shape;68;p5"/>
          <p:cNvGrpSpPr/>
          <p:nvPr/>
        </p:nvGrpSpPr>
        <p:grpSpPr>
          <a:xfrm>
            <a:off x="69150" y="137187"/>
            <a:ext cx="9031450" cy="282372"/>
            <a:chOff x="69150" y="137187"/>
            <a:chExt cx="9031450" cy="282372"/>
          </a:xfrm>
        </p:grpSpPr>
        <p:cxnSp>
          <p:nvCxnSpPr>
            <p:cNvPr id="69" name="Google Shape;69;p5"/>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0" name="Google Shape;70;p5"/>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1" name="Google Shape;71;p5"/>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2" name="Google Shape;72;p5"/>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3" name="Google Shape;73;p5"/>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74" name="Google Shape;74;p5"/>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5"/>
          <p:cNvGrpSpPr/>
          <p:nvPr/>
        </p:nvGrpSpPr>
        <p:grpSpPr>
          <a:xfrm>
            <a:off x="234375" y="117804"/>
            <a:ext cx="256800" cy="256800"/>
            <a:chOff x="234375" y="110636"/>
            <a:chExt cx="256800" cy="256800"/>
          </a:xfrm>
        </p:grpSpPr>
        <p:sp>
          <p:nvSpPr>
            <p:cNvPr id="76" name="Google Shape;76;p5"/>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8" name="Google Shape;78;p5"/>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79" name="Google Shape;79;p5"/>
          <p:cNvGrpSpPr/>
          <p:nvPr/>
        </p:nvGrpSpPr>
        <p:grpSpPr>
          <a:xfrm>
            <a:off x="6760300" y="117804"/>
            <a:ext cx="2161200" cy="256800"/>
            <a:chOff x="6760300" y="96350"/>
            <a:chExt cx="2161200" cy="256800"/>
          </a:xfrm>
        </p:grpSpPr>
        <p:sp>
          <p:nvSpPr>
            <p:cNvPr id="80" name="Google Shape;80;p5"/>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5"/>
            <p:cNvGrpSpPr/>
            <p:nvPr/>
          </p:nvGrpSpPr>
          <p:grpSpPr>
            <a:xfrm>
              <a:off x="8683881" y="115948"/>
              <a:ext cx="159362" cy="217605"/>
              <a:chOff x="2025348" y="3145361"/>
              <a:chExt cx="406327" cy="554831"/>
            </a:xfrm>
          </p:grpSpPr>
          <p:sp>
            <p:nvSpPr>
              <p:cNvPr id="82" name="Google Shape;82;p5"/>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5"/>
          <p:cNvSpPr txBox="1"/>
          <p:nvPr>
            <p:ph idx="1" type="subTitle"/>
          </p:nvPr>
        </p:nvSpPr>
        <p:spPr>
          <a:xfrm>
            <a:off x="897338" y="1992600"/>
            <a:ext cx="3390600" cy="444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5" name="Google Shape;85;p5"/>
          <p:cNvSpPr txBox="1"/>
          <p:nvPr>
            <p:ph idx="2" type="subTitle"/>
          </p:nvPr>
        </p:nvSpPr>
        <p:spPr>
          <a:xfrm>
            <a:off x="4856037" y="1992600"/>
            <a:ext cx="3390600" cy="44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6" name="Google Shape;86;p5"/>
          <p:cNvSpPr txBox="1"/>
          <p:nvPr>
            <p:ph idx="3" type="subTitle"/>
          </p:nvPr>
        </p:nvSpPr>
        <p:spPr>
          <a:xfrm>
            <a:off x="897338" y="2437500"/>
            <a:ext cx="33906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 name="Google Shape;87;p5"/>
          <p:cNvSpPr txBox="1"/>
          <p:nvPr>
            <p:ph idx="4" type="subTitle"/>
          </p:nvPr>
        </p:nvSpPr>
        <p:spPr>
          <a:xfrm>
            <a:off x="4856038" y="2437500"/>
            <a:ext cx="33906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 name="Google Shape;88;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grpSp>
        <p:nvGrpSpPr>
          <p:cNvPr id="90" name="Google Shape;90;p6"/>
          <p:cNvGrpSpPr/>
          <p:nvPr/>
        </p:nvGrpSpPr>
        <p:grpSpPr>
          <a:xfrm>
            <a:off x="69150" y="137187"/>
            <a:ext cx="9031450" cy="282372"/>
            <a:chOff x="69150" y="137187"/>
            <a:chExt cx="9031450" cy="282372"/>
          </a:xfrm>
        </p:grpSpPr>
        <p:cxnSp>
          <p:nvCxnSpPr>
            <p:cNvPr id="91" name="Google Shape;91;p6"/>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2" name="Google Shape;92;p6"/>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3" name="Google Shape;93;p6"/>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4" name="Google Shape;94;p6"/>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5" name="Google Shape;95;p6"/>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96" name="Google Shape;96;p6"/>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6"/>
          <p:cNvGrpSpPr/>
          <p:nvPr/>
        </p:nvGrpSpPr>
        <p:grpSpPr>
          <a:xfrm>
            <a:off x="234375" y="117804"/>
            <a:ext cx="256800" cy="256800"/>
            <a:chOff x="234375" y="110636"/>
            <a:chExt cx="256800" cy="256800"/>
          </a:xfrm>
        </p:grpSpPr>
        <p:sp>
          <p:nvSpPr>
            <p:cNvPr id="98" name="Google Shape;98;p6"/>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0" name="Google Shape;100;p6"/>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01" name="Google Shape;101;p6"/>
          <p:cNvGrpSpPr/>
          <p:nvPr/>
        </p:nvGrpSpPr>
        <p:grpSpPr>
          <a:xfrm>
            <a:off x="6760300" y="117804"/>
            <a:ext cx="2161200" cy="256800"/>
            <a:chOff x="6760300" y="96350"/>
            <a:chExt cx="2161200" cy="256800"/>
          </a:xfrm>
        </p:grpSpPr>
        <p:sp>
          <p:nvSpPr>
            <p:cNvPr id="102" name="Google Shape;102;p6"/>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6"/>
            <p:cNvGrpSpPr/>
            <p:nvPr/>
          </p:nvGrpSpPr>
          <p:grpSpPr>
            <a:xfrm>
              <a:off x="8683881" y="115948"/>
              <a:ext cx="159362" cy="217605"/>
              <a:chOff x="2025348" y="3145361"/>
              <a:chExt cx="406327" cy="554831"/>
            </a:xfrm>
          </p:grpSpPr>
          <p:sp>
            <p:nvSpPr>
              <p:cNvPr id="104" name="Google Shape;104;p6"/>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6" name="Google Shape;106;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7"/>
          <p:cNvGrpSpPr/>
          <p:nvPr/>
        </p:nvGrpSpPr>
        <p:grpSpPr>
          <a:xfrm>
            <a:off x="69150" y="137187"/>
            <a:ext cx="9031450" cy="282372"/>
            <a:chOff x="69150" y="137187"/>
            <a:chExt cx="9031450" cy="282372"/>
          </a:xfrm>
        </p:grpSpPr>
        <p:cxnSp>
          <p:nvCxnSpPr>
            <p:cNvPr id="109" name="Google Shape;109;p7"/>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0" name="Google Shape;110;p7"/>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1" name="Google Shape;111;p7"/>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2" name="Google Shape;112;p7"/>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3" name="Google Shape;113;p7"/>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14" name="Google Shape;114;p7"/>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7"/>
          <p:cNvGrpSpPr/>
          <p:nvPr/>
        </p:nvGrpSpPr>
        <p:grpSpPr>
          <a:xfrm>
            <a:off x="234375" y="117804"/>
            <a:ext cx="256800" cy="256800"/>
            <a:chOff x="234375" y="110636"/>
            <a:chExt cx="256800" cy="256800"/>
          </a:xfrm>
        </p:grpSpPr>
        <p:sp>
          <p:nvSpPr>
            <p:cNvPr id="116" name="Google Shape;116;p7"/>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8" name="Google Shape;118;p7"/>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19" name="Google Shape;119;p7"/>
          <p:cNvGrpSpPr/>
          <p:nvPr/>
        </p:nvGrpSpPr>
        <p:grpSpPr>
          <a:xfrm>
            <a:off x="6760300" y="117804"/>
            <a:ext cx="2161200" cy="256800"/>
            <a:chOff x="6760300" y="96350"/>
            <a:chExt cx="2161200" cy="256800"/>
          </a:xfrm>
        </p:grpSpPr>
        <p:sp>
          <p:nvSpPr>
            <p:cNvPr id="120" name="Google Shape;120;p7"/>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7"/>
            <p:cNvGrpSpPr/>
            <p:nvPr/>
          </p:nvGrpSpPr>
          <p:grpSpPr>
            <a:xfrm>
              <a:off x="8683881" y="115948"/>
              <a:ext cx="159362" cy="217605"/>
              <a:chOff x="2025348" y="3145361"/>
              <a:chExt cx="406327" cy="554831"/>
            </a:xfrm>
          </p:grpSpPr>
          <p:sp>
            <p:nvSpPr>
              <p:cNvPr id="122" name="Google Shape;122;p7"/>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4" name="Google Shape;124;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5" name="Google Shape;125;p7"/>
          <p:cNvSpPr txBox="1"/>
          <p:nvPr>
            <p:ph idx="1" type="body"/>
          </p:nvPr>
        </p:nvSpPr>
        <p:spPr>
          <a:xfrm>
            <a:off x="720000" y="1152475"/>
            <a:ext cx="5199300" cy="34164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rgbClr val="BA4C96"/>
              </a:buClr>
              <a:buSzPts val="1600"/>
              <a:buFont typeface="Poppins"/>
              <a:buChar char="●"/>
              <a:defRPr sz="1500">
                <a:solidFill>
                  <a:srgbClr val="434343"/>
                </a:solidFill>
              </a:defRPr>
            </a:lvl1pPr>
            <a:lvl2pPr indent="-330200" lvl="1" marL="914400" rtl="0">
              <a:lnSpc>
                <a:spcPct val="115000"/>
              </a:lnSpc>
              <a:spcBef>
                <a:spcPts val="0"/>
              </a:spcBef>
              <a:spcAft>
                <a:spcPts val="0"/>
              </a:spcAft>
              <a:buClr>
                <a:schemeClr val="lt1"/>
              </a:buClr>
              <a:buSzPts val="1600"/>
              <a:buFont typeface="Poppins"/>
              <a:buChar char="○"/>
              <a:defRPr>
                <a:solidFill>
                  <a:srgbClr val="434343"/>
                </a:solidFill>
              </a:defRPr>
            </a:lvl2pPr>
            <a:lvl3pPr indent="-330200" lvl="2" marL="1371600" rtl="0">
              <a:lnSpc>
                <a:spcPct val="115000"/>
              </a:lnSpc>
              <a:spcBef>
                <a:spcPts val="0"/>
              </a:spcBef>
              <a:spcAft>
                <a:spcPts val="0"/>
              </a:spcAft>
              <a:buClr>
                <a:schemeClr val="lt1"/>
              </a:buClr>
              <a:buSzPts val="1600"/>
              <a:buFont typeface="Poppins"/>
              <a:buChar char="■"/>
              <a:defRPr>
                <a:solidFill>
                  <a:srgbClr val="434343"/>
                </a:solidFill>
              </a:defRPr>
            </a:lvl3pPr>
            <a:lvl4pPr indent="-330200" lvl="3" marL="1828800" rtl="0">
              <a:lnSpc>
                <a:spcPct val="115000"/>
              </a:lnSpc>
              <a:spcBef>
                <a:spcPts val="0"/>
              </a:spcBef>
              <a:spcAft>
                <a:spcPts val="0"/>
              </a:spcAft>
              <a:buClr>
                <a:schemeClr val="lt1"/>
              </a:buClr>
              <a:buSzPts val="1600"/>
              <a:buFont typeface="Poppins"/>
              <a:buChar char="●"/>
              <a:defRPr>
                <a:solidFill>
                  <a:srgbClr val="434343"/>
                </a:solidFill>
              </a:defRPr>
            </a:lvl4pPr>
            <a:lvl5pPr indent="-330200" lvl="4" marL="2286000" rtl="0">
              <a:lnSpc>
                <a:spcPct val="115000"/>
              </a:lnSpc>
              <a:spcBef>
                <a:spcPts val="0"/>
              </a:spcBef>
              <a:spcAft>
                <a:spcPts val="0"/>
              </a:spcAft>
              <a:buClr>
                <a:schemeClr val="lt1"/>
              </a:buClr>
              <a:buSzPts val="1600"/>
              <a:buFont typeface="Poppins"/>
              <a:buChar char="○"/>
              <a:defRPr>
                <a:solidFill>
                  <a:srgbClr val="434343"/>
                </a:solidFill>
              </a:defRPr>
            </a:lvl5pPr>
            <a:lvl6pPr indent="-330200" lvl="5" marL="2743200" rtl="0">
              <a:lnSpc>
                <a:spcPct val="115000"/>
              </a:lnSpc>
              <a:spcBef>
                <a:spcPts val="0"/>
              </a:spcBef>
              <a:spcAft>
                <a:spcPts val="0"/>
              </a:spcAft>
              <a:buClr>
                <a:schemeClr val="lt1"/>
              </a:buClr>
              <a:buSzPts val="1600"/>
              <a:buFont typeface="Poppins"/>
              <a:buChar char="■"/>
              <a:defRPr>
                <a:solidFill>
                  <a:srgbClr val="434343"/>
                </a:solidFill>
              </a:defRPr>
            </a:lvl6pPr>
            <a:lvl7pPr indent="-330200" lvl="6" marL="3200400" rtl="0">
              <a:lnSpc>
                <a:spcPct val="115000"/>
              </a:lnSpc>
              <a:spcBef>
                <a:spcPts val="0"/>
              </a:spcBef>
              <a:spcAft>
                <a:spcPts val="0"/>
              </a:spcAft>
              <a:buClr>
                <a:schemeClr val="lt1"/>
              </a:buClr>
              <a:buSzPts val="1600"/>
              <a:buFont typeface="Poppins"/>
              <a:buChar char="●"/>
              <a:defRPr>
                <a:solidFill>
                  <a:srgbClr val="434343"/>
                </a:solidFill>
              </a:defRPr>
            </a:lvl7pPr>
            <a:lvl8pPr indent="-330200" lvl="7" marL="3657600" rtl="0">
              <a:lnSpc>
                <a:spcPct val="115000"/>
              </a:lnSpc>
              <a:spcBef>
                <a:spcPts val="0"/>
              </a:spcBef>
              <a:spcAft>
                <a:spcPts val="0"/>
              </a:spcAft>
              <a:buClr>
                <a:schemeClr val="lt1"/>
              </a:buClr>
              <a:buSzPts val="1600"/>
              <a:buFont typeface="Poppins"/>
              <a:buChar char="○"/>
              <a:defRPr>
                <a:solidFill>
                  <a:srgbClr val="434343"/>
                </a:solidFill>
              </a:defRPr>
            </a:lvl8pPr>
            <a:lvl9pPr indent="-330200" lvl="8" marL="4114800" rtl="0">
              <a:lnSpc>
                <a:spcPct val="115000"/>
              </a:lnSpc>
              <a:spcBef>
                <a:spcPts val="0"/>
              </a:spcBef>
              <a:spcAft>
                <a:spcPts val="0"/>
              </a:spcAft>
              <a:buClr>
                <a:schemeClr val="lt1"/>
              </a:buClr>
              <a:buSzPts val="1600"/>
              <a:buFont typeface="Poppins"/>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6" name="Shape 126"/>
        <p:cNvGrpSpPr/>
        <p:nvPr/>
      </p:nvGrpSpPr>
      <p:grpSpPr>
        <a:xfrm>
          <a:off x="0" y="0"/>
          <a:ext cx="0" cy="0"/>
          <a:chOff x="0" y="0"/>
          <a:chExt cx="0" cy="0"/>
        </a:xfrm>
      </p:grpSpPr>
      <p:grpSp>
        <p:nvGrpSpPr>
          <p:cNvPr id="127" name="Google Shape;127;p8"/>
          <p:cNvGrpSpPr/>
          <p:nvPr/>
        </p:nvGrpSpPr>
        <p:grpSpPr>
          <a:xfrm>
            <a:off x="69150" y="137187"/>
            <a:ext cx="9031450" cy="282372"/>
            <a:chOff x="69150" y="137187"/>
            <a:chExt cx="9031450" cy="282372"/>
          </a:xfrm>
        </p:grpSpPr>
        <p:cxnSp>
          <p:nvCxnSpPr>
            <p:cNvPr id="128" name="Google Shape;128;p8"/>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29" name="Google Shape;129;p8"/>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0" name="Google Shape;130;p8"/>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1" name="Google Shape;131;p8"/>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2" name="Google Shape;132;p8"/>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33" name="Google Shape;133;p8"/>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8"/>
          <p:cNvGrpSpPr/>
          <p:nvPr/>
        </p:nvGrpSpPr>
        <p:grpSpPr>
          <a:xfrm>
            <a:off x="234375" y="117804"/>
            <a:ext cx="256800" cy="256800"/>
            <a:chOff x="234375" y="110636"/>
            <a:chExt cx="256800" cy="256800"/>
          </a:xfrm>
        </p:grpSpPr>
        <p:sp>
          <p:nvSpPr>
            <p:cNvPr id="135" name="Google Shape;135;p8"/>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7" name="Google Shape;137;p8"/>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38" name="Google Shape;138;p8"/>
          <p:cNvGrpSpPr/>
          <p:nvPr/>
        </p:nvGrpSpPr>
        <p:grpSpPr>
          <a:xfrm>
            <a:off x="6760300" y="117804"/>
            <a:ext cx="2161200" cy="256800"/>
            <a:chOff x="6760300" y="96350"/>
            <a:chExt cx="2161200" cy="256800"/>
          </a:xfrm>
        </p:grpSpPr>
        <p:sp>
          <p:nvSpPr>
            <p:cNvPr id="139" name="Google Shape;139;p8"/>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8"/>
            <p:cNvGrpSpPr/>
            <p:nvPr/>
          </p:nvGrpSpPr>
          <p:grpSpPr>
            <a:xfrm>
              <a:off x="8683881" y="115948"/>
              <a:ext cx="159362" cy="217605"/>
              <a:chOff x="2025348" y="3145361"/>
              <a:chExt cx="406327" cy="554831"/>
            </a:xfrm>
          </p:grpSpPr>
          <p:sp>
            <p:nvSpPr>
              <p:cNvPr id="141" name="Google Shape;141;p8"/>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3" name="Google Shape;143;p8"/>
          <p:cNvSpPr txBox="1"/>
          <p:nvPr>
            <p:ph type="title"/>
          </p:nvPr>
        </p:nvSpPr>
        <p:spPr>
          <a:xfrm>
            <a:off x="715050" y="960600"/>
            <a:ext cx="7713900" cy="32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11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4" name="Shape 144"/>
        <p:cNvGrpSpPr/>
        <p:nvPr/>
      </p:nvGrpSpPr>
      <p:grpSpPr>
        <a:xfrm>
          <a:off x="0" y="0"/>
          <a:ext cx="0" cy="0"/>
          <a:chOff x="0" y="0"/>
          <a:chExt cx="0" cy="0"/>
        </a:xfrm>
      </p:grpSpPr>
      <p:grpSp>
        <p:nvGrpSpPr>
          <p:cNvPr id="145" name="Google Shape;145;p9"/>
          <p:cNvGrpSpPr/>
          <p:nvPr/>
        </p:nvGrpSpPr>
        <p:grpSpPr>
          <a:xfrm>
            <a:off x="69150" y="137187"/>
            <a:ext cx="9031450" cy="282372"/>
            <a:chOff x="69150" y="137187"/>
            <a:chExt cx="9031450" cy="282372"/>
          </a:xfrm>
        </p:grpSpPr>
        <p:cxnSp>
          <p:nvCxnSpPr>
            <p:cNvPr id="146" name="Google Shape;146;p9"/>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7" name="Google Shape;147;p9"/>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8" name="Google Shape;148;p9"/>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9" name="Google Shape;149;p9"/>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50" name="Google Shape;150;p9"/>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51" name="Google Shape;151;p9"/>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9"/>
          <p:cNvGrpSpPr/>
          <p:nvPr/>
        </p:nvGrpSpPr>
        <p:grpSpPr>
          <a:xfrm>
            <a:off x="234375" y="117804"/>
            <a:ext cx="256800" cy="256800"/>
            <a:chOff x="234375" y="110636"/>
            <a:chExt cx="256800" cy="256800"/>
          </a:xfrm>
        </p:grpSpPr>
        <p:sp>
          <p:nvSpPr>
            <p:cNvPr id="153" name="Google Shape;153;p9"/>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5" name="Google Shape;155;p9"/>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56" name="Google Shape;156;p9"/>
          <p:cNvGrpSpPr/>
          <p:nvPr/>
        </p:nvGrpSpPr>
        <p:grpSpPr>
          <a:xfrm>
            <a:off x="6760300" y="117804"/>
            <a:ext cx="2161200" cy="256800"/>
            <a:chOff x="6760300" y="96350"/>
            <a:chExt cx="2161200" cy="256800"/>
          </a:xfrm>
        </p:grpSpPr>
        <p:sp>
          <p:nvSpPr>
            <p:cNvPr id="157" name="Google Shape;157;p9"/>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9"/>
            <p:cNvGrpSpPr/>
            <p:nvPr/>
          </p:nvGrpSpPr>
          <p:grpSpPr>
            <a:xfrm>
              <a:off x="8683881" y="115948"/>
              <a:ext cx="159362" cy="217605"/>
              <a:chOff x="2025348" y="3145361"/>
              <a:chExt cx="406327" cy="554831"/>
            </a:xfrm>
          </p:grpSpPr>
          <p:sp>
            <p:nvSpPr>
              <p:cNvPr id="159" name="Google Shape;159;p9"/>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 name="Google Shape;161;p9"/>
          <p:cNvSpPr txBox="1"/>
          <p:nvPr>
            <p:ph type="title"/>
          </p:nvPr>
        </p:nvSpPr>
        <p:spPr>
          <a:xfrm>
            <a:off x="715100" y="1547575"/>
            <a:ext cx="4661100" cy="648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2" name="Google Shape;162;p9"/>
          <p:cNvSpPr txBox="1"/>
          <p:nvPr>
            <p:ph idx="1" type="subTitle"/>
          </p:nvPr>
        </p:nvSpPr>
        <p:spPr>
          <a:xfrm>
            <a:off x="715100" y="2305922"/>
            <a:ext cx="4661100" cy="129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3" name="Shape 163"/>
        <p:cNvGrpSpPr/>
        <p:nvPr/>
      </p:nvGrpSpPr>
      <p:grpSpPr>
        <a:xfrm>
          <a:off x="0" y="0"/>
          <a:ext cx="0" cy="0"/>
          <a:chOff x="0" y="0"/>
          <a:chExt cx="0" cy="0"/>
        </a:xfrm>
      </p:grpSpPr>
      <p:grpSp>
        <p:nvGrpSpPr>
          <p:cNvPr id="164" name="Google Shape;164;p10"/>
          <p:cNvGrpSpPr/>
          <p:nvPr/>
        </p:nvGrpSpPr>
        <p:grpSpPr>
          <a:xfrm>
            <a:off x="69150" y="137187"/>
            <a:ext cx="9031450" cy="282372"/>
            <a:chOff x="69150" y="137187"/>
            <a:chExt cx="9031450" cy="282372"/>
          </a:xfrm>
        </p:grpSpPr>
        <p:cxnSp>
          <p:nvCxnSpPr>
            <p:cNvPr id="165" name="Google Shape;165;p10"/>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6" name="Google Shape;166;p10"/>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7" name="Google Shape;167;p10"/>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8" name="Google Shape;168;p10"/>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9" name="Google Shape;169;p10"/>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70" name="Google Shape;170;p10"/>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10"/>
          <p:cNvGrpSpPr/>
          <p:nvPr/>
        </p:nvGrpSpPr>
        <p:grpSpPr>
          <a:xfrm>
            <a:off x="234375" y="117804"/>
            <a:ext cx="256800" cy="256800"/>
            <a:chOff x="234375" y="110636"/>
            <a:chExt cx="256800" cy="256800"/>
          </a:xfrm>
        </p:grpSpPr>
        <p:sp>
          <p:nvSpPr>
            <p:cNvPr id="172" name="Google Shape;172;p10"/>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4" name="Google Shape;174;p10"/>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75" name="Google Shape;175;p10"/>
          <p:cNvGrpSpPr/>
          <p:nvPr/>
        </p:nvGrpSpPr>
        <p:grpSpPr>
          <a:xfrm>
            <a:off x="6760300" y="117804"/>
            <a:ext cx="2161200" cy="256800"/>
            <a:chOff x="6760300" y="96350"/>
            <a:chExt cx="2161200" cy="256800"/>
          </a:xfrm>
        </p:grpSpPr>
        <p:sp>
          <p:nvSpPr>
            <p:cNvPr id="176" name="Google Shape;176;p10"/>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10"/>
            <p:cNvGrpSpPr/>
            <p:nvPr/>
          </p:nvGrpSpPr>
          <p:grpSpPr>
            <a:xfrm>
              <a:off x="8683881" y="115948"/>
              <a:ext cx="159362" cy="217605"/>
              <a:chOff x="2025348" y="3145361"/>
              <a:chExt cx="406327" cy="554831"/>
            </a:xfrm>
          </p:grpSpPr>
          <p:sp>
            <p:nvSpPr>
              <p:cNvPr id="178" name="Google Shape;178;p10"/>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0" name="Google Shape;180;p10"/>
          <p:cNvSpPr txBox="1"/>
          <p:nvPr>
            <p:ph type="title"/>
          </p:nvPr>
        </p:nvSpPr>
        <p:spPr>
          <a:xfrm>
            <a:off x="715100" y="4044450"/>
            <a:ext cx="7713900" cy="564000"/>
          </a:xfrm>
          <a:prstGeom prst="rect">
            <a:avLst/>
          </a:prstGeom>
          <a:solidFill>
            <a:schemeClr val="lt1"/>
          </a:solidFill>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1pPr>
            <a:lvl2pPr lvl="1" rtl="0" algn="ctr">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2pPr>
            <a:lvl3pPr lvl="2" rtl="0" algn="ctr">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3pPr>
            <a:lvl4pPr lvl="3" rtl="0" algn="ctr">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4pPr>
            <a:lvl5pPr lvl="4" rtl="0" algn="ctr">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5pPr>
            <a:lvl6pPr lvl="5" rtl="0" algn="ctr">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6pPr>
            <a:lvl7pPr lvl="6" rtl="0" algn="ctr">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7pPr>
            <a:lvl8pPr lvl="7" rtl="0" algn="ctr">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8pPr>
            <a:lvl9pPr lvl="8" rtl="0" algn="ctr">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Fira Code"/>
              <a:buChar char="●"/>
              <a:defRPr>
                <a:solidFill>
                  <a:schemeClr val="dk1"/>
                </a:solidFill>
                <a:latin typeface="Fira Code"/>
                <a:ea typeface="Fira Code"/>
                <a:cs typeface="Fira Code"/>
                <a:sym typeface="Fira Code"/>
              </a:defRPr>
            </a:lvl1pPr>
            <a:lvl2pPr indent="-317500" lvl="1" marL="9144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2pPr>
            <a:lvl3pPr indent="-317500" lvl="2" marL="13716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3pPr>
            <a:lvl4pPr indent="-317500" lvl="3" marL="18288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4pPr>
            <a:lvl5pPr indent="-317500" lvl="4" marL="22860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5pPr>
            <a:lvl6pPr indent="-317500" lvl="5" marL="27432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6pPr>
            <a:lvl7pPr indent="-317500" lvl="6" marL="32004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7pPr>
            <a:lvl8pPr indent="-317500" lvl="7" marL="36576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8pPr>
            <a:lvl9pPr indent="-317500" lvl="8" marL="4114800">
              <a:lnSpc>
                <a:spcPct val="115000"/>
              </a:lnSpc>
              <a:spcBef>
                <a:spcPts val="1600"/>
              </a:spcBef>
              <a:spcAft>
                <a:spcPts val="1600"/>
              </a:spcAft>
              <a:buClr>
                <a:schemeClr val="dk1"/>
              </a:buClr>
              <a:buSzPts val="1400"/>
              <a:buFont typeface="Fira Code"/>
              <a:buChar char="■"/>
              <a:defRPr>
                <a:solidFill>
                  <a:schemeClr val="dk1"/>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3"/>
          <p:cNvSpPr txBox="1"/>
          <p:nvPr>
            <p:ph type="ctrTitle"/>
          </p:nvPr>
        </p:nvSpPr>
        <p:spPr>
          <a:xfrm>
            <a:off x="715150" y="941500"/>
            <a:ext cx="7713600" cy="303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500"/>
              <a:t>Data Structures and Algorithms</a:t>
            </a:r>
            <a:endParaRPr sz="3100"/>
          </a:p>
          <a:p>
            <a:pPr indent="0" lvl="0" marL="0" rtl="0" algn="l">
              <a:spcBef>
                <a:spcPts val="1500"/>
              </a:spcBef>
              <a:spcAft>
                <a:spcPts val="0"/>
              </a:spcAft>
              <a:buNone/>
            </a:pPr>
            <a:r>
              <a:rPr lang="en" sz="3100"/>
              <a:t>CS F211</a:t>
            </a:r>
            <a:endParaRPr sz="3100">
              <a:solidFill>
                <a:schemeClr val="accent1"/>
              </a:solidFill>
            </a:endParaRPr>
          </a:p>
        </p:txBody>
      </p:sp>
      <p:sp>
        <p:nvSpPr>
          <p:cNvPr id="660" name="Google Shape;660;p33"/>
          <p:cNvSpPr txBox="1"/>
          <p:nvPr>
            <p:ph idx="1" type="subTitle"/>
          </p:nvPr>
        </p:nvSpPr>
        <p:spPr>
          <a:xfrm>
            <a:off x="715250" y="3952400"/>
            <a:ext cx="7713600" cy="24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highlight>
                  <a:schemeClr val="dk1"/>
                </a:highlight>
              </a:rPr>
              <a:t>R-Trees</a:t>
            </a:r>
            <a:endParaRPr>
              <a:solidFill>
                <a:schemeClr val="lt1"/>
              </a:solidFill>
              <a:highlight>
                <a:schemeClr val="dk1"/>
              </a:highlight>
            </a:endParaRPr>
          </a:p>
        </p:txBody>
      </p:sp>
      <p:grpSp>
        <p:nvGrpSpPr>
          <p:cNvPr id="661" name="Google Shape;661;p33"/>
          <p:cNvGrpSpPr/>
          <p:nvPr/>
        </p:nvGrpSpPr>
        <p:grpSpPr>
          <a:xfrm>
            <a:off x="6796672" y="2432969"/>
            <a:ext cx="378215" cy="598023"/>
            <a:chOff x="1654675" y="1997765"/>
            <a:chExt cx="445587" cy="704551"/>
          </a:xfrm>
        </p:grpSpPr>
        <p:sp>
          <p:nvSpPr>
            <p:cNvPr id="662" name="Google Shape;662;p33"/>
            <p:cNvSpPr/>
            <p:nvPr/>
          </p:nvSpPr>
          <p:spPr>
            <a:xfrm>
              <a:off x="1655926" y="1998979"/>
              <a:ext cx="440657" cy="703336"/>
            </a:xfrm>
            <a:custGeom>
              <a:rect b="b" l="l" r="r" t="t"/>
              <a:pathLst>
                <a:path extrusionOk="0" h="19115" w="11976">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3"/>
            <p:cNvSpPr/>
            <p:nvPr/>
          </p:nvSpPr>
          <p:spPr>
            <a:xfrm>
              <a:off x="1654675" y="1997765"/>
              <a:ext cx="36869" cy="628459"/>
            </a:xfrm>
            <a:custGeom>
              <a:rect b="b" l="l" r="r" t="t"/>
              <a:pathLst>
                <a:path extrusionOk="0" h="17080" w="1002">
                  <a:moveTo>
                    <a:pt x="1" y="1"/>
                  </a:moveTo>
                  <a:lnTo>
                    <a:pt x="1" y="17079"/>
                  </a:lnTo>
                  <a:lnTo>
                    <a:pt x="1002" y="1707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3"/>
            <p:cNvSpPr/>
            <p:nvPr/>
          </p:nvSpPr>
          <p:spPr>
            <a:xfrm>
              <a:off x="1692758" y="203459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3"/>
            <p:cNvSpPr/>
            <p:nvPr/>
          </p:nvSpPr>
          <p:spPr>
            <a:xfrm>
              <a:off x="1729553" y="2072643"/>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a:off x="1765170" y="2109474"/>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3"/>
            <p:cNvSpPr/>
            <p:nvPr/>
          </p:nvSpPr>
          <p:spPr>
            <a:xfrm>
              <a:off x="1803216" y="2146269"/>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3"/>
            <p:cNvSpPr/>
            <p:nvPr/>
          </p:nvSpPr>
          <p:spPr>
            <a:xfrm>
              <a:off x="1841262" y="2183101"/>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3"/>
            <p:cNvSpPr/>
            <p:nvPr/>
          </p:nvSpPr>
          <p:spPr>
            <a:xfrm>
              <a:off x="1878057" y="221993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3"/>
            <p:cNvSpPr/>
            <p:nvPr/>
          </p:nvSpPr>
          <p:spPr>
            <a:xfrm>
              <a:off x="1914889" y="2256728"/>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3"/>
            <p:cNvSpPr/>
            <p:nvPr/>
          </p:nvSpPr>
          <p:spPr>
            <a:xfrm>
              <a:off x="1951721" y="2293559"/>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3"/>
            <p:cNvSpPr/>
            <p:nvPr/>
          </p:nvSpPr>
          <p:spPr>
            <a:xfrm>
              <a:off x="1988553" y="2330391"/>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3"/>
            <p:cNvSpPr/>
            <p:nvPr/>
          </p:nvSpPr>
          <p:spPr>
            <a:xfrm>
              <a:off x="2025348" y="236722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3"/>
            <p:cNvSpPr/>
            <p:nvPr/>
          </p:nvSpPr>
          <p:spPr>
            <a:xfrm>
              <a:off x="2062179" y="240526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3"/>
            <p:cNvSpPr/>
            <p:nvPr/>
          </p:nvSpPr>
          <p:spPr>
            <a:xfrm>
              <a:off x="1914889" y="2442064"/>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3"/>
            <p:cNvSpPr/>
            <p:nvPr/>
          </p:nvSpPr>
          <p:spPr>
            <a:xfrm>
              <a:off x="1914889" y="2478895"/>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3"/>
            <p:cNvSpPr/>
            <p:nvPr/>
          </p:nvSpPr>
          <p:spPr>
            <a:xfrm>
              <a:off x="1803216" y="2478895"/>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3"/>
            <p:cNvSpPr/>
            <p:nvPr/>
          </p:nvSpPr>
          <p:spPr>
            <a:xfrm>
              <a:off x="1841262" y="2515727"/>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3"/>
            <p:cNvSpPr/>
            <p:nvPr/>
          </p:nvSpPr>
          <p:spPr>
            <a:xfrm>
              <a:off x="1878057" y="2589354"/>
              <a:ext cx="36869" cy="73700"/>
            </a:xfrm>
            <a:custGeom>
              <a:rect b="b" l="l" r="r" t="t"/>
              <a:pathLst>
                <a:path extrusionOk="0" h="2003" w="1002">
                  <a:moveTo>
                    <a:pt x="1" y="1"/>
                  </a:moveTo>
                  <a:lnTo>
                    <a:pt x="1" y="2002"/>
                  </a:lnTo>
                  <a:lnTo>
                    <a:pt x="1002" y="2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3"/>
            <p:cNvSpPr/>
            <p:nvPr/>
          </p:nvSpPr>
          <p:spPr>
            <a:xfrm>
              <a:off x="1914889" y="2663017"/>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3"/>
            <p:cNvSpPr/>
            <p:nvPr/>
          </p:nvSpPr>
          <p:spPr>
            <a:xfrm>
              <a:off x="1951721" y="2515727"/>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1988553" y="258935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1765170" y="251572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1729553" y="255255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a:off x="1692758" y="2589354"/>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33"/>
          <p:cNvSpPr txBox="1"/>
          <p:nvPr>
            <p:ph idx="4294967295" type="subTitle"/>
          </p:nvPr>
        </p:nvSpPr>
        <p:spPr>
          <a:xfrm>
            <a:off x="6160300" y="3757750"/>
            <a:ext cx="2335200" cy="1066500"/>
          </a:xfrm>
          <a:prstGeom prst="rect">
            <a:avLst/>
          </a:prstGeom>
        </p:spPr>
        <p:txBody>
          <a:bodyPr anchorCtr="0" anchor="t" bIns="91425" lIns="91425" spcFirstLastPara="1" rIns="91425" wrap="square" tIns="91425">
            <a:noAutofit/>
          </a:bodyPr>
          <a:lstStyle/>
          <a:p>
            <a:pPr indent="0" lvl="0" marL="0" rtl="0" algn="r">
              <a:lnSpc>
                <a:spcPct val="50000"/>
              </a:lnSpc>
              <a:spcBef>
                <a:spcPts val="0"/>
              </a:spcBef>
              <a:spcAft>
                <a:spcPts val="0"/>
              </a:spcAft>
              <a:buNone/>
            </a:pPr>
            <a:r>
              <a:rPr lang="en" sz="1500"/>
              <a:t>Aaditya Kulkarni</a:t>
            </a:r>
            <a:endParaRPr sz="1500"/>
          </a:p>
          <a:p>
            <a:pPr indent="0" lvl="0" marL="0" rtl="0" algn="r">
              <a:lnSpc>
                <a:spcPct val="50000"/>
              </a:lnSpc>
              <a:spcBef>
                <a:spcPts val="800"/>
              </a:spcBef>
              <a:spcAft>
                <a:spcPts val="0"/>
              </a:spcAft>
              <a:buNone/>
            </a:pPr>
            <a:r>
              <a:rPr lang="en" sz="1500"/>
              <a:t>Aditya Deshpande</a:t>
            </a:r>
            <a:endParaRPr sz="1500"/>
          </a:p>
          <a:p>
            <a:pPr indent="0" lvl="0" marL="0" rtl="0" algn="r">
              <a:lnSpc>
                <a:spcPct val="50000"/>
              </a:lnSpc>
              <a:spcBef>
                <a:spcPts val="800"/>
              </a:spcBef>
              <a:spcAft>
                <a:spcPts val="0"/>
              </a:spcAft>
              <a:buNone/>
            </a:pPr>
            <a:r>
              <a:rPr lang="en" sz="1500"/>
              <a:t>Anish Taori</a:t>
            </a:r>
            <a:endParaRPr sz="1500"/>
          </a:p>
          <a:p>
            <a:pPr indent="0" lvl="0" marL="0" rtl="0" algn="r">
              <a:lnSpc>
                <a:spcPct val="50000"/>
              </a:lnSpc>
              <a:spcBef>
                <a:spcPts val="800"/>
              </a:spcBef>
              <a:spcAft>
                <a:spcPts val="0"/>
              </a:spcAft>
              <a:buNone/>
            </a:pPr>
            <a:r>
              <a:rPr lang="en" sz="1500"/>
              <a:t>Taresh Bansal</a:t>
            </a:r>
            <a:endParaRPr sz="1500"/>
          </a:p>
          <a:p>
            <a:pPr indent="0" lvl="0" marL="0" rtl="0" algn="r">
              <a:lnSpc>
                <a:spcPct val="50000"/>
              </a:lnSpc>
              <a:spcBef>
                <a:spcPts val="800"/>
              </a:spcBef>
              <a:spcAft>
                <a:spcPts val="800"/>
              </a:spcAft>
              <a:buNone/>
            </a:pPr>
            <a:r>
              <a:rPr lang="en" sz="1500"/>
              <a:t>Yash Kumar Kandoi</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4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Pseudo-Code for Pick Seed</a:t>
            </a:r>
            <a:endParaRPr/>
          </a:p>
        </p:txBody>
      </p:sp>
      <p:sp>
        <p:nvSpPr>
          <p:cNvPr id="883" name="Google Shape;883;p42"/>
          <p:cNvSpPr txBox="1"/>
          <p:nvPr>
            <p:ph idx="1" type="body"/>
          </p:nvPr>
        </p:nvSpPr>
        <p:spPr>
          <a:xfrm>
            <a:off x="422375" y="1017725"/>
            <a:ext cx="84600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pickSeeds(Node, pointer to seed1_index, </a:t>
            </a:r>
            <a:r>
              <a:rPr lang="en"/>
              <a:t>pointer to seed2_index)</a:t>
            </a:r>
            <a:endParaRPr/>
          </a:p>
          <a:p>
            <a:pPr indent="0" lvl="0" marL="0" rtl="0" algn="l">
              <a:spcBef>
                <a:spcPts val="0"/>
              </a:spcBef>
              <a:spcAft>
                <a:spcPts val="0"/>
              </a:spcAft>
              <a:buNone/>
            </a:pPr>
            <a:r>
              <a:rPr lang="en"/>
              <a:t>0 &lt;-max_d</a:t>
            </a:r>
            <a:endParaRPr/>
          </a:p>
          <a:p>
            <a:pPr indent="0" lvl="0" marL="0" rtl="0" algn="l">
              <a:spcBef>
                <a:spcPts val="0"/>
              </a:spcBef>
              <a:spcAft>
                <a:spcPts val="0"/>
              </a:spcAft>
              <a:buNone/>
            </a:pPr>
            <a:r>
              <a:rPr lang="en"/>
              <a:t>For i&lt;-0 to node-&gt;count do</a:t>
            </a:r>
            <a:endParaRPr/>
          </a:p>
          <a:p>
            <a:pPr indent="0" lvl="0" marL="0" rtl="0" algn="l">
              <a:spcBef>
                <a:spcPts val="0"/>
              </a:spcBef>
              <a:spcAft>
                <a:spcPts val="0"/>
              </a:spcAft>
              <a:buNone/>
            </a:pPr>
            <a:r>
              <a:rPr lang="en"/>
              <a:t>     For j&lt;-i+1 to node-&gt;count do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sz="900">
                <a:solidFill>
                  <a:schemeClr val="dk1"/>
                </a:solidFill>
                <a:highlight>
                  <a:schemeClr val="lt1"/>
                </a:highlight>
              </a:rPr>
              <a:t>minimum(node-&gt;child[i]-&gt;rectangle.xmin, node-&gt;child[j]-&gt;rectangle.xmin)  &lt;-  mbr.xmin</a:t>
            </a:r>
            <a:endParaRPr sz="900">
              <a:solidFill>
                <a:schemeClr val="dk1"/>
              </a:solidFill>
              <a:highlight>
                <a:schemeClr val="lt1"/>
              </a:highlight>
            </a:endParaRPr>
          </a:p>
          <a:p>
            <a:pPr indent="0" lvl="0" marL="0" rtl="0" algn="l">
              <a:lnSpc>
                <a:spcPct val="142857"/>
              </a:lnSpc>
              <a:spcBef>
                <a:spcPts val="0"/>
              </a:spcBef>
              <a:spcAft>
                <a:spcPts val="0"/>
              </a:spcAft>
              <a:buNone/>
            </a:pPr>
            <a:r>
              <a:rPr lang="en" sz="900">
                <a:solidFill>
                  <a:schemeClr val="dk1"/>
                </a:solidFill>
                <a:highlight>
                  <a:schemeClr val="lt1"/>
                </a:highlight>
              </a:rPr>
              <a:t>        maximum(node-&gt;child[i]-&gt;rectangle.xmax, node-&gt;child[j]-&gt;rectangle.xmax)  &lt;- mbr.xmax</a:t>
            </a:r>
            <a:endParaRPr sz="900">
              <a:solidFill>
                <a:schemeClr val="dk1"/>
              </a:solidFill>
              <a:highlight>
                <a:schemeClr val="lt1"/>
              </a:highlight>
            </a:endParaRPr>
          </a:p>
          <a:p>
            <a:pPr indent="0" lvl="0" marL="0" rtl="0" algn="l">
              <a:lnSpc>
                <a:spcPct val="142857"/>
              </a:lnSpc>
              <a:spcBef>
                <a:spcPts val="0"/>
              </a:spcBef>
              <a:spcAft>
                <a:spcPts val="0"/>
              </a:spcAft>
              <a:buNone/>
            </a:pPr>
            <a:r>
              <a:rPr lang="en" sz="900">
                <a:solidFill>
                  <a:schemeClr val="dk1"/>
                </a:solidFill>
                <a:highlight>
                  <a:schemeClr val="lt1"/>
                </a:highlight>
              </a:rPr>
              <a:t>        minimum(node-&gt;child[i]-&gt;rectangle.ymin, node-&gt;child[j]-&gt;rectangle.ymin)  &lt;-  mbr.ymin</a:t>
            </a:r>
            <a:endParaRPr sz="900">
              <a:solidFill>
                <a:schemeClr val="dk1"/>
              </a:solidFill>
              <a:highlight>
                <a:schemeClr val="lt1"/>
              </a:highlight>
            </a:endParaRPr>
          </a:p>
          <a:p>
            <a:pPr indent="0" lvl="0" marL="0" rtl="0" algn="l">
              <a:lnSpc>
                <a:spcPct val="142857"/>
              </a:lnSpc>
              <a:spcBef>
                <a:spcPts val="0"/>
              </a:spcBef>
              <a:spcAft>
                <a:spcPts val="0"/>
              </a:spcAft>
              <a:buNone/>
            </a:pPr>
            <a:r>
              <a:rPr lang="en" sz="900">
                <a:solidFill>
                  <a:schemeClr val="dk1"/>
                </a:solidFill>
                <a:highlight>
                  <a:schemeClr val="lt1"/>
                </a:highlight>
              </a:rPr>
              <a:t>        maximum(node-&gt;child[i]-&gt;rectangle.ymax, node-&gt;child[j]-&gt;rectangle.ymax)  &lt;-  mbr.ymax</a:t>
            </a:r>
            <a:endParaRPr sz="900">
              <a:solidFill>
                <a:schemeClr val="dk1"/>
              </a:solidFill>
              <a:highlight>
                <a:schemeClr val="lt1"/>
              </a:highlight>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solidFill>
                  <a:schemeClr val="dk1"/>
                </a:solidFill>
              </a:rPr>
              <a:t>	 d&lt;-(</a:t>
            </a:r>
            <a:r>
              <a:rPr lang="en" sz="900">
                <a:solidFill>
                  <a:schemeClr val="dk1"/>
                </a:solidFill>
                <a:highlight>
                  <a:schemeClr val="lt1"/>
                </a:highlight>
              </a:rPr>
              <a:t>calculateArea(mbr) - calculateArea(node-&gt;child[i]-&gt;rectangle)-calculateArea(node-&gt;child[j]-&gt;rectangle))</a:t>
            </a:r>
            <a:endParaRPr sz="900">
              <a:solidFill>
                <a:schemeClr val="dk1"/>
              </a:solidFill>
              <a:highlight>
                <a:schemeClr val="lt1"/>
              </a:highlight>
            </a:endParaRPr>
          </a:p>
          <a:p>
            <a:pPr indent="0" lvl="0" marL="0" rtl="0" algn="l">
              <a:spcBef>
                <a:spcPts val="0"/>
              </a:spcBef>
              <a:spcAft>
                <a:spcPts val="0"/>
              </a:spcAft>
              <a:buNone/>
            </a:pPr>
            <a:r>
              <a:rPr lang="en" sz="900">
                <a:solidFill>
                  <a:schemeClr val="dk1"/>
                </a:solidFill>
                <a:highlight>
                  <a:schemeClr val="lt1"/>
                </a:highlight>
              </a:rPr>
              <a:t>	  If d &gt; max_d</a:t>
            </a:r>
            <a:endParaRPr sz="900">
              <a:solidFill>
                <a:schemeClr val="dk1"/>
              </a:solidFill>
              <a:highlight>
                <a:schemeClr val="lt1"/>
              </a:highlight>
            </a:endParaRPr>
          </a:p>
          <a:p>
            <a:pPr indent="0" lvl="0" marL="0" rtl="0" algn="l">
              <a:spcBef>
                <a:spcPts val="0"/>
              </a:spcBef>
              <a:spcAft>
                <a:spcPts val="0"/>
              </a:spcAft>
              <a:buNone/>
            </a:pPr>
            <a:r>
              <a:rPr lang="en" sz="900">
                <a:solidFill>
                  <a:schemeClr val="dk1"/>
                </a:solidFill>
                <a:highlight>
                  <a:schemeClr val="lt1"/>
                </a:highlight>
              </a:rPr>
              <a:t>		i&lt;-</a:t>
            </a:r>
            <a:r>
              <a:rPr lang="en"/>
              <a:t>pointer to seed1_index</a:t>
            </a:r>
            <a:endParaRPr/>
          </a:p>
          <a:p>
            <a:pPr indent="0" lvl="0" marL="0" rtl="0" algn="l">
              <a:spcBef>
                <a:spcPts val="0"/>
              </a:spcBef>
              <a:spcAft>
                <a:spcPts val="0"/>
              </a:spcAft>
              <a:buNone/>
            </a:pPr>
            <a:r>
              <a:rPr lang="en"/>
              <a:t>		j&lt;-pointer to seed2_index</a:t>
            </a:r>
            <a:endParaRPr/>
          </a:p>
          <a:p>
            <a:pPr indent="0" lvl="0" marL="0" rtl="0" algn="l">
              <a:spcBef>
                <a:spcPts val="0"/>
              </a:spcBef>
              <a:spcAft>
                <a:spcPts val="0"/>
              </a:spcAft>
              <a:buNone/>
            </a:pPr>
            <a:r>
              <a:rPr lang="en"/>
              <a:t>		d&lt;-max_d</a:t>
            </a:r>
            <a:endParaRPr/>
          </a:p>
          <a:p>
            <a:pPr indent="0" lvl="0" marL="0" rtl="0" algn="l">
              <a:spcBef>
                <a:spcPts val="0"/>
              </a:spcBef>
              <a:spcAft>
                <a:spcPts val="0"/>
              </a:spcAft>
              <a:buNone/>
            </a:pPr>
            <a:r>
              <a:rPr lang="en"/>
              <a:t>	  end if</a:t>
            </a:r>
            <a:endParaRPr/>
          </a:p>
          <a:p>
            <a:pPr indent="0" lvl="0" marL="0" rtl="0" algn="l">
              <a:spcBef>
                <a:spcPts val="0"/>
              </a:spcBef>
              <a:spcAft>
                <a:spcPts val="0"/>
              </a:spcAft>
              <a:buNone/>
            </a:pPr>
            <a:r>
              <a:rPr lang="en"/>
              <a:t>      end for</a:t>
            </a:r>
            <a:endParaRPr/>
          </a:p>
          <a:p>
            <a:pPr indent="0" lvl="0" marL="0" rtl="0" algn="l">
              <a:spcBef>
                <a:spcPts val="0"/>
              </a:spcBef>
              <a:spcAft>
                <a:spcPts val="0"/>
              </a:spcAft>
              <a:buNone/>
            </a:pPr>
            <a:r>
              <a:rPr lang="en"/>
              <a:t>end for</a:t>
            </a:r>
            <a:endParaRPr/>
          </a:p>
          <a:p>
            <a:pPr indent="0" lvl="0" marL="0" rtl="0" algn="l">
              <a:spcBef>
                <a:spcPts val="0"/>
              </a:spcBef>
              <a:spcAft>
                <a:spcPts val="0"/>
              </a:spcAft>
              <a:buNone/>
            </a:pPr>
            <a:r>
              <a:t/>
            </a:r>
            <a:endParaRPr sz="900">
              <a:solidFill>
                <a:schemeClr val="dk1"/>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pic>
        <p:nvPicPr>
          <p:cNvPr id="888" name="Google Shape;888;p43"/>
          <p:cNvPicPr preferRelativeResize="0"/>
          <p:nvPr/>
        </p:nvPicPr>
        <p:blipFill>
          <a:blip r:embed="rId3">
            <a:alphaModFix/>
          </a:blip>
          <a:stretch>
            <a:fillRect/>
          </a:stretch>
        </p:blipFill>
        <p:spPr>
          <a:xfrm>
            <a:off x="396875" y="152400"/>
            <a:ext cx="8432625" cy="483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4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Insertion</a:t>
            </a:r>
            <a:endParaRPr/>
          </a:p>
        </p:txBody>
      </p:sp>
      <p:sp>
        <p:nvSpPr>
          <p:cNvPr id="894" name="Google Shape;894;p44"/>
          <p:cNvSpPr txBox="1"/>
          <p:nvPr>
            <p:ph idx="1" type="body"/>
          </p:nvPr>
        </p:nvSpPr>
        <p:spPr>
          <a:xfrm>
            <a:off x="262800" y="1017725"/>
            <a:ext cx="5067900" cy="393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highlight>
                  <a:schemeClr val="lt1"/>
                </a:highlight>
              </a:rPr>
              <a:t>INSERTION ALGORITHM</a:t>
            </a:r>
            <a:endParaRPr b="1" sz="1000">
              <a:solidFill>
                <a:schemeClr val="dk1"/>
              </a:solidFill>
              <a:highlight>
                <a:schemeClr val="lt1"/>
              </a:highlight>
            </a:endParaRPr>
          </a:p>
          <a:p>
            <a:pPr indent="0" lvl="0" marL="0" rtl="0" algn="l">
              <a:spcBef>
                <a:spcPts val="1600"/>
              </a:spcBef>
              <a:spcAft>
                <a:spcPts val="0"/>
              </a:spcAft>
              <a:buNone/>
            </a:pPr>
            <a:r>
              <a:rPr lang="en" sz="1300">
                <a:solidFill>
                  <a:schemeClr val="dk1"/>
                </a:solidFill>
              </a:rPr>
              <a:t>New entry E will be inserted into a given R-Tree.</a:t>
            </a:r>
            <a:endParaRPr sz="1300">
              <a:solidFill>
                <a:schemeClr val="dk1"/>
              </a:solidFill>
            </a:endParaRPr>
          </a:p>
          <a:p>
            <a:pPr indent="0" lvl="0" marL="0" rtl="0" algn="l">
              <a:spcBef>
                <a:spcPts val="1600"/>
              </a:spcBef>
              <a:spcAft>
                <a:spcPts val="0"/>
              </a:spcAft>
              <a:buClr>
                <a:schemeClr val="dk1"/>
              </a:buClr>
              <a:buSzPts val="1100"/>
              <a:buFont typeface="Arial"/>
              <a:buNone/>
            </a:pPr>
            <a:r>
              <a:rPr b="1" lang="en" sz="1300">
                <a:solidFill>
                  <a:schemeClr val="dk1"/>
                </a:solidFill>
              </a:rPr>
              <a:t>1.</a:t>
            </a:r>
            <a:r>
              <a:rPr lang="en" sz="1300">
                <a:solidFill>
                  <a:schemeClr val="dk1"/>
                </a:solidFill>
              </a:rPr>
              <a:t> [Find position for new record] Start </a:t>
            </a:r>
            <a:r>
              <a:rPr b="1" lang="en" sz="1300">
                <a:solidFill>
                  <a:schemeClr val="dk1"/>
                </a:solidFill>
              </a:rPr>
              <a:t>ChooseLeaf</a:t>
            </a:r>
            <a:r>
              <a:rPr lang="en" sz="1300">
                <a:solidFill>
                  <a:schemeClr val="dk1"/>
                </a:solidFill>
              </a:rPr>
              <a:t> to select a leaf node L in which to place E if the node is not a leaf node</a:t>
            </a:r>
            <a:endParaRPr sz="1300">
              <a:solidFill>
                <a:schemeClr val="dk1"/>
              </a:solidFill>
            </a:endParaRPr>
          </a:p>
          <a:p>
            <a:pPr indent="0" lvl="0" marL="0" rtl="0" algn="l">
              <a:spcBef>
                <a:spcPts val="1600"/>
              </a:spcBef>
              <a:spcAft>
                <a:spcPts val="0"/>
              </a:spcAft>
              <a:buNone/>
            </a:pPr>
            <a:r>
              <a:rPr b="1" lang="en" sz="1300">
                <a:solidFill>
                  <a:schemeClr val="dk1"/>
                </a:solidFill>
              </a:rPr>
              <a:t>2.</a:t>
            </a:r>
            <a:r>
              <a:rPr lang="en" sz="1300">
                <a:solidFill>
                  <a:schemeClr val="dk1"/>
                </a:solidFill>
              </a:rPr>
              <a:t> [Add record to leaf node] If node L has enough space for a new entry then add E. Else start </a:t>
            </a:r>
            <a:r>
              <a:rPr b="1" lang="en" sz="1300">
                <a:solidFill>
                  <a:schemeClr val="dk1"/>
                </a:solidFill>
              </a:rPr>
              <a:t>SplitNode</a:t>
            </a:r>
            <a:r>
              <a:rPr lang="en" sz="1300">
                <a:solidFill>
                  <a:schemeClr val="dk1"/>
                </a:solidFill>
              </a:rPr>
              <a:t>.</a:t>
            </a:r>
            <a:endParaRPr sz="1300">
              <a:solidFill>
                <a:schemeClr val="dk1"/>
              </a:solidFill>
            </a:endParaRPr>
          </a:p>
          <a:p>
            <a:pPr indent="0" lvl="0" marL="0" rtl="0" algn="l">
              <a:spcBef>
                <a:spcPts val="1600"/>
              </a:spcBef>
              <a:spcAft>
                <a:spcPts val="0"/>
              </a:spcAft>
              <a:buClr>
                <a:schemeClr val="dk1"/>
              </a:buClr>
              <a:buSzPts val="1100"/>
              <a:buFont typeface="Arial"/>
              <a:buNone/>
            </a:pPr>
            <a:r>
              <a:rPr b="1" lang="en" sz="1300">
                <a:solidFill>
                  <a:schemeClr val="dk1"/>
                </a:solidFill>
              </a:rPr>
              <a:t>3.</a:t>
            </a:r>
            <a:r>
              <a:rPr lang="en" sz="1300">
                <a:solidFill>
                  <a:schemeClr val="dk1"/>
                </a:solidFill>
              </a:rPr>
              <a:t> [Update parent nodes recursively] Start </a:t>
            </a:r>
            <a:r>
              <a:rPr b="1" lang="en" sz="1300">
                <a:solidFill>
                  <a:schemeClr val="dk1"/>
                </a:solidFill>
              </a:rPr>
              <a:t>AdjustTree</a:t>
            </a:r>
            <a:r>
              <a:rPr lang="en" sz="1300">
                <a:solidFill>
                  <a:schemeClr val="dk1"/>
                </a:solidFill>
              </a:rPr>
              <a:t> on node L and if a split was performed then also passing LL.</a:t>
            </a:r>
            <a:endParaRPr sz="1300">
              <a:solidFill>
                <a:schemeClr val="dk1"/>
              </a:solidFill>
            </a:endParaRPr>
          </a:p>
          <a:p>
            <a:pPr indent="0" lvl="0" marL="0" rtl="0" algn="l">
              <a:spcBef>
                <a:spcPts val="1600"/>
              </a:spcBef>
              <a:spcAft>
                <a:spcPts val="1600"/>
              </a:spcAft>
              <a:buClr>
                <a:schemeClr val="dk1"/>
              </a:buClr>
              <a:buSzPts val="1100"/>
              <a:buFont typeface="Arial"/>
              <a:buNone/>
            </a:pPr>
            <a:r>
              <a:rPr b="1" lang="en" sz="1300">
                <a:solidFill>
                  <a:schemeClr val="dk1"/>
                </a:solidFill>
              </a:rPr>
              <a:t>4.</a:t>
            </a:r>
            <a:r>
              <a:rPr lang="en" sz="1300">
                <a:solidFill>
                  <a:schemeClr val="dk1"/>
                </a:solidFill>
              </a:rPr>
              <a:t> [Grow tree taller] If node split propagation caused the root to split, create a new root whose children are the two resulting nodes.</a:t>
            </a:r>
            <a:endParaRPr sz="1000">
              <a:solidFill>
                <a:schemeClr val="dk1"/>
              </a:solidFill>
            </a:endParaRPr>
          </a:p>
        </p:txBody>
      </p:sp>
      <p:pic>
        <p:nvPicPr>
          <p:cNvPr id="895" name="Google Shape;895;p44"/>
          <p:cNvPicPr preferRelativeResize="0"/>
          <p:nvPr/>
        </p:nvPicPr>
        <p:blipFill>
          <a:blip r:embed="rId3">
            <a:alphaModFix/>
          </a:blip>
          <a:stretch>
            <a:fillRect/>
          </a:stretch>
        </p:blipFill>
        <p:spPr>
          <a:xfrm>
            <a:off x="5688675" y="1107900"/>
            <a:ext cx="2324176" cy="3342600"/>
          </a:xfrm>
          <a:prstGeom prst="rect">
            <a:avLst/>
          </a:prstGeom>
          <a:noFill/>
          <a:ln cap="flat" cmpd="sng" w="19050">
            <a:solidFill>
              <a:schemeClr val="dk2"/>
            </a:solidFill>
            <a:prstDash val="solid"/>
            <a:round/>
            <a:headEnd len="sm" w="sm" type="none"/>
            <a:tailEnd len="sm" w="sm" type="none"/>
          </a:ln>
        </p:spPr>
      </p:pic>
      <p:sp>
        <p:nvSpPr>
          <p:cNvPr id="896" name="Google Shape;896;p44"/>
          <p:cNvSpPr txBox="1"/>
          <p:nvPr>
            <p:ph idx="4294967295" type="subTitle"/>
          </p:nvPr>
        </p:nvSpPr>
        <p:spPr>
          <a:xfrm>
            <a:off x="5718825" y="4453925"/>
            <a:ext cx="2370300" cy="309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t>Inserting a new point</a:t>
            </a:r>
            <a:endParaRPr sz="1200"/>
          </a:p>
        </p:txBody>
      </p:sp>
      <p:sp>
        <p:nvSpPr>
          <p:cNvPr id="897" name="Google Shape;897;p44"/>
          <p:cNvSpPr/>
          <p:nvPr/>
        </p:nvSpPr>
        <p:spPr>
          <a:xfrm>
            <a:off x="6085125" y="1501300"/>
            <a:ext cx="1039500" cy="2043300"/>
          </a:xfrm>
          <a:prstGeom prst="rect">
            <a:avLst/>
          </a:prstGeom>
          <a:solidFill>
            <a:srgbClr val="B6D7A8"/>
          </a:solidFill>
          <a:ln cap="flat" cmpd="sng" w="9525">
            <a:solidFill>
              <a:schemeClr val="dk2"/>
            </a:solidFill>
            <a:prstDash val="solid"/>
            <a:round/>
            <a:headEnd len="sm" w="sm" type="none"/>
            <a:tailEnd len="sm" w="sm" type="none"/>
          </a:ln>
          <a:effectLst>
            <a:outerShdw blurRad="57150" rotWithShape="0" algn="bl" dir="540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45"/>
          <p:cNvSpPr txBox="1"/>
          <p:nvPr>
            <p:ph type="title"/>
          </p:nvPr>
        </p:nvSpPr>
        <p:spPr>
          <a:xfrm>
            <a:off x="645600" y="4822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Insertion Pseudocode</a:t>
            </a:r>
            <a:endParaRPr/>
          </a:p>
        </p:txBody>
      </p:sp>
      <p:sp>
        <p:nvSpPr>
          <p:cNvPr id="903" name="Google Shape;903;p45"/>
          <p:cNvSpPr txBox="1"/>
          <p:nvPr>
            <p:ph idx="1" type="body"/>
          </p:nvPr>
        </p:nvSpPr>
        <p:spPr>
          <a:xfrm>
            <a:off x="793825" y="1054925"/>
            <a:ext cx="6763800" cy="3836700"/>
          </a:xfrm>
          <a:prstGeom prst="rect">
            <a:avLst/>
          </a:prstGeom>
        </p:spPr>
        <p:txBody>
          <a:bodyPr anchorCtr="0" anchor="ctr" bIns="91425" lIns="91425" spcFirstLastPara="1" rIns="91425" wrap="square" tIns="91425">
            <a:noAutofit/>
          </a:bodyPr>
          <a:lstStyle/>
          <a:p>
            <a:pPr indent="0" lvl="0" marL="0" rtl="0" algn="l">
              <a:lnSpc>
                <a:spcPct val="55000"/>
              </a:lnSpc>
              <a:spcBef>
                <a:spcPts val="0"/>
              </a:spcBef>
              <a:spcAft>
                <a:spcPts val="0"/>
              </a:spcAft>
              <a:buClr>
                <a:schemeClr val="dk1"/>
              </a:buClr>
              <a:buSzPts val="1100"/>
              <a:buFont typeface="Arial"/>
              <a:buNone/>
            </a:pPr>
            <a:r>
              <a:rPr lang="en" sz="1100">
                <a:solidFill>
                  <a:schemeClr val="dk1"/>
                </a:solidFill>
              </a:rPr>
              <a:t>procedure insertData(node, point, rtree)</a:t>
            </a:r>
            <a:endParaRPr sz="1100">
              <a:solidFill>
                <a:schemeClr val="dk1"/>
              </a:solidFill>
            </a:endParaRPr>
          </a:p>
          <a:p>
            <a:pPr indent="0" lvl="0" marL="0" rtl="0" algn="l">
              <a:lnSpc>
                <a:spcPct val="55000"/>
              </a:lnSpc>
              <a:spcBef>
                <a:spcPts val="800"/>
              </a:spcBef>
              <a:spcAft>
                <a:spcPts val="0"/>
              </a:spcAft>
              <a:buClr>
                <a:schemeClr val="dk1"/>
              </a:buClr>
              <a:buSzPts val="1100"/>
              <a:buFont typeface="Arial"/>
              <a:buNone/>
            </a:pPr>
            <a:r>
              <a:rPr lang="en" sz="1100">
                <a:solidFill>
                  <a:schemeClr val="dk1"/>
                </a:solidFill>
              </a:rPr>
              <a:t>    if node is a leaf node then</a:t>
            </a:r>
            <a:endParaRPr sz="1100">
              <a:solidFill>
                <a:schemeClr val="dk1"/>
              </a:solidFill>
            </a:endParaRPr>
          </a:p>
          <a:p>
            <a:pPr indent="0" lvl="0" marL="0" rtl="0" algn="l">
              <a:lnSpc>
                <a:spcPct val="55000"/>
              </a:lnSpc>
              <a:spcBef>
                <a:spcPts val="800"/>
              </a:spcBef>
              <a:spcAft>
                <a:spcPts val="0"/>
              </a:spcAft>
              <a:buClr>
                <a:schemeClr val="dk1"/>
              </a:buClr>
              <a:buSzPts val="1100"/>
              <a:buFont typeface="Arial"/>
              <a:buNone/>
            </a:pPr>
            <a:r>
              <a:rPr lang="en" sz="1100">
                <a:solidFill>
                  <a:schemeClr val="dk1"/>
                </a:solidFill>
              </a:rPr>
              <a:t>        if node is not full then</a:t>
            </a:r>
            <a:endParaRPr sz="1100">
              <a:solidFill>
                <a:schemeClr val="dk1"/>
              </a:solidFill>
            </a:endParaRPr>
          </a:p>
          <a:p>
            <a:pPr indent="0" lvl="0" marL="0" rtl="0" algn="l">
              <a:lnSpc>
                <a:spcPct val="55000"/>
              </a:lnSpc>
              <a:spcBef>
                <a:spcPts val="800"/>
              </a:spcBef>
              <a:spcAft>
                <a:spcPts val="0"/>
              </a:spcAft>
              <a:buClr>
                <a:schemeClr val="dk1"/>
              </a:buClr>
              <a:buSzPts val="1100"/>
              <a:buFont typeface="Arial"/>
              <a:buNone/>
            </a:pPr>
            <a:r>
              <a:rPr lang="en" sz="1100">
                <a:solidFill>
                  <a:schemeClr val="dk1"/>
                </a:solidFill>
              </a:rPr>
              <a:t>            add point to node</a:t>
            </a:r>
            <a:endParaRPr sz="1100">
              <a:solidFill>
                <a:schemeClr val="dk1"/>
              </a:solidFill>
            </a:endParaRPr>
          </a:p>
          <a:p>
            <a:pPr indent="0" lvl="0" marL="0" rtl="0" algn="l">
              <a:lnSpc>
                <a:spcPct val="55000"/>
              </a:lnSpc>
              <a:spcBef>
                <a:spcPts val="800"/>
              </a:spcBef>
              <a:spcAft>
                <a:spcPts val="0"/>
              </a:spcAft>
              <a:buClr>
                <a:schemeClr val="dk1"/>
              </a:buClr>
              <a:buSzPts val="1100"/>
              <a:buFont typeface="Arial"/>
              <a:buNone/>
            </a:pPr>
            <a:r>
              <a:rPr lang="en" sz="1100">
                <a:solidFill>
                  <a:schemeClr val="dk1"/>
                </a:solidFill>
              </a:rPr>
              <a:t>            adjust node's MBR</a:t>
            </a:r>
            <a:endParaRPr sz="1100">
              <a:solidFill>
                <a:schemeClr val="dk1"/>
              </a:solidFill>
            </a:endParaRPr>
          </a:p>
          <a:p>
            <a:pPr indent="0" lvl="0" marL="0" rtl="0" algn="l">
              <a:lnSpc>
                <a:spcPct val="55000"/>
              </a:lnSpc>
              <a:spcBef>
                <a:spcPts val="800"/>
              </a:spcBef>
              <a:spcAft>
                <a:spcPts val="0"/>
              </a:spcAft>
              <a:buClr>
                <a:schemeClr val="dk1"/>
              </a:buClr>
              <a:buSzPts val="1100"/>
              <a:buFont typeface="Arial"/>
              <a:buNone/>
            </a:pPr>
            <a:r>
              <a:rPr lang="en" sz="1100">
                <a:solidFill>
                  <a:schemeClr val="dk1"/>
                </a:solidFill>
              </a:rPr>
              <a:t>        else</a:t>
            </a:r>
            <a:endParaRPr sz="1100">
              <a:solidFill>
                <a:schemeClr val="dk1"/>
              </a:solidFill>
            </a:endParaRPr>
          </a:p>
          <a:p>
            <a:pPr indent="0" lvl="0" marL="0" rtl="0" algn="l">
              <a:lnSpc>
                <a:spcPct val="55000"/>
              </a:lnSpc>
              <a:spcBef>
                <a:spcPts val="800"/>
              </a:spcBef>
              <a:spcAft>
                <a:spcPts val="0"/>
              </a:spcAft>
              <a:buClr>
                <a:schemeClr val="dk1"/>
              </a:buClr>
              <a:buSzPts val="1100"/>
              <a:buFont typeface="Arial"/>
              <a:buNone/>
            </a:pPr>
            <a:r>
              <a:rPr lang="en" sz="1100">
                <a:solidFill>
                  <a:schemeClr val="dk1"/>
                </a:solidFill>
              </a:rPr>
              <a:t>            add point to node</a:t>
            </a:r>
            <a:endParaRPr sz="1100">
              <a:solidFill>
                <a:schemeClr val="dk1"/>
              </a:solidFill>
            </a:endParaRPr>
          </a:p>
          <a:p>
            <a:pPr indent="0" lvl="0" marL="0" rtl="0" algn="l">
              <a:lnSpc>
                <a:spcPct val="55000"/>
              </a:lnSpc>
              <a:spcBef>
                <a:spcPts val="800"/>
              </a:spcBef>
              <a:spcAft>
                <a:spcPts val="0"/>
              </a:spcAft>
              <a:buClr>
                <a:schemeClr val="dk1"/>
              </a:buClr>
              <a:buSzPts val="1100"/>
              <a:buFont typeface="Arial"/>
              <a:buNone/>
            </a:pPr>
            <a:r>
              <a:rPr lang="en" sz="1100">
                <a:solidFill>
                  <a:schemeClr val="dk1"/>
                </a:solidFill>
              </a:rPr>
              <a:t>            split node</a:t>
            </a:r>
            <a:endParaRPr sz="1100">
              <a:solidFill>
                <a:schemeClr val="dk1"/>
              </a:solidFill>
            </a:endParaRPr>
          </a:p>
          <a:p>
            <a:pPr indent="0" lvl="0" marL="0" rtl="0" algn="l">
              <a:lnSpc>
                <a:spcPct val="55000"/>
              </a:lnSpc>
              <a:spcBef>
                <a:spcPts val="800"/>
              </a:spcBef>
              <a:spcAft>
                <a:spcPts val="0"/>
              </a:spcAft>
              <a:buClr>
                <a:schemeClr val="dk1"/>
              </a:buClr>
              <a:buSzPts val="1100"/>
              <a:buFont typeface="Arial"/>
              <a:buNone/>
            </a:pPr>
            <a:r>
              <a:rPr lang="en" sz="1100">
                <a:solidFill>
                  <a:schemeClr val="dk1"/>
                </a:solidFill>
              </a:rPr>
              <a:t>            adjust tree</a:t>
            </a:r>
            <a:endParaRPr sz="1100">
              <a:solidFill>
                <a:schemeClr val="dk1"/>
              </a:solidFill>
            </a:endParaRPr>
          </a:p>
          <a:p>
            <a:pPr indent="0" lvl="0" marL="0" rtl="0" algn="l">
              <a:lnSpc>
                <a:spcPct val="55000"/>
              </a:lnSpc>
              <a:spcBef>
                <a:spcPts val="800"/>
              </a:spcBef>
              <a:spcAft>
                <a:spcPts val="0"/>
              </a:spcAft>
              <a:buClr>
                <a:schemeClr val="dk1"/>
              </a:buClr>
              <a:buSzPts val="1100"/>
              <a:buFont typeface="Arial"/>
              <a:buNone/>
            </a:pPr>
            <a:r>
              <a:rPr lang="en" sz="1100">
                <a:solidFill>
                  <a:schemeClr val="dk1"/>
                </a:solidFill>
              </a:rPr>
              <a:t>    else</a:t>
            </a:r>
            <a:endParaRPr sz="1100">
              <a:solidFill>
                <a:schemeClr val="dk1"/>
              </a:solidFill>
            </a:endParaRPr>
          </a:p>
          <a:p>
            <a:pPr indent="0" lvl="0" marL="0" rtl="0" algn="l">
              <a:lnSpc>
                <a:spcPct val="55000"/>
              </a:lnSpc>
              <a:spcBef>
                <a:spcPts val="800"/>
              </a:spcBef>
              <a:spcAft>
                <a:spcPts val="0"/>
              </a:spcAft>
              <a:buClr>
                <a:schemeClr val="dk1"/>
              </a:buClr>
              <a:buSzPts val="1100"/>
              <a:buFont typeface="Arial"/>
              <a:buNone/>
            </a:pPr>
            <a:r>
              <a:rPr lang="en" sz="1100">
                <a:solidFill>
                  <a:schemeClr val="dk1"/>
                </a:solidFill>
              </a:rPr>
              <a:t>        find the child node with the smallest MBR that contains the point</a:t>
            </a:r>
            <a:endParaRPr sz="1100">
              <a:solidFill>
                <a:schemeClr val="dk1"/>
              </a:solidFill>
            </a:endParaRPr>
          </a:p>
          <a:p>
            <a:pPr indent="0" lvl="0" marL="0" rtl="0" algn="l">
              <a:lnSpc>
                <a:spcPct val="55000"/>
              </a:lnSpc>
              <a:spcBef>
                <a:spcPts val="800"/>
              </a:spcBef>
              <a:spcAft>
                <a:spcPts val="0"/>
              </a:spcAft>
              <a:buClr>
                <a:schemeClr val="dk1"/>
              </a:buClr>
              <a:buSzPts val="1100"/>
              <a:buFont typeface="Arial"/>
              <a:buNone/>
            </a:pPr>
            <a:r>
              <a:rPr lang="en" sz="1100">
                <a:solidFill>
                  <a:schemeClr val="dk1"/>
                </a:solidFill>
              </a:rPr>
              <a:t>        insertData(child node, point, rtree)</a:t>
            </a:r>
            <a:endParaRPr sz="1100">
              <a:solidFill>
                <a:schemeClr val="dk1"/>
              </a:solidFill>
            </a:endParaRPr>
          </a:p>
          <a:p>
            <a:pPr indent="0" lvl="0" marL="0" rtl="0" algn="l">
              <a:lnSpc>
                <a:spcPct val="55000"/>
              </a:lnSpc>
              <a:spcBef>
                <a:spcPts val="800"/>
              </a:spcBef>
              <a:spcAft>
                <a:spcPts val="0"/>
              </a:spcAft>
              <a:buClr>
                <a:schemeClr val="dk1"/>
              </a:buClr>
              <a:buSzPts val="1100"/>
              <a:buFont typeface="Arial"/>
              <a:buNone/>
            </a:pPr>
            <a:r>
              <a:rPr lang="en" sz="1100">
                <a:solidFill>
                  <a:schemeClr val="dk1"/>
                </a:solidFill>
              </a:rPr>
              <a:t>        adjust tree</a:t>
            </a:r>
            <a:endParaRPr sz="1100">
              <a:solidFill>
                <a:schemeClr val="dk1"/>
              </a:solidFill>
            </a:endParaRPr>
          </a:p>
          <a:p>
            <a:pPr indent="0" lvl="0" marL="0" rtl="0" algn="l">
              <a:lnSpc>
                <a:spcPct val="55000"/>
              </a:lnSpc>
              <a:spcBef>
                <a:spcPts val="800"/>
              </a:spcBef>
              <a:spcAft>
                <a:spcPts val="0"/>
              </a:spcAft>
              <a:buClr>
                <a:schemeClr val="dk1"/>
              </a:buClr>
              <a:buSzPts val="1100"/>
              <a:buFont typeface="Arial"/>
              <a:buNone/>
            </a:pPr>
            <a:r>
              <a:rPr lang="en" sz="1100">
                <a:solidFill>
                  <a:schemeClr val="dk1"/>
                </a:solidFill>
              </a:rPr>
              <a:t>    endif</a:t>
            </a:r>
            <a:endParaRPr sz="1100">
              <a:solidFill>
                <a:schemeClr val="dk1"/>
              </a:solidFill>
            </a:endParaRPr>
          </a:p>
          <a:p>
            <a:pPr indent="0" lvl="0" marL="0" rtl="0" algn="l">
              <a:lnSpc>
                <a:spcPct val="55000"/>
              </a:lnSpc>
              <a:spcBef>
                <a:spcPts val="800"/>
              </a:spcBef>
              <a:spcAft>
                <a:spcPts val="800"/>
              </a:spcAft>
              <a:buNone/>
            </a:pPr>
            <a:r>
              <a:rPr lang="en" sz="1100">
                <a:solidFill>
                  <a:schemeClr val="dk1"/>
                </a:solidFill>
              </a:rPr>
              <a:t>end procedure</a:t>
            </a:r>
            <a:endParaRPr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46"/>
          <p:cNvSpPr txBox="1"/>
          <p:nvPr>
            <p:ph idx="1" type="body"/>
          </p:nvPr>
        </p:nvSpPr>
        <p:spPr>
          <a:xfrm>
            <a:off x="262800" y="1016550"/>
            <a:ext cx="4965600" cy="386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highlight>
                  <a:schemeClr val="lt1"/>
                </a:highlight>
              </a:rPr>
              <a:t>ChooseLeaf Algorithm</a:t>
            </a:r>
            <a:endParaRPr b="1">
              <a:solidFill>
                <a:schemeClr val="dk1"/>
              </a:solidFill>
              <a:highlight>
                <a:schemeClr val="lt1"/>
              </a:highlight>
            </a:endParaRPr>
          </a:p>
          <a:p>
            <a:pPr indent="0" lvl="0" marL="0" rtl="0" algn="l">
              <a:spcBef>
                <a:spcPts val="1600"/>
              </a:spcBef>
              <a:spcAft>
                <a:spcPts val="0"/>
              </a:spcAft>
              <a:buNone/>
            </a:pPr>
            <a:r>
              <a:rPr lang="en" sz="1300">
                <a:solidFill>
                  <a:schemeClr val="dk1"/>
                </a:solidFill>
              </a:rPr>
              <a:t>ChooseLeaf selects a leaf node to place a new entry E.</a:t>
            </a:r>
            <a:endParaRPr sz="1300">
              <a:solidFill>
                <a:schemeClr val="dk1"/>
              </a:solidFill>
            </a:endParaRPr>
          </a:p>
          <a:p>
            <a:pPr indent="0" lvl="0" marL="0" rtl="0" algn="l">
              <a:spcBef>
                <a:spcPts val="1600"/>
              </a:spcBef>
              <a:spcAft>
                <a:spcPts val="0"/>
              </a:spcAft>
              <a:buNone/>
            </a:pPr>
            <a:r>
              <a:rPr b="1" lang="en" sz="1300">
                <a:solidFill>
                  <a:schemeClr val="dk1"/>
                </a:solidFill>
              </a:rPr>
              <a:t>1.</a:t>
            </a:r>
            <a:r>
              <a:rPr lang="en" sz="1300">
                <a:solidFill>
                  <a:schemeClr val="dk1"/>
                </a:solidFill>
              </a:rPr>
              <a:t>[Initialize] Set N to be the root node.</a:t>
            </a:r>
            <a:endParaRPr sz="1300">
              <a:solidFill>
                <a:schemeClr val="dk1"/>
              </a:solidFill>
            </a:endParaRPr>
          </a:p>
          <a:p>
            <a:pPr indent="0" lvl="0" marL="0" rtl="0" algn="l">
              <a:spcBef>
                <a:spcPts val="1600"/>
              </a:spcBef>
              <a:spcAft>
                <a:spcPts val="0"/>
              </a:spcAft>
              <a:buNone/>
            </a:pPr>
            <a:r>
              <a:rPr b="1" lang="en" sz="1300">
                <a:solidFill>
                  <a:schemeClr val="dk1"/>
                </a:solidFill>
              </a:rPr>
              <a:t>2.</a:t>
            </a:r>
            <a:r>
              <a:rPr lang="en" sz="1300">
                <a:solidFill>
                  <a:schemeClr val="dk1"/>
                </a:solidFill>
              </a:rPr>
              <a:t>[Leaf check] If N is a leaf then return N.</a:t>
            </a:r>
            <a:endParaRPr sz="1300">
              <a:solidFill>
                <a:schemeClr val="dk1"/>
              </a:solidFill>
            </a:endParaRPr>
          </a:p>
          <a:p>
            <a:pPr indent="0" lvl="0" marL="0" rtl="0" algn="l">
              <a:spcBef>
                <a:spcPts val="1600"/>
              </a:spcBef>
              <a:spcAft>
                <a:spcPts val="0"/>
              </a:spcAft>
              <a:buNone/>
            </a:pPr>
            <a:r>
              <a:rPr b="1" lang="en" sz="1300">
                <a:solidFill>
                  <a:schemeClr val="dk1"/>
                </a:solidFill>
              </a:rPr>
              <a:t>3.</a:t>
            </a:r>
            <a:r>
              <a:rPr lang="en" sz="1300">
                <a:solidFill>
                  <a:schemeClr val="dk1"/>
                </a:solidFill>
              </a:rPr>
              <a:t>[Choose subtree] If N is not a leaf node then let F be the entry in N whose MBR F.I needs least enlargement to include E.I. When there are more than one entries in N, the entry with the rectangle of the smallest area is chosen.</a:t>
            </a:r>
            <a:endParaRPr sz="1300">
              <a:solidFill>
                <a:schemeClr val="dk1"/>
              </a:solidFill>
            </a:endParaRPr>
          </a:p>
          <a:p>
            <a:pPr indent="0" lvl="0" marL="0" rtl="0" algn="l">
              <a:spcBef>
                <a:spcPts val="1600"/>
              </a:spcBef>
              <a:spcAft>
                <a:spcPts val="0"/>
              </a:spcAft>
              <a:buNone/>
            </a:pPr>
            <a:r>
              <a:rPr b="1" lang="en" sz="1300">
                <a:solidFill>
                  <a:schemeClr val="dk1"/>
                </a:solidFill>
              </a:rPr>
              <a:t>4.</a:t>
            </a:r>
            <a:r>
              <a:rPr lang="en" sz="1300">
                <a:solidFill>
                  <a:schemeClr val="dk1"/>
                </a:solidFill>
              </a:rPr>
              <a:t>[Descend until a leaf is reached] N is set to the child node F which is pointed to by F.p and repeat from 2.</a:t>
            </a:r>
            <a:endParaRPr sz="900">
              <a:solidFill>
                <a:schemeClr val="dk1"/>
              </a:solidFill>
            </a:endParaRPr>
          </a:p>
          <a:p>
            <a:pPr indent="0" lvl="0" marL="0" rtl="0" algn="l">
              <a:spcBef>
                <a:spcPts val="1600"/>
              </a:spcBef>
              <a:spcAft>
                <a:spcPts val="0"/>
              </a:spcAft>
              <a:buClr>
                <a:srgbClr val="2C0604"/>
              </a:buClr>
              <a:buSzPts val="1100"/>
              <a:buFont typeface="Arial"/>
              <a:buNone/>
            </a:pPr>
            <a:r>
              <a:t/>
            </a:r>
            <a:endParaRPr sz="1000">
              <a:solidFill>
                <a:schemeClr val="dk1"/>
              </a:solidFill>
            </a:endParaRPr>
          </a:p>
        </p:txBody>
      </p:sp>
      <p:sp>
        <p:nvSpPr>
          <p:cNvPr id="909" name="Google Shape;909;p46"/>
          <p:cNvSpPr txBox="1"/>
          <p:nvPr>
            <p:ph type="title"/>
          </p:nvPr>
        </p:nvSpPr>
        <p:spPr>
          <a:xfrm>
            <a:off x="720000" y="3799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Insertion</a:t>
            </a:r>
            <a:endParaRPr/>
          </a:p>
        </p:txBody>
      </p:sp>
      <p:pic>
        <p:nvPicPr>
          <p:cNvPr id="910" name="Google Shape;910;p46"/>
          <p:cNvPicPr preferRelativeResize="0"/>
          <p:nvPr/>
        </p:nvPicPr>
        <p:blipFill>
          <a:blip r:embed="rId3">
            <a:alphaModFix/>
          </a:blip>
          <a:stretch>
            <a:fillRect/>
          </a:stretch>
        </p:blipFill>
        <p:spPr>
          <a:xfrm>
            <a:off x="5228400" y="1969794"/>
            <a:ext cx="3734751" cy="1667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4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Insertion Pseudocode</a:t>
            </a:r>
            <a:endParaRPr/>
          </a:p>
        </p:txBody>
      </p:sp>
      <p:sp>
        <p:nvSpPr>
          <p:cNvPr id="916" name="Google Shape;916;p47"/>
          <p:cNvSpPr txBox="1"/>
          <p:nvPr>
            <p:ph idx="1" type="body"/>
          </p:nvPr>
        </p:nvSpPr>
        <p:spPr>
          <a:xfrm>
            <a:off x="720000" y="640225"/>
            <a:ext cx="6763800" cy="4810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300">
                <a:solidFill>
                  <a:schemeClr val="dk1"/>
                </a:solidFill>
                <a:highlight>
                  <a:schemeClr val="lt1"/>
                </a:highlight>
              </a:rPr>
              <a:t>ChooseLeaf</a:t>
            </a:r>
            <a:r>
              <a:rPr b="1" lang="en" sz="1300">
                <a:solidFill>
                  <a:schemeClr val="dk1"/>
                </a:solidFill>
                <a:highlight>
                  <a:schemeClr val="lt1"/>
                </a:highlight>
              </a:rPr>
              <a:t> Algorithm Pseudocode</a:t>
            </a:r>
            <a:endParaRPr b="1" sz="1300">
              <a:solidFill>
                <a:schemeClr val="dk1"/>
              </a:solidFill>
              <a:highlight>
                <a:schemeClr val="lt1"/>
              </a:highlight>
            </a:endParaRPr>
          </a:p>
          <a:p>
            <a:pPr indent="0" lvl="0" marL="0" rtl="0" algn="l">
              <a:lnSpc>
                <a:spcPct val="100000"/>
              </a:lnSpc>
              <a:spcBef>
                <a:spcPts val="800"/>
              </a:spcBef>
              <a:spcAft>
                <a:spcPts val="0"/>
              </a:spcAft>
              <a:buNone/>
            </a:pPr>
            <a:r>
              <a:t/>
            </a:r>
            <a:endParaRPr b="1" sz="1300">
              <a:solidFill>
                <a:schemeClr val="dk1"/>
              </a:solidFill>
              <a:highlight>
                <a:schemeClr val="lt1"/>
              </a:highlight>
            </a:endParaRPr>
          </a:p>
          <a:p>
            <a:pPr indent="0" lvl="0" marL="0" rtl="0" algn="l">
              <a:lnSpc>
                <a:spcPct val="50000"/>
              </a:lnSpc>
              <a:spcBef>
                <a:spcPts val="800"/>
              </a:spcBef>
              <a:spcAft>
                <a:spcPts val="0"/>
              </a:spcAft>
              <a:buClr>
                <a:schemeClr val="dk1"/>
              </a:buClr>
              <a:buSzPts val="1100"/>
              <a:buFont typeface="Arial"/>
              <a:buNone/>
            </a:pPr>
            <a:r>
              <a:rPr lang="en" sz="1300">
                <a:solidFill>
                  <a:schemeClr val="dk1"/>
                </a:solidFill>
              </a:rPr>
              <a:t>procedure chooseLeaf(node, point)</a:t>
            </a:r>
            <a:endParaRPr sz="1300">
              <a:solidFill>
                <a:schemeClr val="dk1"/>
              </a:solidFill>
            </a:endParaRPr>
          </a:p>
          <a:p>
            <a:pPr indent="0" lvl="0" marL="0" rtl="0" algn="l">
              <a:lnSpc>
                <a:spcPct val="50000"/>
              </a:lnSpc>
              <a:spcBef>
                <a:spcPts val="800"/>
              </a:spcBef>
              <a:spcAft>
                <a:spcPts val="0"/>
              </a:spcAft>
              <a:buClr>
                <a:schemeClr val="dk1"/>
              </a:buClr>
              <a:buSzPts val="1100"/>
              <a:buFont typeface="Arial"/>
              <a:buNone/>
            </a:pPr>
            <a:r>
              <a:rPr lang="en" sz="1300">
                <a:solidFill>
                  <a:schemeClr val="dk1"/>
                </a:solidFill>
              </a:rPr>
              <a:t>    if node is a leaf node then</a:t>
            </a:r>
            <a:endParaRPr sz="1300">
              <a:solidFill>
                <a:schemeClr val="dk1"/>
              </a:solidFill>
            </a:endParaRPr>
          </a:p>
          <a:p>
            <a:pPr indent="0" lvl="0" marL="0" rtl="0" algn="l">
              <a:lnSpc>
                <a:spcPct val="50000"/>
              </a:lnSpc>
              <a:spcBef>
                <a:spcPts val="800"/>
              </a:spcBef>
              <a:spcAft>
                <a:spcPts val="0"/>
              </a:spcAft>
              <a:buClr>
                <a:schemeClr val="dk1"/>
              </a:buClr>
              <a:buSzPts val="1100"/>
              <a:buFont typeface="Arial"/>
              <a:buNone/>
            </a:pPr>
            <a:r>
              <a:rPr lang="en" sz="1300">
                <a:solidFill>
                  <a:schemeClr val="dk1"/>
                </a:solidFill>
              </a:rPr>
              <a:t>        return node</a:t>
            </a:r>
            <a:endParaRPr sz="1300">
              <a:solidFill>
                <a:schemeClr val="dk1"/>
              </a:solidFill>
            </a:endParaRPr>
          </a:p>
          <a:p>
            <a:pPr indent="0" lvl="0" marL="0" rtl="0" algn="l">
              <a:lnSpc>
                <a:spcPct val="50000"/>
              </a:lnSpc>
              <a:spcBef>
                <a:spcPts val="800"/>
              </a:spcBef>
              <a:spcAft>
                <a:spcPts val="0"/>
              </a:spcAft>
              <a:buClr>
                <a:schemeClr val="dk1"/>
              </a:buClr>
              <a:buSzPts val="1100"/>
              <a:buFont typeface="Arial"/>
              <a:buNone/>
            </a:pPr>
            <a:r>
              <a:rPr lang="en" sz="1300">
                <a:solidFill>
                  <a:schemeClr val="dk1"/>
                </a:solidFill>
              </a:rPr>
              <a:t>    else</a:t>
            </a:r>
            <a:endParaRPr sz="1300">
              <a:solidFill>
                <a:schemeClr val="dk1"/>
              </a:solidFill>
            </a:endParaRPr>
          </a:p>
          <a:p>
            <a:pPr indent="0" lvl="0" marL="0" rtl="0" algn="l">
              <a:lnSpc>
                <a:spcPct val="50000"/>
              </a:lnSpc>
              <a:spcBef>
                <a:spcPts val="800"/>
              </a:spcBef>
              <a:spcAft>
                <a:spcPts val="0"/>
              </a:spcAft>
              <a:buClr>
                <a:schemeClr val="dk1"/>
              </a:buClr>
              <a:buSzPts val="1100"/>
              <a:buFont typeface="Arial"/>
              <a:buNone/>
            </a:pPr>
            <a:r>
              <a:rPr lang="en" sz="1300">
                <a:solidFill>
                  <a:schemeClr val="dk1"/>
                </a:solidFill>
              </a:rPr>
              <a:t>        calculate the area increase for each child node if point</a:t>
            </a:r>
            <a:endParaRPr sz="1300">
              <a:solidFill>
                <a:schemeClr val="dk1"/>
              </a:solidFill>
            </a:endParaRPr>
          </a:p>
          <a:p>
            <a:pPr indent="0" lvl="0" marL="457200" rtl="0" algn="l">
              <a:lnSpc>
                <a:spcPct val="50000"/>
              </a:lnSpc>
              <a:spcBef>
                <a:spcPts val="800"/>
              </a:spcBef>
              <a:spcAft>
                <a:spcPts val="0"/>
              </a:spcAft>
              <a:buClr>
                <a:schemeClr val="dk1"/>
              </a:buClr>
              <a:buSzPts val="1100"/>
              <a:buFont typeface="Arial"/>
              <a:buNone/>
            </a:pPr>
            <a:r>
              <a:rPr lang="en" sz="1300">
                <a:solidFill>
                  <a:schemeClr val="dk1"/>
                </a:solidFill>
              </a:rPr>
              <a:t>is added</a:t>
            </a:r>
            <a:endParaRPr sz="1300">
              <a:solidFill>
                <a:schemeClr val="dk1"/>
              </a:solidFill>
            </a:endParaRPr>
          </a:p>
          <a:p>
            <a:pPr indent="0" lvl="0" marL="457200" rtl="0" algn="l">
              <a:lnSpc>
                <a:spcPct val="50000"/>
              </a:lnSpc>
              <a:spcBef>
                <a:spcPts val="800"/>
              </a:spcBef>
              <a:spcAft>
                <a:spcPts val="0"/>
              </a:spcAft>
              <a:buClr>
                <a:schemeClr val="dk1"/>
              </a:buClr>
              <a:buSzPts val="1100"/>
              <a:buFont typeface="Arial"/>
              <a:buNone/>
            </a:pPr>
            <a:r>
              <a:t/>
            </a:r>
            <a:endParaRPr sz="1300">
              <a:solidFill>
                <a:schemeClr val="dk1"/>
              </a:solidFill>
            </a:endParaRPr>
          </a:p>
          <a:p>
            <a:pPr indent="0" lvl="0" marL="0" rtl="0" algn="l">
              <a:lnSpc>
                <a:spcPct val="50000"/>
              </a:lnSpc>
              <a:spcBef>
                <a:spcPts val="800"/>
              </a:spcBef>
              <a:spcAft>
                <a:spcPts val="0"/>
              </a:spcAft>
              <a:buClr>
                <a:schemeClr val="dk1"/>
              </a:buClr>
              <a:buSzPts val="1100"/>
              <a:buFont typeface="Arial"/>
              <a:buNone/>
            </a:pPr>
            <a:r>
              <a:rPr lang="en" sz="1300">
                <a:solidFill>
                  <a:schemeClr val="dk1"/>
                </a:solidFill>
              </a:rPr>
              <a:t>        let minimumIndex = index of the child node with the </a:t>
            </a:r>
            <a:endParaRPr sz="1300">
              <a:solidFill>
                <a:schemeClr val="dk1"/>
              </a:solidFill>
            </a:endParaRPr>
          </a:p>
          <a:p>
            <a:pPr indent="0" lvl="0" marL="457200" rtl="0" algn="l">
              <a:lnSpc>
                <a:spcPct val="50000"/>
              </a:lnSpc>
              <a:spcBef>
                <a:spcPts val="800"/>
              </a:spcBef>
              <a:spcAft>
                <a:spcPts val="0"/>
              </a:spcAft>
              <a:buClr>
                <a:schemeClr val="dk1"/>
              </a:buClr>
              <a:buSzPts val="1100"/>
              <a:buFont typeface="Arial"/>
              <a:buNone/>
            </a:pPr>
            <a:r>
              <a:rPr lang="en" sz="1300">
                <a:solidFill>
                  <a:schemeClr val="dk1"/>
                </a:solidFill>
              </a:rPr>
              <a:t>minimum area increase</a:t>
            </a:r>
            <a:endParaRPr sz="1300">
              <a:solidFill>
                <a:schemeClr val="dk1"/>
              </a:solidFill>
            </a:endParaRPr>
          </a:p>
          <a:p>
            <a:pPr indent="0" lvl="0" marL="457200" rtl="0" algn="l">
              <a:lnSpc>
                <a:spcPct val="50000"/>
              </a:lnSpc>
              <a:spcBef>
                <a:spcPts val="800"/>
              </a:spcBef>
              <a:spcAft>
                <a:spcPts val="0"/>
              </a:spcAft>
              <a:buClr>
                <a:schemeClr val="dk1"/>
              </a:buClr>
              <a:buSzPts val="1100"/>
              <a:buFont typeface="Arial"/>
              <a:buNone/>
            </a:pPr>
            <a:r>
              <a:t/>
            </a:r>
            <a:endParaRPr sz="1300">
              <a:solidFill>
                <a:schemeClr val="dk1"/>
              </a:solidFill>
            </a:endParaRPr>
          </a:p>
          <a:p>
            <a:pPr indent="0" lvl="0" marL="0" rtl="0" algn="l">
              <a:lnSpc>
                <a:spcPct val="50000"/>
              </a:lnSpc>
              <a:spcBef>
                <a:spcPts val="800"/>
              </a:spcBef>
              <a:spcAft>
                <a:spcPts val="0"/>
              </a:spcAft>
              <a:buClr>
                <a:schemeClr val="dk1"/>
              </a:buClr>
              <a:buSzPts val="1100"/>
              <a:buFont typeface="Arial"/>
              <a:buNone/>
            </a:pPr>
            <a:r>
              <a:rPr lang="en" sz="1300">
                <a:solidFill>
                  <a:schemeClr val="dk1"/>
                </a:solidFill>
              </a:rPr>
              <a:t>        return chooseLeaf(node-&gt;child[minimumIndex], point)</a:t>
            </a:r>
            <a:endParaRPr sz="1300">
              <a:solidFill>
                <a:schemeClr val="dk1"/>
              </a:solidFill>
            </a:endParaRPr>
          </a:p>
          <a:p>
            <a:pPr indent="0" lvl="0" marL="0" rtl="0" algn="l">
              <a:lnSpc>
                <a:spcPct val="50000"/>
              </a:lnSpc>
              <a:spcBef>
                <a:spcPts val="800"/>
              </a:spcBef>
              <a:spcAft>
                <a:spcPts val="0"/>
              </a:spcAft>
              <a:buClr>
                <a:schemeClr val="dk1"/>
              </a:buClr>
              <a:buSzPts val="1100"/>
              <a:buFont typeface="Arial"/>
              <a:buNone/>
            </a:pPr>
            <a:r>
              <a:rPr lang="en" sz="1300">
                <a:solidFill>
                  <a:schemeClr val="dk1"/>
                </a:solidFill>
              </a:rPr>
              <a:t>end procedure</a:t>
            </a:r>
            <a:endParaRPr sz="1300">
              <a:solidFill>
                <a:schemeClr val="dk1"/>
              </a:solidFill>
            </a:endParaRPr>
          </a:p>
          <a:p>
            <a:pPr indent="0" lvl="0" marL="0" rtl="0" algn="l">
              <a:lnSpc>
                <a:spcPct val="50000"/>
              </a:lnSpc>
              <a:spcBef>
                <a:spcPts val="800"/>
              </a:spcBef>
              <a:spcAft>
                <a:spcPts val="0"/>
              </a:spcAft>
              <a:buClr>
                <a:schemeClr val="dk1"/>
              </a:buClr>
              <a:buSzPts val="1100"/>
              <a:buFont typeface="Arial"/>
              <a:buNone/>
            </a:pPr>
            <a:r>
              <a:t/>
            </a:r>
            <a:endParaRPr sz="900">
              <a:solidFill>
                <a:schemeClr val="dk1"/>
              </a:solidFill>
            </a:endParaRPr>
          </a:p>
          <a:p>
            <a:pPr indent="0" lvl="0" marL="0" rtl="0" algn="l">
              <a:lnSpc>
                <a:spcPct val="50000"/>
              </a:lnSpc>
              <a:spcBef>
                <a:spcPts val="800"/>
              </a:spcBef>
              <a:spcAft>
                <a:spcPts val="800"/>
              </a:spcAft>
              <a:buNone/>
            </a:pPr>
            <a:r>
              <a:t/>
            </a:r>
            <a:endParaRPr sz="9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48"/>
          <p:cNvSpPr txBox="1"/>
          <p:nvPr>
            <p:ph idx="1" type="body"/>
          </p:nvPr>
        </p:nvSpPr>
        <p:spPr>
          <a:xfrm>
            <a:off x="186600" y="1381075"/>
            <a:ext cx="4520700" cy="3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highlight>
                  <a:schemeClr val="lt1"/>
                </a:highlight>
              </a:rPr>
              <a:t>AdjustTree Algorithm</a:t>
            </a:r>
            <a:endParaRPr b="1" sz="1200">
              <a:solidFill>
                <a:schemeClr val="dk1"/>
              </a:solidFill>
              <a:highlight>
                <a:schemeClr val="lt1"/>
              </a:highlight>
            </a:endParaRPr>
          </a:p>
          <a:p>
            <a:pPr indent="0" lvl="0" marL="0" rtl="0" algn="l">
              <a:spcBef>
                <a:spcPts val="1600"/>
              </a:spcBef>
              <a:spcAft>
                <a:spcPts val="0"/>
              </a:spcAft>
              <a:buNone/>
            </a:pPr>
            <a:r>
              <a:rPr b="1" lang="en" sz="1000">
                <a:solidFill>
                  <a:schemeClr val="dk1"/>
                </a:solidFill>
              </a:rPr>
              <a:t>1.</a:t>
            </a:r>
            <a:r>
              <a:rPr lang="en" sz="1000">
                <a:solidFill>
                  <a:schemeClr val="dk1"/>
                </a:solidFill>
              </a:rPr>
              <a:t> [Initialize] N is equal L.</a:t>
            </a:r>
            <a:endParaRPr sz="1000">
              <a:solidFill>
                <a:schemeClr val="dk1"/>
              </a:solidFill>
            </a:endParaRPr>
          </a:p>
          <a:p>
            <a:pPr indent="0" lvl="0" marL="0" rtl="0" algn="l">
              <a:spcBef>
                <a:spcPts val="1600"/>
              </a:spcBef>
              <a:spcAft>
                <a:spcPts val="0"/>
              </a:spcAft>
              <a:buNone/>
            </a:pPr>
            <a:r>
              <a:rPr b="1" lang="en" sz="1000">
                <a:solidFill>
                  <a:schemeClr val="dk1"/>
                </a:solidFill>
              </a:rPr>
              <a:t>2.</a:t>
            </a:r>
            <a:r>
              <a:rPr lang="en" sz="1000">
                <a:solidFill>
                  <a:schemeClr val="dk1"/>
                </a:solidFill>
              </a:rPr>
              <a:t> [Check if done] stop if N is the root.</a:t>
            </a:r>
            <a:endParaRPr sz="1000">
              <a:solidFill>
                <a:schemeClr val="dk1"/>
              </a:solidFill>
            </a:endParaRPr>
          </a:p>
          <a:p>
            <a:pPr indent="0" lvl="0" marL="0" rtl="0" algn="l">
              <a:spcBef>
                <a:spcPts val="1600"/>
              </a:spcBef>
              <a:spcAft>
                <a:spcPts val="0"/>
              </a:spcAft>
              <a:buNone/>
            </a:pPr>
            <a:r>
              <a:rPr b="1" lang="en" sz="1000">
                <a:solidFill>
                  <a:schemeClr val="dk1"/>
                </a:solidFill>
              </a:rPr>
              <a:t>3.</a:t>
            </a:r>
            <a:r>
              <a:rPr lang="en" sz="1000">
                <a:solidFill>
                  <a:schemeClr val="dk1"/>
                </a:solidFill>
              </a:rPr>
              <a:t> [Adjust covering MBR in parent entry] P is the parent node of N and EN the entry of N in P . EN .I is adjusted so that all rectangles in N are tightly enclosed.</a:t>
            </a:r>
            <a:endParaRPr sz="1000">
              <a:solidFill>
                <a:schemeClr val="dk1"/>
              </a:solidFill>
            </a:endParaRPr>
          </a:p>
          <a:p>
            <a:pPr indent="0" lvl="0" marL="0" rtl="0" algn="l">
              <a:spcBef>
                <a:spcPts val="1600"/>
              </a:spcBef>
              <a:spcAft>
                <a:spcPts val="0"/>
              </a:spcAft>
              <a:buNone/>
            </a:pPr>
            <a:r>
              <a:rPr b="1" lang="en" sz="1000">
                <a:solidFill>
                  <a:schemeClr val="dk1"/>
                </a:solidFill>
              </a:rPr>
              <a:t>4.</a:t>
            </a:r>
            <a:r>
              <a:rPr lang="en" sz="1000">
                <a:solidFill>
                  <a:schemeClr val="dk1"/>
                </a:solidFill>
              </a:rPr>
              <a:t> [Continue doing node split upward] If N has a partner NN which was split previously then create a new entry with EN N .p pointing to N N and EN N .I enclosing all rectangles in N N . If there is room in P then add EN N . Otherwise start SplitNode to get P and PP which include ENN and all old entries of P.</a:t>
            </a:r>
            <a:endParaRPr sz="1000">
              <a:solidFill>
                <a:schemeClr val="dk1"/>
              </a:solidFill>
            </a:endParaRPr>
          </a:p>
          <a:p>
            <a:pPr indent="0" lvl="0" marL="0" rtl="0" algn="l">
              <a:spcBef>
                <a:spcPts val="1600"/>
              </a:spcBef>
              <a:spcAft>
                <a:spcPts val="0"/>
              </a:spcAft>
              <a:buNone/>
            </a:pPr>
            <a:r>
              <a:rPr b="1" lang="en" sz="1000">
                <a:solidFill>
                  <a:schemeClr val="dk1"/>
                </a:solidFill>
              </a:rPr>
              <a:t>5.</a:t>
            </a:r>
            <a:r>
              <a:rPr lang="en" sz="1000">
                <a:solidFill>
                  <a:schemeClr val="dk1"/>
                </a:solidFill>
              </a:rPr>
              <a:t> [Move up to next level] N is equal L and if a split occurred then NN is equal PP. Repeat from 2.</a:t>
            </a:r>
            <a:endParaRPr sz="1000">
              <a:solidFill>
                <a:schemeClr val="dk1"/>
              </a:solidFill>
            </a:endParaRPr>
          </a:p>
          <a:p>
            <a:pPr indent="0" lvl="0" marL="0" rtl="0" algn="l">
              <a:spcBef>
                <a:spcPts val="1600"/>
              </a:spcBef>
              <a:spcAft>
                <a:spcPts val="0"/>
              </a:spcAft>
              <a:buNone/>
            </a:pPr>
            <a:r>
              <a:t/>
            </a:r>
            <a:endParaRPr sz="900">
              <a:solidFill>
                <a:schemeClr val="dk1"/>
              </a:solidFill>
            </a:endParaRPr>
          </a:p>
          <a:p>
            <a:pPr indent="0" lvl="0" marL="0" rtl="0" algn="l">
              <a:spcBef>
                <a:spcPts val="1600"/>
              </a:spcBef>
              <a:spcAft>
                <a:spcPts val="0"/>
              </a:spcAft>
              <a:buClr>
                <a:srgbClr val="2C0604"/>
              </a:buClr>
              <a:buSzPts val="1100"/>
              <a:buFont typeface="Arial"/>
              <a:buNone/>
            </a:pPr>
            <a:r>
              <a:t/>
            </a:r>
            <a:endParaRPr sz="900">
              <a:solidFill>
                <a:schemeClr val="dk1"/>
              </a:solidFill>
            </a:endParaRPr>
          </a:p>
        </p:txBody>
      </p:sp>
      <p:sp>
        <p:nvSpPr>
          <p:cNvPr id="922" name="Google Shape;922;p4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Adjust Tree Algorithm</a:t>
            </a:r>
            <a:endParaRPr/>
          </a:p>
        </p:txBody>
      </p:sp>
      <p:sp>
        <p:nvSpPr>
          <p:cNvPr id="923" name="Google Shape;923;p48"/>
          <p:cNvSpPr txBox="1"/>
          <p:nvPr>
            <p:ph idx="4294967295" type="subTitle"/>
          </p:nvPr>
        </p:nvSpPr>
        <p:spPr>
          <a:xfrm>
            <a:off x="5642625" y="3158525"/>
            <a:ext cx="3120900" cy="30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Split Node and Adjust Tree</a:t>
            </a:r>
            <a:endParaRPr b="1" sz="1200"/>
          </a:p>
        </p:txBody>
      </p:sp>
      <p:pic>
        <p:nvPicPr>
          <p:cNvPr id="924" name="Google Shape;924;p48"/>
          <p:cNvPicPr preferRelativeResize="0"/>
          <p:nvPr/>
        </p:nvPicPr>
        <p:blipFill rotWithShape="1">
          <a:blip r:embed="rId3">
            <a:alphaModFix/>
          </a:blip>
          <a:srcRect b="0" l="0" r="1980" t="0"/>
          <a:stretch/>
        </p:blipFill>
        <p:spPr>
          <a:xfrm>
            <a:off x="4580200" y="1686650"/>
            <a:ext cx="4473501" cy="1458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4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Insertion</a:t>
            </a:r>
            <a:endParaRPr/>
          </a:p>
        </p:txBody>
      </p:sp>
      <p:pic>
        <p:nvPicPr>
          <p:cNvPr id="930" name="Google Shape;930;p49"/>
          <p:cNvPicPr preferRelativeResize="0"/>
          <p:nvPr/>
        </p:nvPicPr>
        <p:blipFill>
          <a:blip r:embed="rId3">
            <a:alphaModFix/>
          </a:blip>
          <a:stretch>
            <a:fillRect/>
          </a:stretch>
        </p:blipFill>
        <p:spPr>
          <a:xfrm>
            <a:off x="3305975" y="1093925"/>
            <a:ext cx="2628250" cy="3440374"/>
          </a:xfrm>
          <a:prstGeom prst="rect">
            <a:avLst/>
          </a:prstGeom>
          <a:noFill/>
          <a:ln cap="flat" cmpd="sng" w="19050">
            <a:solidFill>
              <a:schemeClr val="dk2"/>
            </a:solidFill>
            <a:prstDash val="solid"/>
            <a:round/>
            <a:headEnd len="sm" w="sm" type="none"/>
            <a:tailEnd len="sm" w="sm" type="none"/>
          </a:ln>
        </p:spPr>
      </p:pic>
      <p:sp>
        <p:nvSpPr>
          <p:cNvPr id="931" name="Google Shape;931;p49"/>
          <p:cNvSpPr txBox="1"/>
          <p:nvPr>
            <p:ph idx="4294967295" type="subTitle"/>
          </p:nvPr>
        </p:nvSpPr>
        <p:spPr>
          <a:xfrm>
            <a:off x="3129400" y="4610500"/>
            <a:ext cx="3120900" cy="309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200"/>
              <a:t>After Insertion</a:t>
            </a:r>
            <a:endParaRPr b="1"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5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Pre-Order Traversal</a:t>
            </a:r>
            <a:endParaRPr/>
          </a:p>
        </p:txBody>
      </p:sp>
      <p:sp>
        <p:nvSpPr>
          <p:cNvPr id="937" name="Google Shape;937;p50"/>
          <p:cNvSpPr txBox="1"/>
          <p:nvPr>
            <p:ph idx="1" type="body"/>
          </p:nvPr>
        </p:nvSpPr>
        <p:spPr>
          <a:xfrm>
            <a:off x="401700" y="1161775"/>
            <a:ext cx="8340600" cy="34164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chemeClr val="dk1"/>
              </a:buClr>
              <a:buSzPts val="1600"/>
              <a:buAutoNum type="arabicPeriod"/>
            </a:pPr>
            <a:r>
              <a:rPr lang="en">
                <a:solidFill>
                  <a:schemeClr val="dk1"/>
                </a:solidFill>
              </a:rPr>
              <a:t>Takes the parameter as node.</a:t>
            </a:r>
            <a:endParaRPr>
              <a:solidFill>
                <a:schemeClr val="dk1"/>
              </a:solidFill>
            </a:endParaRPr>
          </a:p>
          <a:p>
            <a:pPr indent="-330200" lvl="0" marL="457200" rtl="0" algn="l">
              <a:spcBef>
                <a:spcPts val="0"/>
              </a:spcBef>
              <a:spcAft>
                <a:spcPts val="0"/>
              </a:spcAft>
              <a:buClr>
                <a:schemeClr val="dk1"/>
              </a:buClr>
              <a:buSzPts val="1600"/>
              <a:buAutoNum type="arabicPeriod"/>
            </a:pPr>
            <a:r>
              <a:rPr lang="en">
                <a:solidFill>
                  <a:schemeClr val="dk1"/>
                </a:solidFill>
              </a:rPr>
              <a:t>We initialize a variable flag to check if the node is root node or not. </a:t>
            </a:r>
            <a:endParaRPr>
              <a:solidFill>
                <a:schemeClr val="dk1"/>
              </a:solidFill>
            </a:endParaRPr>
          </a:p>
          <a:p>
            <a:pPr indent="-330200" lvl="0" marL="457200" rtl="0" algn="l">
              <a:spcBef>
                <a:spcPts val="0"/>
              </a:spcBef>
              <a:spcAft>
                <a:spcPts val="0"/>
              </a:spcAft>
              <a:buClr>
                <a:schemeClr val="dk1"/>
              </a:buClr>
              <a:buSzPts val="1600"/>
              <a:buAutoNum type="arabicPeriod"/>
            </a:pPr>
            <a:r>
              <a:rPr lang="en">
                <a:solidFill>
                  <a:schemeClr val="dk1"/>
                </a:solidFill>
              </a:rPr>
              <a:t>Using flag, we print if the node is root node or an internal node.</a:t>
            </a:r>
            <a:endParaRPr>
              <a:solidFill>
                <a:schemeClr val="dk1"/>
              </a:solidFill>
            </a:endParaRPr>
          </a:p>
          <a:p>
            <a:pPr indent="-330200" lvl="0" marL="457200" rtl="0" algn="l">
              <a:spcBef>
                <a:spcPts val="0"/>
              </a:spcBef>
              <a:spcAft>
                <a:spcPts val="0"/>
              </a:spcAft>
              <a:buClr>
                <a:schemeClr val="dk1"/>
              </a:buClr>
              <a:buSzPts val="1600"/>
              <a:buAutoNum type="arabicPeriod"/>
            </a:pPr>
            <a:r>
              <a:rPr lang="en">
                <a:solidFill>
                  <a:schemeClr val="dk1"/>
                </a:solidFill>
              </a:rPr>
              <a:t>Then, if the node is leaf node we print it’s points.</a:t>
            </a:r>
            <a:endParaRPr>
              <a:solidFill>
                <a:schemeClr val="dk1"/>
              </a:solidFill>
            </a:endParaRPr>
          </a:p>
          <a:p>
            <a:pPr indent="-330200" lvl="0" marL="457200" rtl="0" algn="l">
              <a:spcBef>
                <a:spcPts val="0"/>
              </a:spcBef>
              <a:spcAft>
                <a:spcPts val="0"/>
              </a:spcAft>
              <a:buClr>
                <a:schemeClr val="dk1"/>
              </a:buClr>
              <a:buSzPts val="1600"/>
              <a:buAutoNum type="arabicPeriod"/>
            </a:pPr>
            <a:r>
              <a:rPr lang="en">
                <a:solidFill>
                  <a:schemeClr val="dk1"/>
                </a:solidFill>
              </a:rPr>
              <a:t>Otherwise, we first print the Mbr of the first internal node and then recursive call the pre-order traversal with that internal node and this way as we reach the leaf node we print it’s points and print whole of the pre-order traversal.</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51"/>
          <p:cNvSpPr txBox="1"/>
          <p:nvPr>
            <p:ph type="title"/>
          </p:nvPr>
        </p:nvSpPr>
        <p:spPr>
          <a:xfrm>
            <a:off x="720000" y="4264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Pseudo code for Preorder traversal</a:t>
            </a:r>
            <a:endParaRPr/>
          </a:p>
        </p:txBody>
      </p:sp>
      <p:sp>
        <p:nvSpPr>
          <p:cNvPr id="943" name="Google Shape;943;p51"/>
          <p:cNvSpPr txBox="1"/>
          <p:nvPr>
            <p:ph idx="1" type="body"/>
          </p:nvPr>
        </p:nvSpPr>
        <p:spPr>
          <a:xfrm>
            <a:off x="238450" y="1152475"/>
            <a:ext cx="85668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chemeClr val="lt1"/>
                </a:highlight>
              </a:rPr>
              <a:t>function preorderTraversal(node)</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    if node is not null then</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        print "It is a root or Internal Node with node.count children"</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        for i = 0 to node.count-1 do</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            if node.isleaf is true then</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                if node.data[i] is not null then</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                    print It is a leaf node with point node.data[i].x, node.data[i].y</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                end if</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            else</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                if node.child[i] is not null then</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                    print "It is a Non-leaf node with mbr (xmin=node.child[i].rectangle.xmin, xmax=node.child[i].rectangle.xmax, ymin=node.child[i].rectangle.ymin, ymax=node.child[i].rectangle.ymax)"</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                    preorderTraversal(node.child[i])</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                end if</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            end if</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        end for</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    end if</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end function</a:t>
            </a:r>
            <a:endParaRPr sz="1200">
              <a:solidFill>
                <a:schemeClr val="dk1"/>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34"/>
          <p:cNvSpPr txBox="1"/>
          <p:nvPr>
            <p:ph type="title"/>
          </p:nvPr>
        </p:nvSpPr>
        <p:spPr>
          <a:xfrm>
            <a:off x="1407500" y="637150"/>
            <a:ext cx="49590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to R-trees</a:t>
            </a:r>
            <a:endParaRPr/>
          </a:p>
        </p:txBody>
      </p:sp>
      <p:sp>
        <p:nvSpPr>
          <p:cNvPr id="692" name="Google Shape;692;p34"/>
          <p:cNvSpPr txBox="1"/>
          <p:nvPr>
            <p:ph idx="2" type="title"/>
          </p:nvPr>
        </p:nvSpPr>
        <p:spPr>
          <a:xfrm>
            <a:off x="715100" y="637150"/>
            <a:ext cx="6924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693" name="Google Shape;693;p34"/>
          <p:cNvSpPr txBox="1"/>
          <p:nvPr>
            <p:ph idx="1" type="subTitle"/>
          </p:nvPr>
        </p:nvSpPr>
        <p:spPr>
          <a:xfrm>
            <a:off x="1408400" y="1019450"/>
            <a:ext cx="5640900" cy="19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R-Tree?</a:t>
            </a:r>
            <a:endParaRPr/>
          </a:p>
        </p:txBody>
      </p:sp>
      <p:sp>
        <p:nvSpPr>
          <p:cNvPr id="694" name="Google Shape;694;p34"/>
          <p:cNvSpPr txBox="1"/>
          <p:nvPr>
            <p:ph idx="3" type="title"/>
          </p:nvPr>
        </p:nvSpPr>
        <p:spPr>
          <a:xfrm>
            <a:off x="1407500" y="1459300"/>
            <a:ext cx="49590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R-Tree Index Structure</a:t>
            </a:r>
            <a:endParaRPr/>
          </a:p>
        </p:txBody>
      </p:sp>
      <p:sp>
        <p:nvSpPr>
          <p:cNvPr id="695" name="Google Shape;695;p34"/>
          <p:cNvSpPr txBox="1"/>
          <p:nvPr>
            <p:ph idx="4" type="title"/>
          </p:nvPr>
        </p:nvSpPr>
        <p:spPr>
          <a:xfrm>
            <a:off x="718850" y="1459300"/>
            <a:ext cx="6924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696" name="Google Shape;696;p34"/>
          <p:cNvSpPr txBox="1"/>
          <p:nvPr>
            <p:ph idx="5" type="subTitle"/>
          </p:nvPr>
        </p:nvSpPr>
        <p:spPr>
          <a:xfrm>
            <a:off x="1411360" y="1841600"/>
            <a:ext cx="5640900" cy="19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Explaining the structure of R-Tree</a:t>
            </a:r>
            <a:endParaRPr/>
          </a:p>
        </p:txBody>
      </p:sp>
      <p:sp>
        <p:nvSpPr>
          <p:cNvPr id="697" name="Google Shape;697;p34"/>
          <p:cNvSpPr txBox="1"/>
          <p:nvPr>
            <p:ph idx="6" type="title"/>
          </p:nvPr>
        </p:nvSpPr>
        <p:spPr>
          <a:xfrm>
            <a:off x="1407500" y="2281450"/>
            <a:ext cx="49590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Searching and Updating</a:t>
            </a:r>
            <a:endParaRPr/>
          </a:p>
        </p:txBody>
      </p:sp>
      <p:sp>
        <p:nvSpPr>
          <p:cNvPr id="698" name="Google Shape;698;p34"/>
          <p:cNvSpPr txBox="1"/>
          <p:nvPr>
            <p:ph idx="7" type="title"/>
          </p:nvPr>
        </p:nvSpPr>
        <p:spPr>
          <a:xfrm>
            <a:off x="718850" y="2281450"/>
            <a:ext cx="6924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699" name="Google Shape;699;p34"/>
          <p:cNvSpPr txBox="1"/>
          <p:nvPr>
            <p:ph idx="8" type="subTitle"/>
          </p:nvPr>
        </p:nvSpPr>
        <p:spPr>
          <a:xfrm>
            <a:off x="1411360" y="2663750"/>
            <a:ext cx="5640900" cy="19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Different Algorithms Used</a:t>
            </a:r>
            <a:endParaRPr/>
          </a:p>
        </p:txBody>
      </p:sp>
      <p:sp>
        <p:nvSpPr>
          <p:cNvPr id="700" name="Google Shape;700;p34"/>
          <p:cNvSpPr txBox="1"/>
          <p:nvPr>
            <p:ph idx="15" type="title"/>
          </p:nvPr>
        </p:nvSpPr>
        <p:spPr>
          <a:xfrm>
            <a:off x="1407500" y="3103600"/>
            <a:ext cx="49590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Node Splitting</a:t>
            </a:r>
            <a:endParaRPr/>
          </a:p>
        </p:txBody>
      </p:sp>
      <p:sp>
        <p:nvSpPr>
          <p:cNvPr id="701" name="Google Shape;701;p34"/>
          <p:cNvSpPr txBox="1"/>
          <p:nvPr>
            <p:ph idx="16" type="title"/>
          </p:nvPr>
        </p:nvSpPr>
        <p:spPr>
          <a:xfrm>
            <a:off x="715100" y="3158550"/>
            <a:ext cx="6924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702" name="Google Shape;702;p34"/>
          <p:cNvSpPr txBox="1"/>
          <p:nvPr>
            <p:ph idx="17" type="subTitle"/>
          </p:nvPr>
        </p:nvSpPr>
        <p:spPr>
          <a:xfrm>
            <a:off x="1418310" y="3605350"/>
            <a:ext cx="5640900" cy="19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algorithm used to split nodes</a:t>
            </a:r>
            <a:endParaRPr/>
          </a:p>
        </p:txBody>
      </p:sp>
      <p:grpSp>
        <p:nvGrpSpPr>
          <p:cNvPr id="703" name="Google Shape;703;p34"/>
          <p:cNvGrpSpPr/>
          <p:nvPr/>
        </p:nvGrpSpPr>
        <p:grpSpPr>
          <a:xfrm>
            <a:off x="7569329" y="186943"/>
            <a:ext cx="534466" cy="691809"/>
            <a:chOff x="2875937" y="1960933"/>
            <a:chExt cx="629673" cy="815044"/>
          </a:xfrm>
        </p:grpSpPr>
        <p:sp>
          <p:nvSpPr>
            <p:cNvPr id="704" name="Google Shape;704;p34"/>
            <p:cNvSpPr/>
            <p:nvPr/>
          </p:nvSpPr>
          <p:spPr>
            <a:xfrm>
              <a:off x="2879617" y="1962184"/>
              <a:ext cx="625993" cy="811330"/>
            </a:xfrm>
            <a:custGeom>
              <a:rect b="b" l="l" r="r" t="t"/>
              <a:pathLst>
                <a:path extrusionOk="0" h="22050" w="17013">
                  <a:moveTo>
                    <a:pt x="5004" y="0"/>
                  </a:moveTo>
                  <a:lnTo>
                    <a:pt x="5004" y="1001"/>
                  </a:lnTo>
                  <a:lnTo>
                    <a:pt x="4003" y="1001"/>
                  </a:lnTo>
                  <a:lnTo>
                    <a:pt x="4003" y="10041"/>
                  </a:lnTo>
                  <a:lnTo>
                    <a:pt x="3003" y="10041"/>
                  </a:lnTo>
                  <a:lnTo>
                    <a:pt x="3003" y="9040"/>
                  </a:lnTo>
                  <a:lnTo>
                    <a:pt x="0" y="9040"/>
                  </a:lnTo>
                  <a:lnTo>
                    <a:pt x="0" y="10041"/>
                  </a:lnTo>
                  <a:lnTo>
                    <a:pt x="0" y="10541"/>
                  </a:lnTo>
                  <a:lnTo>
                    <a:pt x="0" y="12042"/>
                  </a:lnTo>
                  <a:lnTo>
                    <a:pt x="1001" y="12042"/>
                  </a:lnTo>
                  <a:lnTo>
                    <a:pt x="1001" y="13043"/>
                  </a:lnTo>
                  <a:lnTo>
                    <a:pt x="2002" y="13043"/>
                  </a:lnTo>
                  <a:lnTo>
                    <a:pt x="2002" y="15044"/>
                  </a:lnTo>
                  <a:lnTo>
                    <a:pt x="3003" y="15044"/>
                  </a:lnTo>
                  <a:lnTo>
                    <a:pt x="3003" y="17046"/>
                  </a:lnTo>
                  <a:lnTo>
                    <a:pt x="4003" y="17046"/>
                  </a:lnTo>
                  <a:lnTo>
                    <a:pt x="4003" y="19047"/>
                  </a:lnTo>
                  <a:lnTo>
                    <a:pt x="5004" y="19047"/>
                  </a:lnTo>
                  <a:lnTo>
                    <a:pt x="5004" y="21049"/>
                  </a:lnTo>
                  <a:lnTo>
                    <a:pt x="5004" y="22049"/>
                  </a:lnTo>
                  <a:lnTo>
                    <a:pt x="15011" y="22049"/>
                  </a:lnTo>
                  <a:lnTo>
                    <a:pt x="15011" y="19047"/>
                  </a:lnTo>
                  <a:lnTo>
                    <a:pt x="16012" y="19047"/>
                  </a:lnTo>
                  <a:lnTo>
                    <a:pt x="16012" y="16045"/>
                  </a:lnTo>
                  <a:lnTo>
                    <a:pt x="17013" y="16045"/>
                  </a:lnTo>
                  <a:lnTo>
                    <a:pt x="17013" y="9007"/>
                  </a:lnTo>
                  <a:lnTo>
                    <a:pt x="16012" y="9007"/>
                  </a:lnTo>
                  <a:lnTo>
                    <a:pt x="16012" y="8006"/>
                  </a:lnTo>
                  <a:lnTo>
                    <a:pt x="15011" y="8006"/>
                  </a:lnTo>
                  <a:lnTo>
                    <a:pt x="15011" y="7005"/>
                  </a:lnTo>
                  <a:lnTo>
                    <a:pt x="13010" y="7005"/>
                  </a:lnTo>
                  <a:lnTo>
                    <a:pt x="13010" y="6005"/>
                  </a:lnTo>
                  <a:lnTo>
                    <a:pt x="10008" y="6005"/>
                  </a:lnTo>
                  <a:lnTo>
                    <a:pt x="10008" y="5004"/>
                  </a:lnTo>
                  <a:lnTo>
                    <a:pt x="8006" y="5004"/>
                  </a:lnTo>
                  <a:lnTo>
                    <a:pt x="8006" y="1001"/>
                  </a:lnTo>
                  <a:lnTo>
                    <a:pt x="7005" y="1001"/>
                  </a:lnTo>
                  <a:lnTo>
                    <a:pt x="70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4"/>
            <p:cNvSpPr/>
            <p:nvPr/>
          </p:nvSpPr>
          <p:spPr>
            <a:xfrm>
              <a:off x="3024442" y="1997765"/>
              <a:ext cx="36869" cy="443122"/>
            </a:xfrm>
            <a:custGeom>
              <a:rect b="b" l="l" r="r" t="t"/>
              <a:pathLst>
                <a:path extrusionOk="0" h="12043" w="1002">
                  <a:moveTo>
                    <a:pt x="1" y="1"/>
                  </a:moveTo>
                  <a:lnTo>
                    <a:pt x="1" y="12043"/>
                  </a:lnTo>
                  <a:lnTo>
                    <a:pt x="1001" y="1204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4"/>
            <p:cNvSpPr/>
            <p:nvPr/>
          </p:nvSpPr>
          <p:spPr>
            <a:xfrm>
              <a:off x="3062488" y="1960933"/>
              <a:ext cx="73700" cy="36869"/>
            </a:xfrm>
            <a:custGeom>
              <a:rect b="b" l="l" r="r" t="t"/>
              <a:pathLst>
                <a:path extrusionOk="0" h="1002" w="2003">
                  <a:moveTo>
                    <a:pt x="1" y="1"/>
                  </a:moveTo>
                  <a:lnTo>
                    <a:pt x="1"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4"/>
            <p:cNvSpPr/>
            <p:nvPr/>
          </p:nvSpPr>
          <p:spPr>
            <a:xfrm>
              <a:off x="3136151" y="1997765"/>
              <a:ext cx="36832" cy="332664"/>
            </a:xfrm>
            <a:custGeom>
              <a:rect b="b" l="l" r="r" t="t"/>
              <a:pathLst>
                <a:path extrusionOk="0" h="9041" w="1001">
                  <a:moveTo>
                    <a:pt x="0" y="1"/>
                  </a:moveTo>
                  <a:lnTo>
                    <a:pt x="0" y="9040"/>
                  </a:lnTo>
                  <a:lnTo>
                    <a:pt x="1001" y="9040"/>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4"/>
            <p:cNvSpPr/>
            <p:nvPr/>
          </p:nvSpPr>
          <p:spPr>
            <a:xfrm>
              <a:off x="3172946" y="2146269"/>
              <a:ext cx="73700" cy="36869"/>
            </a:xfrm>
            <a:custGeom>
              <a:rect b="b" l="l" r="r" t="t"/>
              <a:pathLst>
                <a:path extrusionOk="0" h="1002" w="2003">
                  <a:moveTo>
                    <a:pt x="1" y="1"/>
                  </a:moveTo>
                  <a:lnTo>
                    <a:pt x="1"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a:off x="3246610" y="2219933"/>
              <a:ext cx="36832" cy="110495"/>
            </a:xfrm>
            <a:custGeom>
              <a:rect b="b" l="l" r="r" t="t"/>
              <a:pathLst>
                <a:path extrusionOk="0" h="3003" w="1001">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4"/>
            <p:cNvSpPr/>
            <p:nvPr/>
          </p:nvSpPr>
          <p:spPr>
            <a:xfrm>
              <a:off x="3246610" y="2183101"/>
              <a:ext cx="110495" cy="36869"/>
            </a:xfrm>
            <a:custGeom>
              <a:rect b="b" l="l" r="r" t="t"/>
              <a:pathLst>
                <a:path extrusionOk="0" h="1002" w="3003">
                  <a:moveTo>
                    <a:pt x="0" y="1"/>
                  </a:moveTo>
                  <a:lnTo>
                    <a:pt x="0" y="1001"/>
                  </a:lnTo>
                  <a:lnTo>
                    <a:pt x="3002" y="1001"/>
                  </a:lnTo>
                  <a:lnTo>
                    <a:pt x="3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4"/>
            <p:cNvSpPr/>
            <p:nvPr/>
          </p:nvSpPr>
          <p:spPr>
            <a:xfrm>
              <a:off x="3358283" y="2256728"/>
              <a:ext cx="36869" cy="110532"/>
            </a:xfrm>
            <a:custGeom>
              <a:rect b="b" l="l" r="r" t="t"/>
              <a:pathLst>
                <a:path extrusionOk="0" h="3004" w="1002">
                  <a:moveTo>
                    <a:pt x="1" y="1"/>
                  </a:moveTo>
                  <a:lnTo>
                    <a:pt x="1" y="3003"/>
                  </a:lnTo>
                  <a:lnTo>
                    <a:pt x="1001" y="300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4"/>
            <p:cNvSpPr/>
            <p:nvPr/>
          </p:nvSpPr>
          <p:spPr>
            <a:xfrm>
              <a:off x="3358283" y="2219933"/>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4"/>
            <p:cNvSpPr/>
            <p:nvPr/>
          </p:nvSpPr>
          <p:spPr>
            <a:xfrm>
              <a:off x="3431946" y="2256728"/>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4"/>
            <p:cNvSpPr/>
            <p:nvPr/>
          </p:nvSpPr>
          <p:spPr>
            <a:xfrm>
              <a:off x="3468741" y="2293559"/>
              <a:ext cx="36869" cy="259037"/>
            </a:xfrm>
            <a:custGeom>
              <a:rect b="b" l="l" r="r" t="t"/>
              <a:pathLst>
                <a:path extrusionOk="0" h="7040" w="1002">
                  <a:moveTo>
                    <a:pt x="1" y="1"/>
                  </a:moveTo>
                  <a:lnTo>
                    <a:pt x="1" y="7039"/>
                  </a:lnTo>
                  <a:lnTo>
                    <a:pt x="1002" y="703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a:off x="3431946" y="2552559"/>
              <a:ext cx="36832" cy="110495"/>
            </a:xfrm>
            <a:custGeom>
              <a:rect b="b" l="l" r="r" t="t"/>
              <a:pathLst>
                <a:path extrusionOk="0" h="3003" w="1001">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4"/>
            <p:cNvSpPr/>
            <p:nvPr/>
          </p:nvSpPr>
          <p:spPr>
            <a:xfrm>
              <a:off x="3395114" y="2663017"/>
              <a:ext cx="36869" cy="110495"/>
            </a:xfrm>
            <a:custGeom>
              <a:rect b="b" l="l" r="r" t="t"/>
              <a:pathLst>
                <a:path extrusionOk="0" h="3003" w="1002">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4"/>
            <p:cNvSpPr/>
            <p:nvPr/>
          </p:nvSpPr>
          <p:spPr>
            <a:xfrm>
              <a:off x="3062488" y="2739109"/>
              <a:ext cx="332664" cy="36869"/>
            </a:xfrm>
            <a:custGeom>
              <a:rect b="b" l="l" r="r" t="t"/>
              <a:pathLst>
                <a:path extrusionOk="0" h="1002" w="9041">
                  <a:moveTo>
                    <a:pt x="1" y="0"/>
                  </a:moveTo>
                  <a:lnTo>
                    <a:pt x="1" y="1001"/>
                  </a:lnTo>
                  <a:lnTo>
                    <a:pt x="9040" y="1001"/>
                  </a:lnTo>
                  <a:lnTo>
                    <a:pt x="90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4"/>
            <p:cNvSpPr/>
            <p:nvPr/>
          </p:nvSpPr>
          <p:spPr>
            <a:xfrm>
              <a:off x="2986396"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4"/>
            <p:cNvSpPr/>
            <p:nvPr/>
          </p:nvSpPr>
          <p:spPr>
            <a:xfrm>
              <a:off x="2875937" y="2293559"/>
              <a:ext cx="110495" cy="36869"/>
            </a:xfrm>
            <a:custGeom>
              <a:rect b="b" l="l" r="r" t="t"/>
              <a:pathLst>
                <a:path extrusionOk="0" h="1002" w="3003">
                  <a:moveTo>
                    <a:pt x="0" y="1"/>
                  </a:moveTo>
                  <a:lnTo>
                    <a:pt x="0" y="1001"/>
                  </a:lnTo>
                  <a:lnTo>
                    <a:pt x="3002" y="1001"/>
                  </a:lnTo>
                  <a:lnTo>
                    <a:pt x="3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4"/>
            <p:cNvSpPr/>
            <p:nvPr/>
          </p:nvSpPr>
          <p:spPr>
            <a:xfrm>
              <a:off x="2875937" y="2330391"/>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4"/>
            <p:cNvSpPr/>
            <p:nvPr/>
          </p:nvSpPr>
          <p:spPr>
            <a:xfrm>
              <a:off x="2912769" y="240526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4"/>
            <p:cNvSpPr/>
            <p:nvPr/>
          </p:nvSpPr>
          <p:spPr>
            <a:xfrm>
              <a:off x="2950815" y="244206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4"/>
            <p:cNvSpPr/>
            <p:nvPr/>
          </p:nvSpPr>
          <p:spPr>
            <a:xfrm>
              <a:off x="2986396" y="2515727"/>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4"/>
            <p:cNvSpPr/>
            <p:nvPr/>
          </p:nvSpPr>
          <p:spPr>
            <a:xfrm>
              <a:off x="3024442" y="2589354"/>
              <a:ext cx="36869" cy="73700"/>
            </a:xfrm>
            <a:custGeom>
              <a:rect b="b" l="l" r="r" t="t"/>
              <a:pathLst>
                <a:path extrusionOk="0" h="2003" w="1002">
                  <a:moveTo>
                    <a:pt x="1" y="1"/>
                  </a:moveTo>
                  <a:lnTo>
                    <a:pt x="1"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p:nvPr/>
          </p:nvSpPr>
          <p:spPr>
            <a:xfrm>
              <a:off x="3062488" y="2663017"/>
              <a:ext cx="36869" cy="73664"/>
            </a:xfrm>
            <a:custGeom>
              <a:rect b="b" l="l" r="r" t="t"/>
              <a:pathLst>
                <a:path extrusionOk="0" h="2002" w="1002">
                  <a:moveTo>
                    <a:pt x="1" y="0"/>
                  </a:moveTo>
                  <a:lnTo>
                    <a:pt x="1"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6" name="Google Shape;726;p34"/>
          <p:cNvSpPr txBox="1"/>
          <p:nvPr>
            <p:ph idx="15" type="title"/>
          </p:nvPr>
        </p:nvSpPr>
        <p:spPr>
          <a:xfrm>
            <a:off x="1407500" y="3941800"/>
            <a:ext cx="49590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is R-Tree height balanced</a:t>
            </a:r>
            <a:endParaRPr/>
          </a:p>
        </p:txBody>
      </p:sp>
      <p:sp>
        <p:nvSpPr>
          <p:cNvPr id="727" name="Google Shape;727;p34"/>
          <p:cNvSpPr txBox="1"/>
          <p:nvPr>
            <p:ph idx="16" type="title"/>
          </p:nvPr>
        </p:nvSpPr>
        <p:spPr>
          <a:xfrm>
            <a:off x="715100" y="3996750"/>
            <a:ext cx="6924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728" name="Google Shape;728;p34"/>
          <p:cNvSpPr txBox="1"/>
          <p:nvPr>
            <p:ph idx="17" type="subTitle"/>
          </p:nvPr>
        </p:nvSpPr>
        <p:spPr>
          <a:xfrm>
            <a:off x="1418310" y="4443550"/>
            <a:ext cx="5640900" cy="19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Explanation</a:t>
            </a:r>
            <a:r>
              <a:rPr lang="en"/>
              <a:t> of height balancing property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52"/>
          <p:cNvSpPr txBox="1"/>
          <p:nvPr/>
        </p:nvSpPr>
        <p:spPr>
          <a:xfrm>
            <a:off x="270300" y="448525"/>
            <a:ext cx="8389500" cy="585000"/>
          </a:xfrm>
          <a:prstGeom prst="rect">
            <a:avLst/>
          </a:prstGeom>
          <a:noFill/>
          <a:ln>
            <a:noFill/>
          </a:ln>
        </p:spPr>
        <p:txBody>
          <a:bodyPr anchorCtr="0" anchor="t" bIns="91425" lIns="91425" spcFirstLastPara="1" rIns="91425" wrap="square" tIns="91425">
            <a:spAutoFit/>
          </a:bodyPr>
          <a:lstStyle/>
          <a:p>
            <a:pPr indent="0" lvl="0" marL="2286000" rtl="0" algn="l">
              <a:spcBef>
                <a:spcPts val="0"/>
              </a:spcBef>
              <a:spcAft>
                <a:spcPts val="0"/>
              </a:spcAft>
              <a:buNone/>
            </a:pPr>
            <a:r>
              <a:rPr lang="en" sz="2600">
                <a:latin typeface="Chakra Petch SemiBold"/>
                <a:ea typeface="Chakra Petch SemiBold"/>
                <a:cs typeface="Chakra Petch SemiBold"/>
                <a:sym typeface="Chakra Petch SemiBold"/>
              </a:rPr>
              <a:t>04 - </a:t>
            </a:r>
            <a:r>
              <a:rPr lang="en" sz="2600">
                <a:latin typeface="Chakra Petch SemiBold"/>
                <a:ea typeface="Chakra Petch SemiBold"/>
                <a:cs typeface="Chakra Petch SemiBold"/>
                <a:sym typeface="Chakra Petch SemiBold"/>
              </a:rPr>
              <a:t>NODE SPLITTING</a:t>
            </a:r>
            <a:endParaRPr sz="2600">
              <a:latin typeface="Chakra Petch SemiBold"/>
              <a:ea typeface="Chakra Petch SemiBold"/>
              <a:cs typeface="Chakra Petch SemiBold"/>
              <a:sym typeface="Chakra Petch SemiBold"/>
            </a:endParaRPr>
          </a:p>
        </p:txBody>
      </p:sp>
      <p:sp>
        <p:nvSpPr>
          <p:cNvPr id="949" name="Google Shape;949;p52"/>
          <p:cNvSpPr txBox="1"/>
          <p:nvPr/>
        </p:nvSpPr>
        <p:spPr>
          <a:xfrm>
            <a:off x="484200" y="1033525"/>
            <a:ext cx="8175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Fira Code"/>
                <a:ea typeface="Fira Code"/>
                <a:cs typeface="Fira Code"/>
                <a:sym typeface="Fira Code"/>
              </a:rPr>
              <a:t>What is node splitting?</a:t>
            </a:r>
            <a:endParaRPr b="1">
              <a:latin typeface="Fira Code"/>
              <a:ea typeface="Fira Code"/>
              <a:cs typeface="Fira Code"/>
              <a:sym typeface="Fira Code"/>
            </a:endParaRPr>
          </a:p>
          <a:p>
            <a:pPr indent="0" lvl="0" marL="0" rtl="0" algn="l">
              <a:spcBef>
                <a:spcPts val="0"/>
              </a:spcBef>
              <a:spcAft>
                <a:spcPts val="0"/>
              </a:spcAft>
              <a:buNone/>
            </a:pPr>
            <a:r>
              <a:rPr lang="en">
                <a:latin typeface="Fira Code"/>
                <a:ea typeface="Fira Code"/>
                <a:cs typeface="Fira Code"/>
                <a:sym typeface="Fira Code"/>
              </a:rPr>
              <a:t>Node splitting is a crucial operation in a R-tree data structure that enables efficient querying of spatial data.</a:t>
            </a:r>
            <a:endParaRPr>
              <a:latin typeface="Fira Code"/>
              <a:ea typeface="Fira Code"/>
              <a:cs typeface="Fira Code"/>
              <a:sym typeface="Fira Code"/>
            </a:endParaRPr>
          </a:p>
          <a:p>
            <a:pPr indent="0" lvl="0" marL="0" rtl="0" algn="l">
              <a:spcBef>
                <a:spcPts val="0"/>
              </a:spcBef>
              <a:spcAft>
                <a:spcPts val="0"/>
              </a:spcAft>
              <a:buNone/>
            </a:pPr>
            <a:r>
              <a:t/>
            </a:r>
            <a:endParaRPr>
              <a:latin typeface="Fira Code"/>
              <a:ea typeface="Fira Code"/>
              <a:cs typeface="Fira Code"/>
              <a:sym typeface="Fira Code"/>
            </a:endParaRPr>
          </a:p>
          <a:p>
            <a:pPr indent="0" lvl="0" marL="0" rtl="0" algn="l">
              <a:spcBef>
                <a:spcPts val="0"/>
              </a:spcBef>
              <a:spcAft>
                <a:spcPts val="0"/>
              </a:spcAft>
              <a:buNone/>
            </a:pPr>
            <a:r>
              <a:rPr b="1" lang="en">
                <a:latin typeface="Fira Code"/>
                <a:ea typeface="Fira Code"/>
                <a:cs typeface="Fira Code"/>
                <a:sym typeface="Fira Code"/>
              </a:rPr>
              <a:t>Why is node splitting necessary?</a:t>
            </a:r>
            <a:endParaRPr b="1">
              <a:latin typeface="Fira Code"/>
              <a:ea typeface="Fira Code"/>
              <a:cs typeface="Fira Code"/>
              <a:sym typeface="Fira Code"/>
            </a:endParaRPr>
          </a:p>
          <a:p>
            <a:pPr indent="0" lvl="0" marL="0" rtl="0" algn="l">
              <a:spcBef>
                <a:spcPts val="0"/>
              </a:spcBef>
              <a:spcAft>
                <a:spcPts val="0"/>
              </a:spcAft>
              <a:buNone/>
            </a:pPr>
            <a:r>
              <a:rPr lang="en">
                <a:latin typeface="Fira Code"/>
                <a:ea typeface="Fira Code"/>
                <a:cs typeface="Fira Code"/>
                <a:sym typeface="Fira Code"/>
              </a:rPr>
              <a:t>The need for node splitting arises when a new element needs to be inserted into an already full node. In such a case, the node needs to be split into two smaller nodes to accommodate the new element. Node splitting is necessary in a R-tree because it ensures that the tree remains balanced.</a:t>
            </a:r>
            <a:endParaRPr>
              <a:latin typeface="Fira Code"/>
              <a:ea typeface="Fira Code"/>
              <a:cs typeface="Fira Code"/>
              <a:sym typeface="Fira Code"/>
            </a:endParaRPr>
          </a:p>
          <a:p>
            <a:pPr indent="0" lvl="0" marL="0" rtl="0" algn="l">
              <a:spcBef>
                <a:spcPts val="0"/>
              </a:spcBef>
              <a:spcAft>
                <a:spcPts val="0"/>
              </a:spcAft>
              <a:buNone/>
            </a:pPr>
            <a:r>
              <a:t/>
            </a:r>
            <a:endParaRPr>
              <a:latin typeface="Fira Code"/>
              <a:ea typeface="Fira Code"/>
              <a:cs typeface="Fira Code"/>
              <a:sym typeface="Fira Code"/>
            </a:endParaRPr>
          </a:p>
          <a:p>
            <a:pPr indent="0" lvl="0" marL="0" rtl="0" algn="l">
              <a:spcBef>
                <a:spcPts val="0"/>
              </a:spcBef>
              <a:spcAft>
                <a:spcPts val="0"/>
              </a:spcAft>
              <a:buNone/>
            </a:pPr>
            <a:r>
              <a:rPr b="1" lang="en">
                <a:latin typeface="Fira Code"/>
                <a:ea typeface="Fira Code"/>
                <a:cs typeface="Fira Code"/>
                <a:sym typeface="Fira Code"/>
              </a:rPr>
              <a:t>What method was used to split the node in the R-tree?</a:t>
            </a:r>
            <a:endParaRPr b="1">
              <a:latin typeface="Fira Code"/>
              <a:ea typeface="Fira Code"/>
              <a:cs typeface="Fira Code"/>
              <a:sym typeface="Fira Code"/>
            </a:endParaRPr>
          </a:p>
          <a:p>
            <a:pPr indent="0" lvl="0" marL="0" rtl="0" algn="l">
              <a:spcBef>
                <a:spcPts val="0"/>
              </a:spcBef>
              <a:spcAft>
                <a:spcPts val="0"/>
              </a:spcAft>
              <a:buNone/>
            </a:pPr>
            <a:r>
              <a:rPr lang="en">
                <a:latin typeface="Fira Code"/>
                <a:ea typeface="Fira Code"/>
                <a:cs typeface="Fira Code"/>
                <a:sym typeface="Fira Code"/>
              </a:rPr>
              <a:t>We have used the Quadratic splitting method to split nodes in our R-tree.</a:t>
            </a:r>
            <a:endParaRPr>
              <a:latin typeface="Fira Code"/>
              <a:ea typeface="Fira Code"/>
              <a:cs typeface="Fira Code"/>
              <a:sym typeface="Fira Code"/>
            </a:endParaRPr>
          </a:p>
          <a:p>
            <a:pPr indent="0" lvl="0" marL="0" rtl="0" algn="l">
              <a:spcBef>
                <a:spcPts val="0"/>
              </a:spcBef>
              <a:spcAft>
                <a:spcPts val="0"/>
              </a:spcAft>
              <a:buNone/>
            </a:pPr>
            <a:r>
              <a:rPr lang="en">
                <a:latin typeface="Fira Code"/>
                <a:ea typeface="Fira Code"/>
                <a:cs typeface="Fira Code"/>
                <a:sym typeface="Fira Code"/>
              </a:rPr>
              <a:t>Quadratic node splitting is a technique used in R-trees to split a full node into two smaller nodes in a way that minimizes the area enlargement of the bounding boxes of the new nodes.</a:t>
            </a:r>
            <a:endParaRPr>
              <a:latin typeface="Fira Code"/>
              <a:ea typeface="Fira Code"/>
              <a:cs typeface="Fira Code"/>
              <a:sym typeface="Fira Cod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53"/>
          <p:cNvSpPr txBox="1"/>
          <p:nvPr>
            <p:ph type="title"/>
          </p:nvPr>
        </p:nvSpPr>
        <p:spPr>
          <a:xfrm>
            <a:off x="214950" y="552350"/>
            <a:ext cx="8714100" cy="42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Exact procedure for Quadratic Splitting</a:t>
            </a:r>
            <a:endParaRPr/>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t/>
            </a:r>
            <a:endParaRPr sz="1600">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rPr lang="en" sz="1600">
                <a:latin typeface="Fira Code"/>
                <a:ea typeface="Fira Code"/>
                <a:cs typeface="Fira Code"/>
                <a:sym typeface="Fira Code"/>
              </a:rPr>
              <a:t>The process of quadratic node splitting involves selecting two elements that have the maximum distance from each other as the seeds for the two new nodes in case of leaf nodes and with greatest area inefficiency of mbr pairs in case of child nodes. Then, all the remaining elements in the node are assigned to one of the two new nodes based on which node would result in the minimum enlargement of the bounding boxes of the new nodes.</a:t>
            </a:r>
            <a:endParaRPr sz="1600">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t/>
            </a:r>
            <a:endParaRPr sz="1600">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rPr lang="en" sz="1600">
                <a:latin typeface="Fira Code"/>
                <a:ea typeface="Fira Code"/>
                <a:cs typeface="Fira Code"/>
                <a:sym typeface="Fira Code"/>
              </a:rPr>
              <a:t>During the quadratic splitting process, the area of the bounding boxes of the new nodes is calculated to determine the best split. The split that results in the minimum total area enlargement of the two new nodes is chosen as the final split.</a:t>
            </a:r>
            <a:endParaRPr sz="1600">
              <a:latin typeface="Fira Code"/>
              <a:ea typeface="Fira Code"/>
              <a:cs typeface="Fira Code"/>
              <a:sym typeface="Fira Code"/>
            </a:endParaRPr>
          </a:p>
          <a:p>
            <a:pPr indent="0" lvl="0" marL="0" rtl="0" algn="l">
              <a:spcBef>
                <a:spcPts val="0"/>
              </a:spcBef>
              <a:spcAft>
                <a:spcPts val="0"/>
              </a:spcAft>
              <a:buNone/>
            </a:pPr>
            <a:r>
              <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54"/>
          <p:cNvSpPr txBox="1"/>
          <p:nvPr>
            <p:ph type="title"/>
          </p:nvPr>
        </p:nvSpPr>
        <p:spPr>
          <a:xfrm>
            <a:off x="666900" y="379650"/>
            <a:ext cx="7810200" cy="43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Quadratic Split Algorithm</a:t>
            </a:r>
            <a:endParaRPr/>
          </a:p>
          <a:p>
            <a:pPr indent="0" lvl="0" marL="0" rtl="0" algn="l">
              <a:spcBef>
                <a:spcPts val="0"/>
              </a:spcBef>
              <a:spcAft>
                <a:spcPts val="0"/>
              </a:spcAft>
              <a:buNone/>
            </a:pPr>
            <a:r>
              <a:rPr lang="en" sz="1500">
                <a:latin typeface="Fira Code"/>
                <a:ea typeface="Fira Code"/>
                <a:cs typeface="Fira Code"/>
                <a:sym typeface="Fira Code"/>
              </a:rPr>
              <a:t>1.Select two elements with the widest possible separation as the seeds for two new nodes in case of leaf node and worst efficiency in area pairs in case of internal nodes containing children.</a:t>
            </a:r>
            <a:endParaRPr sz="1500">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t/>
            </a:r>
            <a:endParaRPr sz="1500">
              <a:latin typeface="Fira Code"/>
              <a:ea typeface="Fira Code"/>
              <a:cs typeface="Fira Code"/>
              <a:sym typeface="Fira Code"/>
            </a:endParaRPr>
          </a:p>
          <a:p>
            <a:pPr indent="0" lvl="0" marL="0" rtl="0" algn="l">
              <a:spcBef>
                <a:spcPts val="0"/>
              </a:spcBef>
              <a:spcAft>
                <a:spcPts val="0"/>
              </a:spcAft>
              <a:buNone/>
            </a:pPr>
            <a:r>
              <a:rPr lang="en" sz="1500">
                <a:latin typeface="Fira Code"/>
                <a:ea typeface="Fira Code"/>
                <a:cs typeface="Fira Code"/>
                <a:sym typeface="Fira Code"/>
              </a:rPr>
              <a:t>2.Assign all remaining elements to one of the two new nodes based on which node would result in the minimum enlargement of the bounding boxes of the new nodes.</a:t>
            </a:r>
            <a:endParaRPr sz="1500">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t/>
            </a:r>
            <a:endParaRPr sz="1500">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rPr lang="en" sz="1500">
                <a:latin typeface="Fira Code"/>
                <a:ea typeface="Fira Code"/>
                <a:cs typeface="Fira Code"/>
                <a:sym typeface="Fira Code"/>
              </a:rPr>
              <a:t>3.Calculate the total area enlargement of the bounding boxes of the two new nodes resulting from the split.</a:t>
            </a:r>
            <a:endParaRPr sz="1500">
              <a:latin typeface="Fira Code"/>
              <a:ea typeface="Fira Code"/>
              <a:cs typeface="Fira Code"/>
              <a:sym typeface="Fira Code"/>
            </a:endParaRPr>
          </a:p>
          <a:p>
            <a:pPr indent="0" lvl="0" marL="0" rtl="0" algn="l">
              <a:spcBef>
                <a:spcPts val="0"/>
              </a:spcBef>
              <a:spcAft>
                <a:spcPts val="0"/>
              </a:spcAft>
              <a:buNone/>
            </a:pPr>
            <a:r>
              <a:rPr lang="en" sz="1500">
                <a:latin typeface="Fira Code"/>
                <a:ea typeface="Fira Code"/>
                <a:cs typeface="Fira Code"/>
                <a:sym typeface="Fira Code"/>
              </a:rPr>
              <a:t>Repeat steps 2-3 until all elements have been assigned to a new node.</a:t>
            </a:r>
            <a:endParaRPr sz="1500">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t/>
            </a:r>
            <a:endParaRPr sz="1500">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rPr lang="en" sz="1500">
                <a:latin typeface="Fira Code"/>
                <a:ea typeface="Fira Code"/>
                <a:cs typeface="Fira Code"/>
                <a:sym typeface="Fira Code"/>
              </a:rPr>
              <a:t>4.Choose the split that results in the minimum total area enlargement of the two new nodes as the final split.</a:t>
            </a:r>
            <a:endParaRPr sz="1500">
              <a:latin typeface="Fira Code"/>
              <a:ea typeface="Fira Code"/>
              <a:cs typeface="Fira Code"/>
              <a:sym typeface="Fira Code"/>
            </a:endParaRPr>
          </a:p>
          <a:p>
            <a:pPr indent="0" lvl="0" marL="0" rtl="0" algn="l">
              <a:spcBef>
                <a:spcPts val="0"/>
              </a:spcBef>
              <a:spcAft>
                <a:spcPts val="0"/>
              </a:spcAft>
              <a:buNone/>
            </a:pPr>
            <a:r>
              <a:t/>
            </a:r>
            <a:endParaRPr sz="1600">
              <a:latin typeface="Fira Code"/>
              <a:ea typeface="Fira Code"/>
              <a:cs typeface="Fira Code"/>
              <a:sym typeface="Fira Cod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55"/>
          <p:cNvSpPr txBox="1"/>
          <p:nvPr>
            <p:ph type="title"/>
          </p:nvPr>
        </p:nvSpPr>
        <p:spPr>
          <a:xfrm>
            <a:off x="632275" y="4078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05 - </a:t>
            </a:r>
            <a:r>
              <a:rPr lang="en"/>
              <a:t>Why is R-tree Height Balanced?</a:t>
            </a:r>
            <a:endParaRPr/>
          </a:p>
        </p:txBody>
      </p:sp>
      <p:sp>
        <p:nvSpPr>
          <p:cNvPr id="965" name="Google Shape;965;p55"/>
          <p:cNvSpPr txBox="1"/>
          <p:nvPr>
            <p:ph idx="1" type="body"/>
          </p:nvPr>
        </p:nvSpPr>
        <p:spPr>
          <a:xfrm>
            <a:off x="470100" y="889950"/>
            <a:ext cx="8203800" cy="40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t>R-trees are height-balanced data structures by design, meaning that the height of the tree is kept relatively constant as elements are added or removed from the tree. This is achieved through the use of node splits, which help maintain a balanced tree structure.</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 sz="1300"/>
              <a:t>When a node in the R-tree becomes full, it is split into two smaller nodes. The splitting process ensures that both resulting nodes are filled to a certain minimum capacity, and the division of the elements between the two nodes is done in a way that minimizes the overlap between them. This helps ensure that the resulting nodes are as small as possible, which in turn helps keep the height of the tree relatively constant.</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 sz="1300"/>
              <a:t>Since the splitting process is performed recursively, the height of the tree remains balanced even as new elements are added or removed from the tree. When a new element is inserted into the tree, it is inserted into the appropriate leaf node, which may cause the node to become full and trigger a split. When an element is removed from the tree, its corresponding entry is deleted from the appropriate leaf node, and the node may be merged with a sibling node to maintain the minimum fill requirement.</a:t>
            </a: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56"/>
          <p:cNvSpPr txBox="1"/>
          <p:nvPr>
            <p:ph type="title"/>
          </p:nvPr>
        </p:nvSpPr>
        <p:spPr>
          <a:xfrm>
            <a:off x="838500" y="1964400"/>
            <a:ext cx="7467000" cy="121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00"/>
              <a:t>&lt;Thank You&gt;</a:t>
            </a:r>
            <a:endParaRPr sz="5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35"/>
          <p:cNvSpPr txBox="1"/>
          <p:nvPr>
            <p:ph type="title"/>
          </p:nvPr>
        </p:nvSpPr>
        <p:spPr>
          <a:xfrm>
            <a:off x="715100" y="1063925"/>
            <a:ext cx="4661100" cy="64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a:p>
            <a:pPr indent="0" lvl="0" marL="0" rtl="0" algn="l">
              <a:spcBef>
                <a:spcPts val="0"/>
              </a:spcBef>
              <a:spcAft>
                <a:spcPts val="0"/>
              </a:spcAft>
              <a:buNone/>
            </a:pPr>
            <a:r>
              <a:rPr lang="en"/>
              <a:t>Introduction</a:t>
            </a:r>
            <a:endParaRPr/>
          </a:p>
        </p:txBody>
      </p:sp>
      <p:sp>
        <p:nvSpPr>
          <p:cNvPr id="734" name="Google Shape;734;p35"/>
          <p:cNvSpPr txBox="1"/>
          <p:nvPr>
            <p:ph idx="1" type="subTitle"/>
          </p:nvPr>
        </p:nvSpPr>
        <p:spPr>
          <a:xfrm>
            <a:off x="715100" y="2717625"/>
            <a:ext cx="4661100" cy="170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 Trees is data structure used to work with spatial and </a:t>
            </a:r>
            <a:r>
              <a:rPr lang="en"/>
              <a:t>multidimensional</a:t>
            </a:r>
            <a:r>
              <a:rPr lang="en"/>
              <a:t> spatial data.</a:t>
            </a:r>
            <a:endParaRPr/>
          </a:p>
          <a:p>
            <a:pPr indent="0" lvl="0" marL="0" rtl="0" algn="l">
              <a:spcBef>
                <a:spcPts val="0"/>
              </a:spcBef>
              <a:spcAft>
                <a:spcPts val="0"/>
              </a:spcAft>
              <a:buNone/>
            </a:pPr>
            <a:r>
              <a:rPr lang="en"/>
              <a:t>It has applications in Geo-location mapping and it VLSI design.</a:t>
            </a:r>
            <a:endParaRPr/>
          </a:p>
        </p:txBody>
      </p:sp>
      <p:grpSp>
        <p:nvGrpSpPr>
          <p:cNvPr id="735" name="Google Shape;735;p35"/>
          <p:cNvGrpSpPr/>
          <p:nvPr/>
        </p:nvGrpSpPr>
        <p:grpSpPr>
          <a:xfrm>
            <a:off x="7705847" y="4010466"/>
            <a:ext cx="723042" cy="598023"/>
            <a:chOff x="1654675" y="4256126"/>
            <a:chExt cx="851841" cy="704551"/>
          </a:xfrm>
        </p:grpSpPr>
        <p:grpSp>
          <p:nvGrpSpPr>
            <p:cNvPr id="736" name="Google Shape;736;p35"/>
            <p:cNvGrpSpPr/>
            <p:nvPr/>
          </p:nvGrpSpPr>
          <p:grpSpPr>
            <a:xfrm>
              <a:off x="1654675" y="4256126"/>
              <a:ext cx="445587" cy="704551"/>
              <a:chOff x="1654675" y="4256126"/>
              <a:chExt cx="445587" cy="704551"/>
            </a:xfrm>
          </p:grpSpPr>
          <p:sp>
            <p:nvSpPr>
              <p:cNvPr id="737" name="Google Shape;737;p35"/>
              <p:cNvSpPr/>
              <p:nvPr/>
            </p:nvSpPr>
            <p:spPr>
              <a:xfrm>
                <a:off x="1655926" y="4257377"/>
                <a:ext cx="440657" cy="703300"/>
              </a:xfrm>
              <a:custGeom>
                <a:rect b="b" l="l" r="r" t="t"/>
                <a:pathLst>
                  <a:path extrusionOk="0" h="19114" w="11976">
                    <a:moveTo>
                      <a:pt x="0" y="0"/>
                    </a:moveTo>
                    <a:lnTo>
                      <a:pt x="0" y="17112"/>
                    </a:lnTo>
                    <a:lnTo>
                      <a:pt x="2002" y="17112"/>
                    </a:lnTo>
                    <a:lnTo>
                      <a:pt x="2002" y="16112"/>
                    </a:lnTo>
                    <a:lnTo>
                      <a:pt x="3002" y="16112"/>
                    </a:lnTo>
                    <a:lnTo>
                      <a:pt x="3002" y="15111"/>
                    </a:lnTo>
                    <a:lnTo>
                      <a:pt x="4003" y="15111"/>
                    </a:lnTo>
                    <a:lnTo>
                      <a:pt x="4003" y="14110"/>
                    </a:lnTo>
                    <a:lnTo>
                      <a:pt x="4971" y="14110"/>
                    </a:lnTo>
                    <a:lnTo>
                      <a:pt x="4971" y="16112"/>
                    </a:lnTo>
                    <a:lnTo>
                      <a:pt x="5971" y="16112"/>
                    </a:lnTo>
                    <a:lnTo>
                      <a:pt x="5971" y="18113"/>
                    </a:lnTo>
                    <a:lnTo>
                      <a:pt x="6972" y="18113"/>
                    </a:lnTo>
                    <a:lnTo>
                      <a:pt x="6972" y="19114"/>
                    </a:lnTo>
                    <a:lnTo>
                      <a:pt x="8973" y="19114"/>
                    </a:lnTo>
                    <a:lnTo>
                      <a:pt x="8973" y="18113"/>
                    </a:lnTo>
                    <a:lnTo>
                      <a:pt x="9974" y="18113"/>
                    </a:lnTo>
                    <a:lnTo>
                      <a:pt x="9974" y="16112"/>
                    </a:lnTo>
                    <a:lnTo>
                      <a:pt x="8973" y="16112"/>
                    </a:lnTo>
                    <a:lnTo>
                      <a:pt x="8973" y="14110"/>
                    </a:lnTo>
                    <a:lnTo>
                      <a:pt x="7973" y="14110"/>
                    </a:lnTo>
                    <a:lnTo>
                      <a:pt x="7973" y="13110"/>
                    </a:lnTo>
                    <a:lnTo>
                      <a:pt x="11976" y="13110"/>
                    </a:lnTo>
                    <a:lnTo>
                      <a:pt x="11976" y="12009"/>
                    </a:lnTo>
                    <a:lnTo>
                      <a:pt x="11976" y="11008"/>
                    </a:lnTo>
                    <a:lnTo>
                      <a:pt x="11042" y="11008"/>
                    </a:lnTo>
                    <a:lnTo>
                      <a:pt x="11042" y="10007"/>
                    </a:lnTo>
                    <a:lnTo>
                      <a:pt x="10041" y="10007"/>
                    </a:lnTo>
                    <a:lnTo>
                      <a:pt x="10041" y="9007"/>
                    </a:lnTo>
                    <a:lnTo>
                      <a:pt x="9040" y="9007"/>
                    </a:lnTo>
                    <a:lnTo>
                      <a:pt x="9040" y="8006"/>
                    </a:lnTo>
                    <a:lnTo>
                      <a:pt x="8039" y="8006"/>
                    </a:lnTo>
                    <a:lnTo>
                      <a:pt x="8039" y="7005"/>
                    </a:lnTo>
                    <a:lnTo>
                      <a:pt x="7039" y="7005"/>
                    </a:lnTo>
                    <a:lnTo>
                      <a:pt x="7039" y="6005"/>
                    </a:lnTo>
                    <a:lnTo>
                      <a:pt x="6038" y="6005"/>
                    </a:lnTo>
                    <a:lnTo>
                      <a:pt x="6038" y="5004"/>
                    </a:lnTo>
                    <a:lnTo>
                      <a:pt x="5037" y="5004"/>
                    </a:lnTo>
                    <a:lnTo>
                      <a:pt x="5037" y="4003"/>
                    </a:lnTo>
                    <a:lnTo>
                      <a:pt x="4037" y="4003"/>
                    </a:lnTo>
                    <a:lnTo>
                      <a:pt x="4037" y="3002"/>
                    </a:lnTo>
                    <a:lnTo>
                      <a:pt x="3036" y="3002"/>
                    </a:lnTo>
                    <a:lnTo>
                      <a:pt x="3036" y="2002"/>
                    </a:lnTo>
                    <a:lnTo>
                      <a:pt x="2035" y="2002"/>
                    </a:lnTo>
                    <a:lnTo>
                      <a:pt x="2035" y="1001"/>
                    </a:lnTo>
                    <a:lnTo>
                      <a:pt x="1001" y="1001"/>
                    </a:lnTo>
                    <a:lnTo>
                      <a:pt x="10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5"/>
              <p:cNvSpPr/>
              <p:nvPr/>
            </p:nvSpPr>
            <p:spPr>
              <a:xfrm>
                <a:off x="1654675" y="4256126"/>
                <a:ext cx="36869" cy="628459"/>
              </a:xfrm>
              <a:custGeom>
                <a:rect b="b" l="l" r="r" t="t"/>
                <a:pathLst>
                  <a:path extrusionOk="0" h="17080" w="1002">
                    <a:moveTo>
                      <a:pt x="1" y="1"/>
                    </a:moveTo>
                    <a:lnTo>
                      <a:pt x="1" y="17080"/>
                    </a:lnTo>
                    <a:lnTo>
                      <a:pt x="1002" y="17080"/>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5"/>
              <p:cNvSpPr/>
              <p:nvPr/>
            </p:nvSpPr>
            <p:spPr>
              <a:xfrm>
                <a:off x="1692758" y="4292958"/>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5"/>
              <p:cNvSpPr/>
              <p:nvPr/>
            </p:nvSpPr>
            <p:spPr>
              <a:xfrm>
                <a:off x="1729553" y="4329790"/>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5"/>
              <p:cNvSpPr/>
              <p:nvPr/>
            </p:nvSpPr>
            <p:spPr>
              <a:xfrm>
                <a:off x="1765170" y="4366621"/>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5"/>
              <p:cNvSpPr/>
              <p:nvPr/>
            </p:nvSpPr>
            <p:spPr>
              <a:xfrm>
                <a:off x="1803216" y="4403416"/>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5"/>
              <p:cNvSpPr/>
              <p:nvPr/>
            </p:nvSpPr>
            <p:spPr>
              <a:xfrm>
                <a:off x="1841262" y="4440248"/>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5"/>
              <p:cNvSpPr/>
              <p:nvPr/>
            </p:nvSpPr>
            <p:spPr>
              <a:xfrm>
                <a:off x="1878057" y="4477080"/>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5"/>
              <p:cNvSpPr/>
              <p:nvPr/>
            </p:nvSpPr>
            <p:spPr>
              <a:xfrm>
                <a:off x="1914889" y="4515125"/>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a:off x="1951721" y="4551920"/>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5"/>
              <p:cNvSpPr/>
              <p:nvPr/>
            </p:nvSpPr>
            <p:spPr>
              <a:xfrm>
                <a:off x="1988553" y="4588752"/>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5"/>
              <p:cNvSpPr/>
              <p:nvPr/>
            </p:nvSpPr>
            <p:spPr>
              <a:xfrm>
                <a:off x="2025348" y="4625584"/>
                <a:ext cx="36869" cy="36869"/>
              </a:xfrm>
              <a:custGeom>
                <a:rect b="b" l="l" r="r" t="t"/>
                <a:pathLst>
                  <a:path extrusionOk="0" h="1002"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a:off x="2062179" y="4662415"/>
                <a:ext cx="36869" cy="36832"/>
              </a:xfrm>
              <a:custGeom>
                <a:rect b="b" l="l" r="r" t="t"/>
                <a:pathLst>
                  <a:path extrusionOk="0" h="1001" w="1002">
                    <a:moveTo>
                      <a:pt x="1" y="0"/>
                    </a:moveTo>
                    <a:lnTo>
                      <a:pt x="1" y="1001"/>
                    </a:lnTo>
                    <a:lnTo>
                      <a:pt x="1001" y="1001"/>
                    </a:lnTo>
                    <a:lnTo>
                      <a:pt x="10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1914889" y="4699210"/>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1914889" y="4736042"/>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1803216" y="4736042"/>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5"/>
              <p:cNvSpPr/>
              <p:nvPr/>
            </p:nvSpPr>
            <p:spPr>
              <a:xfrm>
                <a:off x="1841262" y="4772874"/>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5"/>
              <p:cNvSpPr/>
              <p:nvPr/>
            </p:nvSpPr>
            <p:spPr>
              <a:xfrm>
                <a:off x="1878057" y="4847751"/>
                <a:ext cx="36869" cy="73664"/>
              </a:xfrm>
              <a:custGeom>
                <a:rect b="b" l="l" r="r" t="t"/>
                <a:pathLst>
                  <a:path extrusionOk="0" h="2002" w="1002">
                    <a:moveTo>
                      <a:pt x="1" y="0"/>
                    </a:moveTo>
                    <a:lnTo>
                      <a:pt x="1" y="2001"/>
                    </a:lnTo>
                    <a:lnTo>
                      <a:pt x="1002" y="2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a:off x="1914889" y="4921378"/>
                <a:ext cx="73700" cy="36869"/>
              </a:xfrm>
              <a:custGeom>
                <a:rect b="b" l="l" r="r" t="t"/>
                <a:pathLst>
                  <a:path extrusionOk="0" h="1002"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5"/>
              <p:cNvSpPr/>
              <p:nvPr/>
            </p:nvSpPr>
            <p:spPr>
              <a:xfrm>
                <a:off x="1951721" y="4772874"/>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5"/>
              <p:cNvSpPr/>
              <p:nvPr/>
            </p:nvSpPr>
            <p:spPr>
              <a:xfrm>
                <a:off x="1988553" y="4847751"/>
                <a:ext cx="36832" cy="73664"/>
              </a:xfrm>
              <a:custGeom>
                <a:rect b="b" l="l" r="r" t="t"/>
                <a:pathLst>
                  <a:path extrusionOk="0" h="2002" w="1001">
                    <a:moveTo>
                      <a:pt x="0" y="0"/>
                    </a:moveTo>
                    <a:lnTo>
                      <a:pt x="0" y="2001"/>
                    </a:lnTo>
                    <a:lnTo>
                      <a:pt x="1001" y="2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
              <p:cNvSpPr/>
              <p:nvPr/>
            </p:nvSpPr>
            <p:spPr>
              <a:xfrm>
                <a:off x="1765170" y="4772874"/>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5"/>
              <p:cNvSpPr/>
              <p:nvPr/>
            </p:nvSpPr>
            <p:spPr>
              <a:xfrm>
                <a:off x="1729553" y="4810920"/>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5"/>
              <p:cNvSpPr/>
              <p:nvPr/>
            </p:nvSpPr>
            <p:spPr>
              <a:xfrm>
                <a:off x="1692758" y="4847751"/>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35"/>
            <p:cNvGrpSpPr/>
            <p:nvPr/>
          </p:nvGrpSpPr>
          <p:grpSpPr>
            <a:xfrm>
              <a:off x="2099011" y="4329790"/>
              <a:ext cx="407505" cy="517999"/>
              <a:chOff x="2099011" y="4329790"/>
              <a:chExt cx="407505" cy="517999"/>
            </a:xfrm>
          </p:grpSpPr>
          <p:sp>
            <p:nvSpPr>
              <p:cNvPr id="762" name="Google Shape;762;p35"/>
              <p:cNvSpPr/>
              <p:nvPr/>
            </p:nvSpPr>
            <p:spPr>
              <a:xfrm>
                <a:off x="2100225" y="4331004"/>
                <a:ext cx="405076" cy="515535"/>
              </a:xfrm>
              <a:custGeom>
                <a:rect b="b" l="l" r="r" t="t"/>
                <a:pathLst>
                  <a:path extrusionOk="0" h="14011" w="11009">
                    <a:moveTo>
                      <a:pt x="1" y="1"/>
                    </a:moveTo>
                    <a:lnTo>
                      <a:pt x="1" y="1001"/>
                    </a:lnTo>
                    <a:lnTo>
                      <a:pt x="1001" y="1001"/>
                    </a:lnTo>
                    <a:lnTo>
                      <a:pt x="1001" y="2002"/>
                    </a:lnTo>
                    <a:lnTo>
                      <a:pt x="1001" y="3003"/>
                    </a:lnTo>
                    <a:lnTo>
                      <a:pt x="1001" y="4004"/>
                    </a:lnTo>
                    <a:lnTo>
                      <a:pt x="2002" y="4004"/>
                    </a:lnTo>
                    <a:lnTo>
                      <a:pt x="2002" y="5004"/>
                    </a:lnTo>
                    <a:lnTo>
                      <a:pt x="3003" y="5004"/>
                    </a:lnTo>
                    <a:lnTo>
                      <a:pt x="3003" y="6005"/>
                    </a:lnTo>
                    <a:lnTo>
                      <a:pt x="4003" y="6005"/>
                    </a:lnTo>
                    <a:lnTo>
                      <a:pt x="4003" y="7006"/>
                    </a:lnTo>
                    <a:lnTo>
                      <a:pt x="4003" y="8006"/>
                    </a:lnTo>
                    <a:lnTo>
                      <a:pt x="3003" y="8006"/>
                    </a:lnTo>
                    <a:lnTo>
                      <a:pt x="3003" y="9007"/>
                    </a:lnTo>
                    <a:lnTo>
                      <a:pt x="2002" y="9007"/>
                    </a:lnTo>
                    <a:lnTo>
                      <a:pt x="2002" y="10008"/>
                    </a:lnTo>
                    <a:lnTo>
                      <a:pt x="1001" y="10008"/>
                    </a:lnTo>
                    <a:lnTo>
                      <a:pt x="1001" y="11009"/>
                    </a:lnTo>
                    <a:lnTo>
                      <a:pt x="1001" y="12009"/>
                    </a:lnTo>
                    <a:lnTo>
                      <a:pt x="1001" y="13010"/>
                    </a:lnTo>
                    <a:lnTo>
                      <a:pt x="1" y="13010"/>
                    </a:lnTo>
                    <a:lnTo>
                      <a:pt x="1" y="14011"/>
                    </a:lnTo>
                    <a:lnTo>
                      <a:pt x="11008" y="14011"/>
                    </a:lnTo>
                    <a:lnTo>
                      <a:pt x="11008" y="13010"/>
                    </a:lnTo>
                    <a:lnTo>
                      <a:pt x="10008" y="13010"/>
                    </a:lnTo>
                    <a:lnTo>
                      <a:pt x="10008" y="12009"/>
                    </a:lnTo>
                    <a:lnTo>
                      <a:pt x="10008" y="11009"/>
                    </a:lnTo>
                    <a:lnTo>
                      <a:pt x="10008" y="10008"/>
                    </a:lnTo>
                    <a:lnTo>
                      <a:pt x="9007" y="10008"/>
                    </a:lnTo>
                    <a:lnTo>
                      <a:pt x="9007" y="9007"/>
                    </a:lnTo>
                    <a:lnTo>
                      <a:pt x="8006" y="9007"/>
                    </a:lnTo>
                    <a:lnTo>
                      <a:pt x="8006" y="8006"/>
                    </a:lnTo>
                    <a:lnTo>
                      <a:pt x="7006" y="8006"/>
                    </a:lnTo>
                    <a:lnTo>
                      <a:pt x="7006" y="7006"/>
                    </a:lnTo>
                    <a:lnTo>
                      <a:pt x="7006" y="6005"/>
                    </a:lnTo>
                    <a:lnTo>
                      <a:pt x="8006" y="6005"/>
                    </a:lnTo>
                    <a:lnTo>
                      <a:pt x="8006" y="5004"/>
                    </a:lnTo>
                    <a:lnTo>
                      <a:pt x="9007" y="5004"/>
                    </a:lnTo>
                    <a:lnTo>
                      <a:pt x="9007" y="4004"/>
                    </a:lnTo>
                    <a:lnTo>
                      <a:pt x="10008" y="4004"/>
                    </a:lnTo>
                    <a:lnTo>
                      <a:pt x="10008" y="3003"/>
                    </a:lnTo>
                    <a:lnTo>
                      <a:pt x="10008" y="2002"/>
                    </a:lnTo>
                    <a:lnTo>
                      <a:pt x="10008" y="1001"/>
                    </a:lnTo>
                    <a:lnTo>
                      <a:pt x="11008" y="1001"/>
                    </a:lnTo>
                    <a:lnTo>
                      <a:pt x="110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p:cNvSpPr/>
              <p:nvPr/>
            </p:nvSpPr>
            <p:spPr>
              <a:xfrm>
                <a:off x="2173889" y="4477080"/>
                <a:ext cx="73664" cy="74878"/>
              </a:xfrm>
              <a:custGeom>
                <a:rect b="b" l="l" r="r" t="t"/>
                <a:pathLst>
                  <a:path extrusionOk="0" h="2035" w="2002">
                    <a:moveTo>
                      <a:pt x="0" y="0"/>
                    </a:moveTo>
                    <a:lnTo>
                      <a:pt x="0" y="1034"/>
                    </a:lnTo>
                    <a:lnTo>
                      <a:pt x="1001" y="1034"/>
                    </a:lnTo>
                    <a:lnTo>
                      <a:pt x="1001" y="0"/>
                    </a:lnTo>
                    <a:close/>
                    <a:moveTo>
                      <a:pt x="1001" y="1034"/>
                    </a:moveTo>
                    <a:lnTo>
                      <a:pt x="1001" y="2035"/>
                    </a:lnTo>
                    <a:lnTo>
                      <a:pt x="2001" y="2035"/>
                    </a:lnTo>
                    <a:lnTo>
                      <a:pt x="2001" y="103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p:cNvSpPr/>
              <p:nvPr/>
            </p:nvSpPr>
            <p:spPr>
              <a:xfrm>
                <a:off x="2284348" y="4477080"/>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p:nvPr/>
            </p:nvSpPr>
            <p:spPr>
              <a:xfrm>
                <a:off x="2247516" y="4440248"/>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a:off x="2321143" y="4440248"/>
                <a:ext cx="36869" cy="36869"/>
              </a:xfrm>
              <a:custGeom>
                <a:rect b="b" l="l" r="r" t="t"/>
                <a:pathLst>
                  <a:path extrusionOk="0" h="1002"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a:off x="2247516" y="4551920"/>
                <a:ext cx="36869" cy="73700"/>
              </a:xfrm>
              <a:custGeom>
                <a:rect b="b" l="l" r="r" t="t"/>
                <a:pathLst>
                  <a:path extrusionOk="0" h="2003" w="1002">
                    <a:moveTo>
                      <a:pt x="0" y="1"/>
                    </a:moveTo>
                    <a:lnTo>
                      <a:pt x="0" y="1002"/>
                    </a:lnTo>
                    <a:lnTo>
                      <a:pt x="0" y="2002"/>
                    </a:lnTo>
                    <a:lnTo>
                      <a:pt x="1001" y="2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5"/>
              <p:cNvSpPr/>
              <p:nvPr/>
            </p:nvSpPr>
            <p:spPr>
              <a:xfrm>
                <a:off x="2210684" y="4625584"/>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p:nvPr/>
            </p:nvSpPr>
            <p:spPr>
              <a:xfrm>
                <a:off x="2173889" y="4662415"/>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5"/>
              <p:cNvSpPr/>
              <p:nvPr/>
            </p:nvSpPr>
            <p:spPr>
              <a:xfrm>
                <a:off x="2321143" y="4736042"/>
                <a:ext cx="36869" cy="36869"/>
              </a:xfrm>
              <a:custGeom>
                <a:rect b="b" l="l" r="r" t="t"/>
                <a:pathLst>
                  <a:path extrusionOk="0" h="1002" w="1002">
                    <a:moveTo>
                      <a:pt x="1" y="1"/>
                    </a:moveTo>
                    <a:lnTo>
                      <a:pt x="1" y="1001"/>
                    </a:lnTo>
                    <a:lnTo>
                      <a:pt x="1002" y="1001"/>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5"/>
              <p:cNvSpPr/>
              <p:nvPr/>
            </p:nvSpPr>
            <p:spPr>
              <a:xfrm>
                <a:off x="2247516" y="4736042"/>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a:off x="2284348" y="4699210"/>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a:off x="2099011" y="4329790"/>
                <a:ext cx="407505" cy="147327"/>
              </a:xfrm>
              <a:custGeom>
                <a:rect b="b" l="l" r="r" t="t"/>
                <a:pathLst>
                  <a:path extrusionOk="0" h="4004" w="11075">
                    <a:moveTo>
                      <a:pt x="0" y="0"/>
                    </a:moveTo>
                    <a:lnTo>
                      <a:pt x="0" y="1001"/>
                    </a:lnTo>
                    <a:lnTo>
                      <a:pt x="1001" y="1001"/>
                    </a:lnTo>
                    <a:lnTo>
                      <a:pt x="1001" y="2002"/>
                    </a:lnTo>
                    <a:lnTo>
                      <a:pt x="1001" y="3002"/>
                    </a:lnTo>
                    <a:lnTo>
                      <a:pt x="1001" y="4003"/>
                    </a:lnTo>
                    <a:lnTo>
                      <a:pt x="2035" y="4003"/>
                    </a:lnTo>
                    <a:lnTo>
                      <a:pt x="2035" y="3002"/>
                    </a:lnTo>
                    <a:lnTo>
                      <a:pt x="2035" y="2002"/>
                    </a:lnTo>
                    <a:lnTo>
                      <a:pt x="2035" y="1001"/>
                    </a:lnTo>
                    <a:lnTo>
                      <a:pt x="9040" y="1001"/>
                    </a:lnTo>
                    <a:lnTo>
                      <a:pt x="9040" y="2002"/>
                    </a:lnTo>
                    <a:lnTo>
                      <a:pt x="9040" y="3002"/>
                    </a:lnTo>
                    <a:lnTo>
                      <a:pt x="9040" y="4003"/>
                    </a:lnTo>
                    <a:lnTo>
                      <a:pt x="10074" y="4003"/>
                    </a:lnTo>
                    <a:lnTo>
                      <a:pt x="10074" y="3002"/>
                    </a:lnTo>
                    <a:lnTo>
                      <a:pt x="10074" y="2002"/>
                    </a:lnTo>
                    <a:lnTo>
                      <a:pt x="10074" y="1001"/>
                    </a:lnTo>
                    <a:lnTo>
                      <a:pt x="11075" y="1001"/>
                    </a:lnTo>
                    <a:lnTo>
                      <a:pt x="110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p:nvPr/>
            </p:nvSpPr>
            <p:spPr>
              <a:xfrm>
                <a:off x="2357974" y="4477080"/>
                <a:ext cx="73700" cy="74878"/>
              </a:xfrm>
              <a:custGeom>
                <a:rect b="b" l="l" r="r" t="t"/>
                <a:pathLst>
                  <a:path extrusionOk="0" h="2035" w="2003">
                    <a:moveTo>
                      <a:pt x="1001" y="0"/>
                    </a:moveTo>
                    <a:lnTo>
                      <a:pt x="1001" y="1034"/>
                    </a:lnTo>
                    <a:lnTo>
                      <a:pt x="2002" y="1034"/>
                    </a:lnTo>
                    <a:lnTo>
                      <a:pt x="2002" y="0"/>
                    </a:lnTo>
                    <a:close/>
                    <a:moveTo>
                      <a:pt x="1" y="1034"/>
                    </a:moveTo>
                    <a:lnTo>
                      <a:pt x="1" y="2035"/>
                    </a:lnTo>
                    <a:lnTo>
                      <a:pt x="1001" y="2035"/>
                    </a:lnTo>
                    <a:lnTo>
                      <a:pt x="1001" y="103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5"/>
              <p:cNvSpPr/>
              <p:nvPr/>
            </p:nvSpPr>
            <p:spPr>
              <a:xfrm>
                <a:off x="2321143" y="4551920"/>
                <a:ext cx="36869" cy="73700"/>
              </a:xfrm>
              <a:custGeom>
                <a:rect b="b" l="l" r="r" t="t"/>
                <a:pathLst>
                  <a:path extrusionOk="0" h="2003" w="1002">
                    <a:moveTo>
                      <a:pt x="1" y="1"/>
                    </a:moveTo>
                    <a:lnTo>
                      <a:pt x="1" y="1002"/>
                    </a:lnTo>
                    <a:lnTo>
                      <a:pt x="1" y="2002"/>
                    </a:lnTo>
                    <a:lnTo>
                      <a:pt x="1002" y="2002"/>
                    </a:lnTo>
                    <a:lnTo>
                      <a:pt x="1002" y="1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5"/>
              <p:cNvSpPr/>
              <p:nvPr/>
            </p:nvSpPr>
            <p:spPr>
              <a:xfrm>
                <a:off x="2357974" y="4625584"/>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5"/>
              <p:cNvSpPr/>
              <p:nvPr/>
            </p:nvSpPr>
            <p:spPr>
              <a:xfrm>
                <a:off x="2394806" y="4662415"/>
                <a:ext cx="36869" cy="36832"/>
              </a:xfrm>
              <a:custGeom>
                <a:rect b="b" l="l" r="r" t="t"/>
                <a:pathLst>
                  <a:path extrusionOk="0" h="1001"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5"/>
              <p:cNvSpPr/>
              <p:nvPr/>
            </p:nvSpPr>
            <p:spPr>
              <a:xfrm>
                <a:off x="2099011" y="4699210"/>
                <a:ext cx="407505" cy="148578"/>
              </a:xfrm>
              <a:custGeom>
                <a:rect b="b" l="l" r="r" t="t"/>
                <a:pathLst>
                  <a:path extrusionOk="0" h="4038" w="11075">
                    <a:moveTo>
                      <a:pt x="1001" y="1"/>
                    </a:moveTo>
                    <a:lnTo>
                      <a:pt x="1001" y="1002"/>
                    </a:lnTo>
                    <a:lnTo>
                      <a:pt x="1001" y="2002"/>
                    </a:lnTo>
                    <a:lnTo>
                      <a:pt x="1001" y="3036"/>
                    </a:lnTo>
                    <a:lnTo>
                      <a:pt x="0" y="3036"/>
                    </a:lnTo>
                    <a:lnTo>
                      <a:pt x="0" y="4037"/>
                    </a:lnTo>
                    <a:lnTo>
                      <a:pt x="11075" y="4037"/>
                    </a:lnTo>
                    <a:lnTo>
                      <a:pt x="11075" y="3036"/>
                    </a:lnTo>
                    <a:lnTo>
                      <a:pt x="10074" y="3036"/>
                    </a:lnTo>
                    <a:lnTo>
                      <a:pt x="10074" y="2002"/>
                    </a:lnTo>
                    <a:lnTo>
                      <a:pt x="10074" y="1002"/>
                    </a:lnTo>
                    <a:lnTo>
                      <a:pt x="10074" y="1"/>
                    </a:lnTo>
                    <a:lnTo>
                      <a:pt x="9040" y="1"/>
                    </a:lnTo>
                    <a:lnTo>
                      <a:pt x="9040" y="1002"/>
                    </a:lnTo>
                    <a:lnTo>
                      <a:pt x="9040" y="2002"/>
                    </a:lnTo>
                    <a:lnTo>
                      <a:pt x="9040" y="3036"/>
                    </a:lnTo>
                    <a:lnTo>
                      <a:pt x="8039" y="3036"/>
                    </a:lnTo>
                    <a:lnTo>
                      <a:pt x="8039" y="2002"/>
                    </a:lnTo>
                    <a:lnTo>
                      <a:pt x="7039" y="2002"/>
                    </a:lnTo>
                    <a:lnTo>
                      <a:pt x="7039" y="3036"/>
                    </a:lnTo>
                    <a:lnTo>
                      <a:pt x="6038" y="3036"/>
                    </a:lnTo>
                    <a:lnTo>
                      <a:pt x="6038" y="2002"/>
                    </a:lnTo>
                    <a:lnTo>
                      <a:pt x="5037" y="2002"/>
                    </a:lnTo>
                    <a:lnTo>
                      <a:pt x="5037" y="3036"/>
                    </a:lnTo>
                    <a:lnTo>
                      <a:pt x="4036" y="3036"/>
                    </a:lnTo>
                    <a:lnTo>
                      <a:pt x="4036" y="2002"/>
                    </a:lnTo>
                    <a:lnTo>
                      <a:pt x="3036" y="2002"/>
                    </a:lnTo>
                    <a:lnTo>
                      <a:pt x="3036" y="3036"/>
                    </a:lnTo>
                    <a:lnTo>
                      <a:pt x="2035" y="3036"/>
                    </a:lnTo>
                    <a:lnTo>
                      <a:pt x="2035" y="2002"/>
                    </a:lnTo>
                    <a:lnTo>
                      <a:pt x="2035" y="1002"/>
                    </a:lnTo>
                    <a:lnTo>
                      <a:pt x="20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779" name="Google Shape;779;p35"/>
          <p:cNvPicPr preferRelativeResize="0"/>
          <p:nvPr/>
        </p:nvPicPr>
        <p:blipFill rotWithShape="1">
          <a:blip r:embed="rId3">
            <a:alphaModFix/>
          </a:blip>
          <a:srcRect b="16749" l="0" r="0" t="0"/>
          <a:stretch/>
        </p:blipFill>
        <p:spPr>
          <a:xfrm>
            <a:off x="5376200" y="667850"/>
            <a:ext cx="3347326" cy="256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36"/>
          <p:cNvSpPr txBox="1"/>
          <p:nvPr>
            <p:ph type="title"/>
          </p:nvPr>
        </p:nvSpPr>
        <p:spPr>
          <a:xfrm>
            <a:off x="838500" y="1964400"/>
            <a:ext cx="7467000" cy="12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02</a:t>
            </a:r>
            <a:endParaRPr/>
          </a:p>
          <a:p>
            <a:pPr indent="0" lvl="0" marL="0" rtl="0" algn="l">
              <a:spcBef>
                <a:spcPts val="0"/>
              </a:spcBef>
              <a:spcAft>
                <a:spcPts val="0"/>
              </a:spcAft>
              <a:buNone/>
            </a:pPr>
            <a:r>
              <a:rPr lang="en"/>
              <a:t>      R Tree Index Structure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37"/>
          <p:cNvSpPr txBox="1"/>
          <p:nvPr>
            <p:ph type="title"/>
          </p:nvPr>
        </p:nvSpPr>
        <p:spPr>
          <a:xfrm>
            <a:off x="1000850" y="556975"/>
            <a:ext cx="6962100" cy="64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         2.1 Structure of Node</a:t>
            </a:r>
            <a:endParaRPr sz="3500"/>
          </a:p>
        </p:txBody>
      </p:sp>
      <p:sp>
        <p:nvSpPr>
          <p:cNvPr id="790" name="Google Shape;790;p37"/>
          <p:cNvSpPr/>
          <p:nvPr/>
        </p:nvSpPr>
        <p:spPr>
          <a:xfrm>
            <a:off x="3478875" y="2729238"/>
            <a:ext cx="1447800" cy="64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Node</a:t>
            </a:r>
            <a:endParaRPr/>
          </a:p>
        </p:txBody>
      </p:sp>
      <p:cxnSp>
        <p:nvCxnSpPr>
          <p:cNvPr id="791" name="Google Shape;791;p37"/>
          <p:cNvCxnSpPr>
            <a:stCxn id="790" idx="3"/>
          </p:cNvCxnSpPr>
          <p:nvPr/>
        </p:nvCxnSpPr>
        <p:spPr>
          <a:xfrm flipH="1">
            <a:off x="2525100" y="3282852"/>
            <a:ext cx="1165800" cy="468300"/>
          </a:xfrm>
          <a:prstGeom prst="straightConnector1">
            <a:avLst/>
          </a:prstGeom>
          <a:noFill/>
          <a:ln cap="flat" cmpd="sng" w="9525">
            <a:solidFill>
              <a:schemeClr val="dk2"/>
            </a:solidFill>
            <a:prstDash val="solid"/>
            <a:round/>
            <a:headEnd len="med" w="med" type="none"/>
            <a:tailEnd len="med" w="med" type="none"/>
          </a:ln>
        </p:spPr>
      </p:cxnSp>
      <p:sp>
        <p:nvSpPr>
          <p:cNvPr id="792" name="Google Shape;792;p37"/>
          <p:cNvSpPr/>
          <p:nvPr/>
        </p:nvSpPr>
        <p:spPr>
          <a:xfrm>
            <a:off x="749375" y="3290700"/>
            <a:ext cx="2486700" cy="60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Array of Addresses of Child nodes</a:t>
            </a:r>
            <a:endParaRPr/>
          </a:p>
        </p:txBody>
      </p:sp>
      <p:sp>
        <p:nvSpPr>
          <p:cNvPr id="793" name="Google Shape;793;p37"/>
          <p:cNvSpPr/>
          <p:nvPr/>
        </p:nvSpPr>
        <p:spPr>
          <a:xfrm>
            <a:off x="3417675" y="3809250"/>
            <a:ext cx="1570200" cy="72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Mbr</a:t>
            </a:r>
            <a:r>
              <a:rPr lang="en"/>
              <a:t> of that node</a:t>
            </a:r>
            <a:endParaRPr/>
          </a:p>
        </p:txBody>
      </p:sp>
      <p:cxnSp>
        <p:nvCxnSpPr>
          <p:cNvPr id="794" name="Google Shape;794;p37"/>
          <p:cNvCxnSpPr>
            <a:stCxn id="790" idx="4"/>
            <a:endCxn id="793" idx="0"/>
          </p:cNvCxnSpPr>
          <p:nvPr/>
        </p:nvCxnSpPr>
        <p:spPr>
          <a:xfrm>
            <a:off x="4202775" y="3377838"/>
            <a:ext cx="0" cy="431400"/>
          </a:xfrm>
          <a:prstGeom prst="straightConnector1">
            <a:avLst/>
          </a:prstGeom>
          <a:noFill/>
          <a:ln cap="flat" cmpd="sng" w="9525">
            <a:solidFill>
              <a:schemeClr val="dk2"/>
            </a:solidFill>
            <a:prstDash val="solid"/>
            <a:round/>
            <a:headEnd len="med" w="med" type="none"/>
            <a:tailEnd len="med" w="med" type="none"/>
          </a:ln>
        </p:spPr>
      </p:cxnSp>
      <p:sp>
        <p:nvSpPr>
          <p:cNvPr id="795" name="Google Shape;795;p37"/>
          <p:cNvSpPr/>
          <p:nvPr/>
        </p:nvSpPr>
        <p:spPr>
          <a:xfrm>
            <a:off x="1741650" y="1761175"/>
            <a:ext cx="1107000" cy="740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isLeaf</a:t>
            </a:r>
            <a:endParaRPr/>
          </a:p>
        </p:txBody>
      </p:sp>
      <p:sp>
        <p:nvSpPr>
          <p:cNvPr id="796" name="Google Shape;796;p37"/>
          <p:cNvSpPr/>
          <p:nvPr/>
        </p:nvSpPr>
        <p:spPr>
          <a:xfrm>
            <a:off x="3570525" y="1562250"/>
            <a:ext cx="1264500" cy="810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Count of children</a:t>
            </a:r>
            <a:endParaRPr/>
          </a:p>
        </p:txBody>
      </p:sp>
      <p:sp>
        <p:nvSpPr>
          <p:cNvPr id="797" name="Google Shape;797;p37"/>
          <p:cNvSpPr/>
          <p:nvPr/>
        </p:nvSpPr>
        <p:spPr>
          <a:xfrm>
            <a:off x="5356375" y="1691575"/>
            <a:ext cx="1677600" cy="810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Address of Parent node</a:t>
            </a:r>
            <a:endParaRPr/>
          </a:p>
        </p:txBody>
      </p:sp>
      <p:sp>
        <p:nvSpPr>
          <p:cNvPr id="798" name="Google Shape;798;p37"/>
          <p:cNvSpPr/>
          <p:nvPr/>
        </p:nvSpPr>
        <p:spPr>
          <a:xfrm>
            <a:off x="5641675" y="3422800"/>
            <a:ext cx="1307100" cy="810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Array of </a:t>
            </a:r>
            <a:r>
              <a:rPr b="1" lang="en"/>
              <a:t>Point</a:t>
            </a:r>
            <a:endParaRPr b="1"/>
          </a:p>
        </p:txBody>
      </p:sp>
      <p:cxnSp>
        <p:nvCxnSpPr>
          <p:cNvPr id="799" name="Google Shape;799;p37"/>
          <p:cNvCxnSpPr>
            <a:stCxn id="790" idx="1"/>
            <a:endCxn id="795" idx="5"/>
          </p:cNvCxnSpPr>
          <p:nvPr/>
        </p:nvCxnSpPr>
        <p:spPr>
          <a:xfrm rot="10800000">
            <a:off x="2686500" y="2393423"/>
            <a:ext cx="1004400" cy="430800"/>
          </a:xfrm>
          <a:prstGeom prst="straightConnector1">
            <a:avLst/>
          </a:prstGeom>
          <a:noFill/>
          <a:ln cap="flat" cmpd="sng" w="9525">
            <a:solidFill>
              <a:schemeClr val="dk2"/>
            </a:solidFill>
            <a:prstDash val="solid"/>
            <a:round/>
            <a:headEnd len="med" w="med" type="none"/>
            <a:tailEnd len="med" w="med" type="none"/>
          </a:ln>
        </p:spPr>
      </p:cxnSp>
      <p:cxnSp>
        <p:nvCxnSpPr>
          <p:cNvPr id="800" name="Google Shape;800;p37"/>
          <p:cNvCxnSpPr>
            <a:stCxn id="790" idx="0"/>
            <a:endCxn id="796" idx="4"/>
          </p:cNvCxnSpPr>
          <p:nvPr/>
        </p:nvCxnSpPr>
        <p:spPr>
          <a:xfrm rot="10800000">
            <a:off x="4202775" y="2372538"/>
            <a:ext cx="0" cy="356700"/>
          </a:xfrm>
          <a:prstGeom prst="straightConnector1">
            <a:avLst/>
          </a:prstGeom>
          <a:noFill/>
          <a:ln cap="flat" cmpd="sng" w="9525">
            <a:solidFill>
              <a:schemeClr val="dk2"/>
            </a:solidFill>
            <a:prstDash val="solid"/>
            <a:round/>
            <a:headEnd len="med" w="med" type="none"/>
            <a:tailEnd len="med" w="med" type="none"/>
          </a:ln>
        </p:spPr>
      </p:cxnSp>
      <p:cxnSp>
        <p:nvCxnSpPr>
          <p:cNvPr id="801" name="Google Shape;801;p37"/>
          <p:cNvCxnSpPr>
            <a:stCxn id="790" idx="7"/>
            <a:endCxn id="797" idx="3"/>
          </p:cNvCxnSpPr>
          <p:nvPr/>
        </p:nvCxnSpPr>
        <p:spPr>
          <a:xfrm flipH="1" rot="10800000">
            <a:off x="4714650" y="2383223"/>
            <a:ext cx="887400" cy="441000"/>
          </a:xfrm>
          <a:prstGeom prst="straightConnector1">
            <a:avLst/>
          </a:prstGeom>
          <a:noFill/>
          <a:ln cap="flat" cmpd="sng" w="9525">
            <a:solidFill>
              <a:schemeClr val="dk2"/>
            </a:solidFill>
            <a:prstDash val="solid"/>
            <a:round/>
            <a:headEnd len="med" w="med" type="none"/>
            <a:tailEnd len="med" w="med" type="none"/>
          </a:ln>
        </p:spPr>
      </p:cxnSp>
      <p:cxnSp>
        <p:nvCxnSpPr>
          <p:cNvPr id="802" name="Google Shape;802;p37"/>
          <p:cNvCxnSpPr>
            <a:stCxn id="790" idx="5"/>
            <a:endCxn id="798" idx="1"/>
          </p:cNvCxnSpPr>
          <p:nvPr/>
        </p:nvCxnSpPr>
        <p:spPr>
          <a:xfrm>
            <a:off x="4714650" y="3282852"/>
            <a:ext cx="1118400" cy="258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38"/>
          <p:cNvSpPr txBox="1"/>
          <p:nvPr>
            <p:ph type="title"/>
          </p:nvPr>
        </p:nvSpPr>
        <p:spPr>
          <a:xfrm>
            <a:off x="160800" y="229925"/>
            <a:ext cx="8822400" cy="152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2.2 Structure of Point &amp; Mbr</a:t>
            </a:r>
            <a:endParaRPr/>
          </a:p>
        </p:txBody>
      </p:sp>
      <p:cxnSp>
        <p:nvCxnSpPr>
          <p:cNvPr id="808" name="Google Shape;808;p38"/>
          <p:cNvCxnSpPr/>
          <p:nvPr/>
        </p:nvCxnSpPr>
        <p:spPr>
          <a:xfrm flipH="1" rot="10800000">
            <a:off x="996350" y="1924600"/>
            <a:ext cx="8400" cy="2520600"/>
          </a:xfrm>
          <a:prstGeom prst="straightConnector1">
            <a:avLst/>
          </a:prstGeom>
          <a:noFill/>
          <a:ln cap="flat" cmpd="sng" w="9525">
            <a:solidFill>
              <a:schemeClr val="dk2"/>
            </a:solidFill>
            <a:prstDash val="solid"/>
            <a:round/>
            <a:headEnd len="med" w="med" type="none"/>
            <a:tailEnd len="med" w="med" type="triangle"/>
          </a:ln>
        </p:spPr>
      </p:cxnSp>
      <p:cxnSp>
        <p:nvCxnSpPr>
          <p:cNvPr id="809" name="Google Shape;809;p38"/>
          <p:cNvCxnSpPr/>
          <p:nvPr/>
        </p:nvCxnSpPr>
        <p:spPr>
          <a:xfrm>
            <a:off x="698300" y="4189750"/>
            <a:ext cx="7383000" cy="0"/>
          </a:xfrm>
          <a:prstGeom prst="straightConnector1">
            <a:avLst/>
          </a:prstGeom>
          <a:noFill/>
          <a:ln cap="flat" cmpd="sng" w="9525">
            <a:solidFill>
              <a:schemeClr val="dk2"/>
            </a:solidFill>
            <a:prstDash val="solid"/>
            <a:round/>
            <a:headEnd len="med" w="med" type="none"/>
            <a:tailEnd len="med" w="med" type="triangle"/>
          </a:ln>
        </p:spPr>
      </p:cxnSp>
      <p:sp>
        <p:nvSpPr>
          <p:cNvPr id="810" name="Google Shape;810;p38"/>
          <p:cNvSpPr/>
          <p:nvPr/>
        </p:nvSpPr>
        <p:spPr>
          <a:xfrm>
            <a:off x="2366400" y="2043788"/>
            <a:ext cx="4411200" cy="17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8"/>
          <p:cNvSpPr txBox="1"/>
          <p:nvPr/>
        </p:nvSpPr>
        <p:spPr>
          <a:xfrm>
            <a:off x="2111925" y="3780975"/>
            <a:ext cx="10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Code"/>
                <a:ea typeface="Fira Code"/>
                <a:cs typeface="Fira Code"/>
                <a:sym typeface="Fira Code"/>
              </a:rPr>
              <a:t>xmin</a:t>
            </a:r>
            <a:endParaRPr>
              <a:latin typeface="Fira Code"/>
              <a:ea typeface="Fira Code"/>
              <a:cs typeface="Fira Code"/>
              <a:sym typeface="Fira Code"/>
            </a:endParaRPr>
          </a:p>
        </p:txBody>
      </p:sp>
      <p:sp>
        <p:nvSpPr>
          <p:cNvPr id="812" name="Google Shape;812;p38"/>
          <p:cNvSpPr txBox="1"/>
          <p:nvPr/>
        </p:nvSpPr>
        <p:spPr>
          <a:xfrm>
            <a:off x="6267575" y="3780963"/>
            <a:ext cx="7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Code"/>
                <a:ea typeface="Fira Code"/>
                <a:cs typeface="Fira Code"/>
                <a:sym typeface="Fira Code"/>
              </a:rPr>
              <a:t>xmax</a:t>
            </a:r>
            <a:endParaRPr>
              <a:latin typeface="Fira Code"/>
              <a:ea typeface="Fira Code"/>
              <a:cs typeface="Fira Code"/>
              <a:sym typeface="Fira Code"/>
            </a:endParaRPr>
          </a:p>
        </p:txBody>
      </p:sp>
      <p:sp>
        <p:nvSpPr>
          <p:cNvPr id="813" name="Google Shape;813;p38"/>
          <p:cNvSpPr txBox="1"/>
          <p:nvPr/>
        </p:nvSpPr>
        <p:spPr>
          <a:xfrm>
            <a:off x="6727475" y="3440375"/>
            <a:ext cx="9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Code"/>
                <a:ea typeface="Fira Code"/>
                <a:cs typeface="Fira Code"/>
                <a:sym typeface="Fira Code"/>
              </a:rPr>
              <a:t>ymin</a:t>
            </a:r>
            <a:endParaRPr>
              <a:latin typeface="Fira Code"/>
              <a:ea typeface="Fira Code"/>
              <a:cs typeface="Fira Code"/>
              <a:sym typeface="Fira Code"/>
            </a:endParaRPr>
          </a:p>
        </p:txBody>
      </p:sp>
      <p:sp>
        <p:nvSpPr>
          <p:cNvPr id="814" name="Google Shape;814;p38"/>
          <p:cNvSpPr txBox="1"/>
          <p:nvPr/>
        </p:nvSpPr>
        <p:spPr>
          <a:xfrm>
            <a:off x="6727475" y="1865000"/>
            <a:ext cx="9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Code"/>
                <a:ea typeface="Fira Code"/>
                <a:cs typeface="Fira Code"/>
                <a:sym typeface="Fira Code"/>
              </a:rPr>
              <a:t>ymax</a:t>
            </a:r>
            <a:endParaRPr>
              <a:latin typeface="Fira Code"/>
              <a:ea typeface="Fira Code"/>
              <a:cs typeface="Fira Code"/>
              <a:sym typeface="Fira Code"/>
            </a:endParaRPr>
          </a:p>
        </p:txBody>
      </p:sp>
      <p:sp>
        <p:nvSpPr>
          <p:cNvPr id="815" name="Google Shape;815;p38"/>
          <p:cNvSpPr txBox="1"/>
          <p:nvPr/>
        </p:nvSpPr>
        <p:spPr>
          <a:xfrm>
            <a:off x="1277350" y="1703150"/>
            <a:ext cx="1345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Code"/>
                <a:ea typeface="Fira Code"/>
                <a:cs typeface="Fira Code"/>
                <a:sym typeface="Fira Code"/>
              </a:rPr>
              <a:t>Minimum Bounding Region</a:t>
            </a:r>
            <a:endParaRPr>
              <a:latin typeface="Fira Code"/>
              <a:ea typeface="Fira Code"/>
              <a:cs typeface="Fira Code"/>
              <a:sym typeface="Fira Code"/>
            </a:endParaRPr>
          </a:p>
        </p:txBody>
      </p:sp>
      <p:sp>
        <p:nvSpPr>
          <p:cNvPr id="816" name="Google Shape;816;p38"/>
          <p:cNvSpPr txBox="1"/>
          <p:nvPr/>
        </p:nvSpPr>
        <p:spPr>
          <a:xfrm>
            <a:off x="2963475" y="2461050"/>
            <a:ext cx="20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Code"/>
                <a:ea typeface="Fira Code"/>
                <a:cs typeface="Fira Code"/>
                <a:sym typeface="Fira Code"/>
              </a:rPr>
              <a:t>Point(x,y)</a:t>
            </a:r>
            <a:endParaRPr>
              <a:latin typeface="Fira Code"/>
              <a:ea typeface="Fira Code"/>
              <a:cs typeface="Fira Code"/>
              <a:sym typeface="Fira Code"/>
            </a:endParaRPr>
          </a:p>
        </p:txBody>
      </p:sp>
      <p:sp>
        <p:nvSpPr>
          <p:cNvPr id="817" name="Google Shape;817;p38"/>
          <p:cNvSpPr txBox="1"/>
          <p:nvPr/>
        </p:nvSpPr>
        <p:spPr>
          <a:xfrm>
            <a:off x="2690850" y="2128975"/>
            <a:ext cx="323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latin typeface="Fira Code"/>
                <a:ea typeface="Fira Code"/>
                <a:cs typeface="Fira Code"/>
                <a:sym typeface="Fira Code"/>
              </a:rPr>
              <a:t>.</a:t>
            </a:r>
            <a:endParaRPr sz="4000">
              <a:latin typeface="Fira Code"/>
              <a:ea typeface="Fira Code"/>
              <a:cs typeface="Fira Code"/>
              <a:sym typeface="Fira Code"/>
            </a:endParaRPr>
          </a:p>
        </p:txBody>
      </p:sp>
      <p:sp>
        <p:nvSpPr>
          <p:cNvPr id="818" name="Google Shape;818;p38"/>
          <p:cNvSpPr/>
          <p:nvPr/>
        </p:nvSpPr>
        <p:spPr>
          <a:xfrm>
            <a:off x="2507863" y="2354138"/>
            <a:ext cx="2716500" cy="123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8"/>
          <p:cNvSpPr/>
          <p:nvPr/>
        </p:nvSpPr>
        <p:spPr>
          <a:xfrm>
            <a:off x="5705550" y="2106412"/>
            <a:ext cx="774900" cy="80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8"/>
          <p:cNvSpPr/>
          <p:nvPr/>
        </p:nvSpPr>
        <p:spPr>
          <a:xfrm>
            <a:off x="2776125" y="2435500"/>
            <a:ext cx="1456200" cy="40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8"/>
          <p:cNvSpPr/>
          <p:nvPr/>
        </p:nvSpPr>
        <p:spPr>
          <a:xfrm>
            <a:off x="3687225" y="3200350"/>
            <a:ext cx="1234800" cy="28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5000"/>
          </a:p>
        </p:txBody>
      </p:sp>
      <p:sp>
        <p:nvSpPr>
          <p:cNvPr id="822" name="Google Shape;822;p38"/>
          <p:cNvSpPr/>
          <p:nvPr/>
        </p:nvSpPr>
        <p:spPr>
          <a:xfrm>
            <a:off x="5705550" y="3227450"/>
            <a:ext cx="7749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8"/>
          <p:cNvSpPr/>
          <p:nvPr/>
        </p:nvSpPr>
        <p:spPr>
          <a:xfrm>
            <a:off x="5782175" y="2290725"/>
            <a:ext cx="221400" cy="24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8"/>
          <p:cNvSpPr/>
          <p:nvPr/>
        </p:nvSpPr>
        <p:spPr>
          <a:xfrm>
            <a:off x="6122800" y="2631350"/>
            <a:ext cx="289500" cy="20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8"/>
          <p:cNvSpPr/>
          <p:nvPr/>
        </p:nvSpPr>
        <p:spPr>
          <a:xfrm>
            <a:off x="5748125" y="3259899"/>
            <a:ext cx="221400" cy="20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8"/>
          <p:cNvSpPr/>
          <p:nvPr/>
        </p:nvSpPr>
        <p:spPr>
          <a:xfrm>
            <a:off x="6276200" y="3325400"/>
            <a:ext cx="144600" cy="20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8"/>
          <p:cNvSpPr/>
          <p:nvPr/>
        </p:nvSpPr>
        <p:spPr>
          <a:xfrm>
            <a:off x="3938475" y="3404650"/>
            <a:ext cx="85200" cy="85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8"/>
          <p:cNvSpPr/>
          <p:nvPr/>
        </p:nvSpPr>
        <p:spPr>
          <a:xfrm>
            <a:off x="4444350" y="3200350"/>
            <a:ext cx="85200" cy="85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8"/>
          <p:cNvSpPr/>
          <p:nvPr/>
        </p:nvSpPr>
        <p:spPr>
          <a:xfrm>
            <a:off x="5850275" y="2369925"/>
            <a:ext cx="85200" cy="85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8"/>
          <p:cNvSpPr/>
          <p:nvPr/>
        </p:nvSpPr>
        <p:spPr>
          <a:xfrm>
            <a:off x="5816225" y="3319438"/>
            <a:ext cx="85200" cy="85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8"/>
          <p:cNvSpPr/>
          <p:nvPr/>
        </p:nvSpPr>
        <p:spPr>
          <a:xfrm>
            <a:off x="6305900" y="3404650"/>
            <a:ext cx="85200" cy="85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8"/>
          <p:cNvSpPr/>
          <p:nvPr/>
        </p:nvSpPr>
        <p:spPr>
          <a:xfrm>
            <a:off x="4828425" y="3319450"/>
            <a:ext cx="85200" cy="85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8"/>
          <p:cNvSpPr/>
          <p:nvPr/>
        </p:nvSpPr>
        <p:spPr>
          <a:xfrm>
            <a:off x="3687225" y="3319450"/>
            <a:ext cx="85200" cy="85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8"/>
          <p:cNvSpPr/>
          <p:nvPr/>
        </p:nvSpPr>
        <p:spPr>
          <a:xfrm>
            <a:off x="6305900" y="2690900"/>
            <a:ext cx="85200" cy="85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39"/>
          <p:cNvSpPr txBox="1"/>
          <p:nvPr>
            <p:ph type="title"/>
          </p:nvPr>
        </p:nvSpPr>
        <p:spPr>
          <a:xfrm>
            <a:off x="1908675" y="2364788"/>
            <a:ext cx="5326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Searching and Updating</a:t>
            </a:r>
            <a:endParaRPr/>
          </a:p>
        </p:txBody>
      </p:sp>
      <p:sp>
        <p:nvSpPr>
          <p:cNvPr id="840" name="Google Shape;840;p39"/>
          <p:cNvSpPr txBox="1"/>
          <p:nvPr>
            <p:ph idx="2" type="title"/>
          </p:nvPr>
        </p:nvSpPr>
        <p:spPr>
          <a:xfrm>
            <a:off x="2996625" y="1522988"/>
            <a:ext cx="315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841" name="Google Shape;841;p39"/>
          <p:cNvGrpSpPr/>
          <p:nvPr/>
        </p:nvGrpSpPr>
        <p:grpSpPr>
          <a:xfrm>
            <a:off x="5454124" y="661324"/>
            <a:ext cx="2058986" cy="943002"/>
            <a:chOff x="5454124" y="661324"/>
            <a:chExt cx="2058986" cy="943002"/>
          </a:xfrm>
        </p:grpSpPr>
        <p:grpSp>
          <p:nvGrpSpPr>
            <p:cNvPr id="842" name="Google Shape;842;p39"/>
            <p:cNvGrpSpPr/>
            <p:nvPr/>
          </p:nvGrpSpPr>
          <p:grpSpPr>
            <a:xfrm>
              <a:off x="5454124" y="661324"/>
              <a:ext cx="2058986" cy="943002"/>
              <a:chOff x="5865009" y="2043415"/>
              <a:chExt cx="1098126" cy="639627"/>
            </a:xfrm>
          </p:grpSpPr>
          <p:sp>
            <p:nvSpPr>
              <p:cNvPr id="843" name="Google Shape;843;p39"/>
              <p:cNvSpPr/>
              <p:nvPr/>
            </p:nvSpPr>
            <p:spPr>
              <a:xfrm>
                <a:off x="6011266" y="2572732"/>
                <a:ext cx="22096" cy="89395"/>
              </a:xfrm>
              <a:custGeom>
                <a:rect b="b" l="l" r="r" t="t"/>
                <a:pathLst>
                  <a:path extrusionOk="0" h="2569" w="635">
                    <a:moveTo>
                      <a:pt x="0" y="0"/>
                    </a:moveTo>
                    <a:lnTo>
                      <a:pt x="0" y="2569"/>
                    </a:lnTo>
                    <a:lnTo>
                      <a:pt x="634" y="2569"/>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a:off x="6033328" y="2660945"/>
                <a:ext cx="20913" cy="22096"/>
              </a:xfrm>
              <a:custGeom>
                <a:rect b="b" l="l" r="r" t="t"/>
                <a:pathLst>
                  <a:path extrusionOk="0" h="635" w="601">
                    <a:moveTo>
                      <a:pt x="0" y="1"/>
                    </a:moveTo>
                    <a:lnTo>
                      <a:pt x="0"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9"/>
              <p:cNvSpPr/>
              <p:nvPr/>
            </p:nvSpPr>
            <p:spPr>
              <a:xfrm>
                <a:off x="6054207" y="2640066"/>
                <a:ext cx="22096" cy="20913"/>
              </a:xfrm>
              <a:custGeom>
                <a:rect b="b" l="l" r="r" t="t"/>
                <a:pathLst>
                  <a:path extrusionOk="0" h="601" w="635">
                    <a:moveTo>
                      <a:pt x="1" y="0"/>
                    </a:moveTo>
                    <a:lnTo>
                      <a:pt x="1"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9"/>
              <p:cNvSpPr/>
              <p:nvPr/>
            </p:nvSpPr>
            <p:spPr>
              <a:xfrm>
                <a:off x="6078601" y="2615673"/>
                <a:ext cx="20913" cy="22096"/>
              </a:xfrm>
              <a:custGeom>
                <a:rect b="b" l="l" r="r" t="t"/>
                <a:pathLst>
                  <a:path extrusionOk="0" h="635" w="601">
                    <a:moveTo>
                      <a:pt x="0" y="1"/>
                    </a:moveTo>
                    <a:lnTo>
                      <a:pt x="0" y="634"/>
                    </a:lnTo>
                    <a:lnTo>
                      <a:pt x="600" y="634"/>
                    </a:lnTo>
                    <a:lnTo>
                      <a:pt x="60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9"/>
              <p:cNvSpPr/>
              <p:nvPr/>
            </p:nvSpPr>
            <p:spPr>
              <a:xfrm>
                <a:off x="6099480" y="2594794"/>
                <a:ext cx="22096" cy="20913"/>
              </a:xfrm>
              <a:custGeom>
                <a:rect b="b" l="l" r="r" t="t"/>
                <a:pathLst>
                  <a:path extrusionOk="0" h="601" w="635">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9"/>
              <p:cNvSpPr/>
              <p:nvPr/>
            </p:nvSpPr>
            <p:spPr>
              <a:xfrm>
                <a:off x="6122690" y="2572732"/>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9"/>
              <p:cNvSpPr/>
              <p:nvPr/>
            </p:nvSpPr>
            <p:spPr>
              <a:xfrm>
                <a:off x="6122690" y="2572732"/>
                <a:ext cx="774244" cy="22096"/>
              </a:xfrm>
              <a:custGeom>
                <a:rect b="b" l="l" r="r" t="t"/>
                <a:pathLst>
                  <a:path extrusionOk="0" h="635" w="22250">
                    <a:moveTo>
                      <a:pt x="1" y="0"/>
                    </a:moveTo>
                    <a:lnTo>
                      <a:pt x="1" y="634"/>
                    </a:lnTo>
                    <a:lnTo>
                      <a:pt x="22250" y="634"/>
                    </a:lnTo>
                    <a:lnTo>
                      <a:pt x="2225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9"/>
              <p:cNvSpPr/>
              <p:nvPr/>
            </p:nvSpPr>
            <p:spPr>
              <a:xfrm>
                <a:off x="5931161" y="2572732"/>
                <a:ext cx="102200" cy="22096"/>
              </a:xfrm>
              <a:custGeom>
                <a:rect b="b" l="l" r="r" t="t"/>
                <a:pathLst>
                  <a:path extrusionOk="0" h="635" w="2937">
                    <a:moveTo>
                      <a:pt x="1" y="0"/>
                    </a:moveTo>
                    <a:lnTo>
                      <a:pt x="1" y="634"/>
                    </a:lnTo>
                    <a:lnTo>
                      <a:pt x="2936" y="634"/>
                    </a:lnTo>
                    <a:lnTo>
                      <a:pt x="29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9"/>
              <p:cNvSpPr/>
              <p:nvPr/>
            </p:nvSpPr>
            <p:spPr>
              <a:xfrm>
                <a:off x="5931161" y="2043415"/>
                <a:ext cx="964621" cy="20913"/>
              </a:xfrm>
              <a:custGeom>
                <a:rect b="b" l="l" r="r" t="t"/>
                <a:pathLst>
                  <a:path extrusionOk="0" h="601" w="27721">
                    <a:moveTo>
                      <a:pt x="1" y="0"/>
                    </a:moveTo>
                    <a:lnTo>
                      <a:pt x="1" y="601"/>
                    </a:lnTo>
                    <a:lnTo>
                      <a:pt x="27721" y="601"/>
                    </a:lnTo>
                    <a:lnTo>
                      <a:pt x="2772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9"/>
              <p:cNvSpPr/>
              <p:nvPr/>
            </p:nvSpPr>
            <p:spPr>
              <a:xfrm>
                <a:off x="6941039" y="2109566"/>
                <a:ext cx="22096" cy="417918"/>
              </a:xfrm>
              <a:custGeom>
                <a:rect b="b" l="l" r="r" t="t"/>
                <a:pathLst>
                  <a:path extrusionOk="0" h="12010" w="635">
                    <a:moveTo>
                      <a:pt x="0" y="1"/>
                    </a:moveTo>
                    <a:lnTo>
                      <a:pt x="0" y="12009"/>
                    </a:lnTo>
                    <a:lnTo>
                      <a:pt x="634" y="12009"/>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9"/>
              <p:cNvSpPr/>
              <p:nvPr/>
            </p:nvSpPr>
            <p:spPr>
              <a:xfrm>
                <a:off x="6895766" y="2064294"/>
                <a:ext cx="22096" cy="22096"/>
              </a:xfrm>
              <a:custGeom>
                <a:rect b="b" l="l" r="r" t="t"/>
                <a:pathLst>
                  <a:path extrusionOk="0" h="635" w="635">
                    <a:moveTo>
                      <a:pt x="1" y="1"/>
                    </a:moveTo>
                    <a:lnTo>
                      <a:pt x="1"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9"/>
              <p:cNvSpPr/>
              <p:nvPr/>
            </p:nvSpPr>
            <p:spPr>
              <a:xfrm>
                <a:off x="6917828" y="2088687"/>
                <a:ext cx="22096" cy="20913"/>
              </a:xfrm>
              <a:custGeom>
                <a:rect b="b" l="l" r="r" t="t"/>
                <a:pathLst>
                  <a:path extrusionOk="0" h="601" w="635">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9"/>
              <p:cNvSpPr/>
              <p:nvPr/>
            </p:nvSpPr>
            <p:spPr>
              <a:xfrm>
                <a:off x="6895766" y="2549521"/>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9"/>
              <p:cNvSpPr/>
              <p:nvPr/>
            </p:nvSpPr>
            <p:spPr>
              <a:xfrm>
                <a:off x="6917828" y="2527459"/>
                <a:ext cx="22096" cy="22096"/>
              </a:xfrm>
              <a:custGeom>
                <a:rect b="b" l="l" r="r" t="t"/>
                <a:pathLst>
                  <a:path extrusionOk="0" h="635"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9"/>
              <p:cNvSpPr/>
              <p:nvPr/>
            </p:nvSpPr>
            <p:spPr>
              <a:xfrm>
                <a:off x="5865009" y="2109566"/>
                <a:ext cx="20913" cy="417918"/>
              </a:xfrm>
              <a:custGeom>
                <a:rect b="b" l="l" r="r" t="t"/>
                <a:pathLst>
                  <a:path extrusionOk="0" h="12010" w="601">
                    <a:moveTo>
                      <a:pt x="0" y="1"/>
                    </a:moveTo>
                    <a:lnTo>
                      <a:pt x="0" y="12009"/>
                    </a:lnTo>
                    <a:lnTo>
                      <a:pt x="601" y="12009"/>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9"/>
              <p:cNvSpPr/>
              <p:nvPr/>
            </p:nvSpPr>
            <p:spPr>
              <a:xfrm>
                <a:off x="5907950" y="2064294"/>
                <a:ext cx="22096" cy="22096"/>
              </a:xfrm>
              <a:custGeom>
                <a:rect b="b" l="l" r="r" t="t"/>
                <a:pathLst>
                  <a:path extrusionOk="0" h="635" w="635">
                    <a:moveTo>
                      <a:pt x="1" y="1"/>
                    </a:moveTo>
                    <a:lnTo>
                      <a:pt x="1"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9"/>
              <p:cNvSpPr/>
              <p:nvPr/>
            </p:nvSpPr>
            <p:spPr>
              <a:xfrm>
                <a:off x="5885888" y="2088687"/>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9"/>
              <p:cNvSpPr/>
              <p:nvPr/>
            </p:nvSpPr>
            <p:spPr>
              <a:xfrm>
                <a:off x="5907950" y="2549521"/>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9"/>
              <p:cNvSpPr/>
              <p:nvPr/>
            </p:nvSpPr>
            <p:spPr>
              <a:xfrm>
                <a:off x="5885888" y="2527459"/>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2" name="Google Shape;862;p39"/>
            <p:cNvGrpSpPr/>
            <p:nvPr/>
          </p:nvGrpSpPr>
          <p:grpSpPr>
            <a:xfrm>
              <a:off x="5901175" y="725600"/>
              <a:ext cx="1265025" cy="681500"/>
              <a:chOff x="5901175" y="725600"/>
              <a:chExt cx="1265025" cy="681500"/>
            </a:xfrm>
          </p:grpSpPr>
          <p:sp>
            <p:nvSpPr>
              <p:cNvPr id="863" name="Google Shape;863;p39"/>
              <p:cNvSpPr/>
              <p:nvPr/>
            </p:nvSpPr>
            <p:spPr>
              <a:xfrm>
                <a:off x="6147525" y="918250"/>
                <a:ext cx="783300" cy="3096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9"/>
              <p:cNvSpPr txBox="1"/>
              <p:nvPr/>
            </p:nvSpPr>
            <p:spPr>
              <a:xfrm>
                <a:off x="5901175" y="725600"/>
                <a:ext cx="333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Fira Code"/>
                    <a:ea typeface="Fira Code"/>
                    <a:cs typeface="Fira Code"/>
                    <a:sym typeface="Fira Code"/>
                  </a:rPr>
                  <a:t>x</a:t>
                </a:r>
                <a:endParaRPr b="1" sz="1100">
                  <a:latin typeface="Fira Code"/>
                  <a:ea typeface="Fira Code"/>
                  <a:cs typeface="Fira Code"/>
                  <a:sym typeface="Fira Code"/>
                </a:endParaRPr>
              </a:p>
            </p:txBody>
          </p:sp>
          <p:sp>
            <p:nvSpPr>
              <p:cNvPr id="865" name="Google Shape;865;p39"/>
              <p:cNvSpPr txBox="1"/>
              <p:nvPr/>
            </p:nvSpPr>
            <p:spPr>
              <a:xfrm>
                <a:off x="6832300" y="1053100"/>
                <a:ext cx="3339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Fira Code"/>
                    <a:ea typeface="Fira Code"/>
                    <a:cs typeface="Fira Code"/>
                    <a:sym typeface="Fira Code"/>
                  </a:rPr>
                  <a:t>y</a:t>
                </a:r>
                <a:endParaRPr b="1" sz="1100">
                  <a:latin typeface="Fira Code"/>
                  <a:ea typeface="Fira Code"/>
                  <a:cs typeface="Fira Code"/>
                  <a:sym typeface="Fira Code"/>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Searching</a:t>
            </a:r>
            <a:endParaRPr/>
          </a:p>
        </p:txBody>
      </p:sp>
      <p:sp>
        <p:nvSpPr>
          <p:cNvPr id="871" name="Google Shape;871;p40"/>
          <p:cNvSpPr txBox="1"/>
          <p:nvPr>
            <p:ph idx="1" type="body"/>
          </p:nvPr>
        </p:nvSpPr>
        <p:spPr>
          <a:xfrm>
            <a:off x="720000" y="1152475"/>
            <a:ext cx="7704000" cy="3416400"/>
          </a:xfrm>
          <a:prstGeom prst="rect">
            <a:avLst/>
          </a:prstGeom>
        </p:spPr>
        <p:txBody>
          <a:bodyPr anchorCtr="0" anchor="ctr" bIns="91425" lIns="91425" spcFirstLastPara="1" rIns="91425" wrap="square" tIns="91425">
            <a:noAutofit/>
          </a:bodyPr>
          <a:lstStyle/>
          <a:p>
            <a:pPr indent="-290830" lvl="0" marL="457200" rtl="0" algn="l">
              <a:spcBef>
                <a:spcPts val="0"/>
              </a:spcBef>
              <a:spcAft>
                <a:spcPts val="0"/>
              </a:spcAft>
              <a:buSzPts val="980"/>
              <a:buAutoNum type="arabicPeriod"/>
            </a:pPr>
            <a:r>
              <a:rPr lang="en" sz="1500"/>
              <a:t>1. Root Node of the tree and the point to be searched are</a:t>
            </a:r>
            <a:endParaRPr sz="1500"/>
          </a:p>
          <a:p>
            <a:pPr indent="-290830" lvl="0" marL="457200" rtl="0" algn="l">
              <a:spcBef>
                <a:spcPts val="0"/>
              </a:spcBef>
              <a:spcAft>
                <a:spcPts val="0"/>
              </a:spcAft>
              <a:buSzPts val="980"/>
              <a:buAutoNum type="arabicPeriod"/>
            </a:pPr>
            <a:r>
              <a:rPr lang="en" sz="1500"/>
              <a:t>   taken as parameters.</a:t>
            </a:r>
            <a:endParaRPr sz="1500"/>
          </a:p>
          <a:p>
            <a:pPr indent="-290830" lvl="0" marL="457200" rtl="0" algn="l">
              <a:spcBef>
                <a:spcPts val="0"/>
              </a:spcBef>
              <a:spcAft>
                <a:spcPts val="0"/>
              </a:spcAft>
              <a:buSzPts val="980"/>
              <a:buAutoNum type="arabicPeriod"/>
            </a:pPr>
            <a:r>
              <a:rPr lang="en" sz="1500"/>
              <a:t>2. If the node is the leaf node then directly it’s points </a:t>
            </a:r>
            <a:endParaRPr sz="1500"/>
          </a:p>
          <a:p>
            <a:pPr indent="-290830" lvl="0" marL="457200" rtl="0" algn="l">
              <a:spcBef>
                <a:spcPts val="0"/>
              </a:spcBef>
              <a:spcAft>
                <a:spcPts val="0"/>
              </a:spcAft>
              <a:buSzPts val="980"/>
              <a:buAutoNum type="arabicPeriod"/>
            </a:pPr>
            <a:r>
              <a:rPr lang="en" sz="1500"/>
              <a:t>   are searched.</a:t>
            </a:r>
            <a:endParaRPr sz="1500"/>
          </a:p>
          <a:p>
            <a:pPr indent="-290830" lvl="0" marL="457200" rtl="0" algn="l">
              <a:spcBef>
                <a:spcPts val="0"/>
              </a:spcBef>
              <a:spcAft>
                <a:spcPts val="0"/>
              </a:spcAft>
              <a:buSzPts val="980"/>
              <a:buAutoNum type="arabicPeriod"/>
            </a:pPr>
            <a:r>
              <a:rPr lang="en" sz="1500"/>
              <a:t>3. Otherwise, we search which child of the node has point </a:t>
            </a:r>
            <a:endParaRPr sz="1500"/>
          </a:p>
          <a:p>
            <a:pPr indent="-290830" lvl="0" marL="457200" rtl="0" algn="l">
              <a:spcBef>
                <a:spcPts val="0"/>
              </a:spcBef>
              <a:spcAft>
                <a:spcPts val="0"/>
              </a:spcAft>
              <a:buSzPts val="980"/>
              <a:buAutoNum type="arabicPeriod"/>
            </a:pPr>
            <a:r>
              <a:rPr lang="en" sz="1500"/>
              <a:t>   through method contains_point and recursively we reach </a:t>
            </a:r>
            <a:endParaRPr sz="1500"/>
          </a:p>
          <a:p>
            <a:pPr indent="0" lvl="0" marL="457200" rtl="0" algn="l">
              <a:spcBef>
                <a:spcPts val="0"/>
              </a:spcBef>
              <a:spcAft>
                <a:spcPts val="0"/>
              </a:spcAft>
              <a:buNone/>
            </a:pPr>
            <a:r>
              <a:rPr lang="en" sz="1500"/>
              <a:t>   the leaf node containing the point.</a:t>
            </a:r>
            <a:endParaRPr sz="1500"/>
          </a:p>
          <a:p>
            <a:pPr indent="-290830" lvl="0" marL="457200" rtl="0" algn="l">
              <a:spcBef>
                <a:spcPts val="0"/>
              </a:spcBef>
              <a:spcAft>
                <a:spcPts val="0"/>
              </a:spcAft>
              <a:buSzPts val="980"/>
              <a:buAutoNum type="arabicPeriod"/>
            </a:pPr>
            <a:r>
              <a:rPr lang="en" sz="1500"/>
              <a:t>4. Method contains_point takes Mbr and Point point as  </a:t>
            </a:r>
            <a:endParaRPr sz="1500"/>
          </a:p>
          <a:p>
            <a:pPr indent="-290830" lvl="0" marL="457200" rtl="0" algn="l">
              <a:spcBef>
                <a:spcPts val="0"/>
              </a:spcBef>
              <a:spcAft>
                <a:spcPts val="0"/>
              </a:spcAft>
              <a:buSzPts val="980"/>
              <a:buAutoNum type="arabicPeriod"/>
            </a:pPr>
            <a:r>
              <a:rPr lang="en" sz="1500"/>
              <a:t>   parameters and returns if the point is in the Mbr or no</a:t>
            </a:r>
            <a:r>
              <a:rPr lang="en" sz="1500"/>
              <a:t>t.        </a:t>
            </a:r>
            <a:endParaRPr sz="1500"/>
          </a:p>
          <a:p>
            <a:pPr indent="-290830" lvl="0" marL="457200" rtl="0" algn="l">
              <a:spcBef>
                <a:spcPts val="0"/>
              </a:spcBef>
              <a:spcAft>
                <a:spcPts val="0"/>
              </a:spcAft>
              <a:buSzPts val="980"/>
              <a:buAutoNum type="arabicPeriod"/>
            </a:pPr>
            <a:r>
              <a:rPr lang="en" sz="1500"/>
              <a:t>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41"/>
          <p:cNvSpPr txBox="1"/>
          <p:nvPr>
            <p:ph type="title"/>
          </p:nvPr>
        </p:nvSpPr>
        <p:spPr>
          <a:xfrm>
            <a:off x="720000" y="4729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Pick-Seed Algorithm</a:t>
            </a:r>
            <a:endParaRPr/>
          </a:p>
        </p:txBody>
      </p:sp>
      <p:sp>
        <p:nvSpPr>
          <p:cNvPr id="877" name="Google Shape;877;p41"/>
          <p:cNvSpPr txBox="1"/>
          <p:nvPr>
            <p:ph idx="1" type="body"/>
          </p:nvPr>
        </p:nvSpPr>
        <p:spPr>
          <a:xfrm>
            <a:off x="720000" y="1152475"/>
            <a:ext cx="7704000" cy="3416400"/>
          </a:xfrm>
          <a:prstGeom prst="rect">
            <a:avLst/>
          </a:prstGeom>
          <a:solidFill>
            <a:schemeClr val="lt1"/>
          </a:solidFill>
        </p:spPr>
        <p:txBody>
          <a:bodyPr anchorCtr="0" anchor="ctr" bIns="91425" lIns="91425" spcFirstLastPara="1" rIns="91425" wrap="square" tIns="91425">
            <a:noAutofit/>
          </a:bodyPr>
          <a:lstStyle/>
          <a:p>
            <a:pPr indent="-322580" lvl="0" marL="457200" rtl="0" algn="l">
              <a:spcBef>
                <a:spcPts val="0"/>
              </a:spcBef>
              <a:spcAft>
                <a:spcPts val="0"/>
              </a:spcAft>
              <a:buClr>
                <a:schemeClr val="dk1"/>
              </a:buClr>
              <a:buSzPts val="1480"/>
              <a:buAutoNum type="arabicPeriod"/>
            </a:pPr>
            <a:r>
              <a:rPr lang="en" sz="1500">
                <a:solidFill>
                  <a:schemeClr val="dk1"/>
                </a:solidFill>
              </a:rPr>
              <a:t>S</a:t>
            </a:r>
            <a:r>
              <a:rPr lang="en" sz="1500">
                <a:solidFill>
                  <a:schemeClr val="dk1"/>
                </a:solidFill>
              </a:rPr>
              <a:t>elect the initial two elements from the child array for adding them in the new nodes.</a:t>
            </a:r>
            <a:endParaRPr sz="1500">
              <a:solidFill>
                <a:schemeClr val="dk1"/>
              </a:solidFill>
            </a:endParaRPr>
          </a:p>
          <a:p>
            <a:pPr indent="-322580" lvl="0" marL="457200" rtl="0" algn="l">
              <a:spcBef>
                <a:spcPts val="0"/>
              </a:spcBef>
              <a:spcAft>
                <a:spcPts val="0"/>
              </a:spcAft>
              <a:buClr>
                <a:schemeClr val="dk1"/>
              </a:buClr>
              <a:buSzPts val="1480"/>
              <a:buAutoNum type="arabicPeriod"/>
            </a:pPr>
            <a:r>
              <a:rPr lang="en" sz="1500">
                <a:solidFill>
                  <a:schemeClr val="dk1"/>
                </a:solidFill>
              </a:rPr>
              <a:t>Find the elements such that area in pairs of the mbrs has the worst efficiency when subtracting from bounding region.</a:t>
            </a:r>
            <a:endParaRPr sz="1500">
              <a:solidFill>
                <a:schemeClr val="dk1"/>
              </a:solidFill>
            </a:endParaRPr>
          </a:p>
          <a:p>
            <a:pPr indent="-322580" lvl="0" marL="457200" rtl="0" algn="l">
              <a:spcBef>
                <a:spcPts val="0"/>
              </a:spcBef>
              <a:spcAft>
                <a:spcPts val="0"/>
              </a:spcAft>
              <a:buClr>
                <a:schemeClr val="dk1"/>
              </a:buClr>
              <a:buSzPts val="1480"/>
              <a:buAutoNum type="arabicPeriod"/>
            </a:pPr>
            <a:r>
              <a:rPr lang="en" sz="1500">
                <a:solidFill>
                  <a:schemeClr val="dk1"/>
                </a:solidFill>
              </a:rPr>
              <a:t>Stores the index of the two found elements as pointers.</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Names the two pointers as seed1_index and seed2_index respectively.</a:t>
            </a:r>
            <a:endParaRPr sz="15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amp; Mathematics Major for College: Software &amp; Media Applications by Slidesgo">
  <a:themeElements>
    <a:clrScheme name="Simple Light">
      <a:dk1>
        <a:srgbClr val="000000"/>
      </a:dk1>
      <a:lt1>
        <a:srgbClr val="FFFFFF"/>
      </a:lt1>
      <a:dk2>
        <a:srgbClr val="666666"/>
      </a:dk2>
      <a:lt2>
        <a:srgbClr val="FFFFFF"/>
      </a:lt2>
      <a:accent1>
        <a:srgbClr val="B7B7B7"/>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