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6da407d4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6da407d4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6da407d4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6da407d4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6da407d4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6da407d4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6da407d4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6da407d4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6da407d4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6da407d4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6da407d4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6da407d4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6da407d4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6da407d4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6da407d4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6da407d4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6da407d4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6da407d4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6da407d4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6da407d4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etcode.com/discuss/general-discussion/665604/Important-and-Useful-links-from-all-over-the-Leetcode" TargetMode="External"/><Relationship Id="rId4" Type="http://schemas.openxmlformats.org/officeDocument/2006/relationships/hyperlink" Target="https://leetcode.com/discuss/general-discussion/458695/dynamic-programming-patter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etcode.com/problems/longest-increasing-subsequence/" TargetMode="External"/><Relationship Id="rId4" Type="http://schemas.openxmlformats.org/officeDocument/2006/relationships/hyperlink" Target="https://leetcode.com/problems/largest-divisible-subset/" TargetMode="External"/><Relationship Id="rId10" Type="http://schemas.openxmlformats.org/officeDocument/2006/relationships/image" Target="../media/image2.png"/><Relationship Id="rId9" Type="http://schemas.openxmlformats.org/officeDocument/2006/relationships/hyperlink" Target="https://leetcode.com/problems/longest-string-chain/" TargetMode="External"/><Relationship Id="rId5" Type="http://schemas.openxmlformats.org/officeDocument/2006/relationships/hyperlink" Target="https://leetcode.com/problems/russian-doll-envelopes/" TargetMode="External"/><Relationship Id="rId6" Type="http://schemas.openxmlformats.org/officeDocument/2006/relationships/hyperlink" Target="https://leetcode.com/problems/maximum-length-of-pair-chain/" TargetMode="External"/><Relationship Id="rId7" Type="http://schemas.openxmlformats.org/officeDocument/2006/relationships/hyperlink" Target="https://leetcode.com/problems/number-of-longest-increasing-subsequence/" TargetMode="External"/><Relationship Id="rId8" Type="http://schemas.openxmlformats.org/officeDocument/2006/relationships/hyperlink" Target="https://leetcode.com/problems/delete-and-ear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etcode.com/problems/longest-common-subsequence/" TargetMode="External"/><Relationship Id="rId4" Type="http://schemas.openxmlformats.org/officeDocument/2006/relationships/hyperlink" Target="https://leetcode.com/problems/edit-distance/" TargetMode="External"/><Relationship Id="rId5" Type="http://schemas.openxmlformats.org/officeDocument/2006/relationships/hyperlink" Target="https://leetcode.com/problems/distinct-subsequences/" TargetMode="External"/><Relationship Id="rId6" Type="http://schemas.openxmlformats.org/officeDocument/2006/relationships/hyperlink" Target="https://leetcode.com/problems/minimum-ascii-delete-sum-for-two-strings/" TargetMode="External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etcode.com/problems/coin-change/" TargetMode="External"/><Relationship Id="rId4" Type="http://schemas.openxmlformats.org/officeDocument/2006/relationships/hyperlink" Target="https://leetcode.com/problems/coin-change-2/" TargetMode="External"/><Relationship Id="rId5" Type="http://schemas.openxmlformats.org/officeDocument/2006/relationships/hyperlink" Target="https://leetcode.com/problems/combination-sum-iv/" TargetMode="External"/><Relationship Id="rId6" Type="http://schemas.openxmlformats.org/officeDocument/2006/relationships/hyperlink" Target="https://leetcode.com/problems/perfect-squares/" TargetMode="External"/><Relationship Id="rId7" Type="http://schemas.openxmlformats.org/officeDocument/2006/relationships/hyperlink" Target="https://leetcode.com/problems/minimum-cost-for-tickets/" TargetMode="External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etcode.com/problems/minimum-score-triangulation-of-polygon/" TargetMode="External"/><Relationship Id="rId4" Type="http://schemas.openxmlformats.org/officeDocument/2006/relationships/hyperlink" Target="https://leetcode.com/problems/minimum-cost-tree-from-leaf-values/" TargetMode="External"/><Relationship Id="rId5" Type="http://schemas.openxmlformats.org/officeDocument/2006/relationships/hyperlink" Target="https://leetcode.com/problems/burst-balloons/" TargetMode="External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etcode.com/problems/matrix-block-sum/" TargetMode="External"/><Relationship Id="rId4" Type="http://schemas.openxmlformats.org/officeDocument/2006/relationships/hyperlink" Target="https://leetcode.com/problems/range-sum-query-2d-immutable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leetcode.com/problems/dungeon-game/" TargetMode="External"/><Relationship Id="rId6" Type="http://schemas.openxmlformats.org/officeDocument/2006/relationships/hyperlink" Target="https://leetcode.com/problems/triangle/" TargetMode="External"/><Relationship Id="rId7" Type="http://schemas.openxmlformats.org/officeDocument/2006/relationships/hyperlink" Target="https://leetcode.com/problems/maximal-square/" TargetMode="External"/><Relationship Id="rId8" Type="http://schemas.openxmlformats.org/officeDocument/2006/relationships/hyperlink" Target="https://leetcode.com/problems/minimum-falling-path-su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problems/target-sum/" TargetMode="External"/><Relationship Id="rId4" Type="http://schemas.openxmlformats.org/officeDocument/2006/relationships/hyperlink" Target="https://leetcode.com/problems/longest-arithmetic-sequence/" TargetMode="External"/><Relationship Id="rId5" Type="http://schemas.openxmlformats.org/officeDocument/2006/relationships/hyperlink" Target="https://leetcode.com/problems/longest-arithmetic-subsequence-of-given-difference/" TargetMode="External"/><Relationship Id="rId6" Type="http://schemas.openxmlformats.org/officeDocument/2006/relationships/hyperlink" Target="https://leetcode.com/problems/maximum-product-of-splitted-binary-tree/" TargetMode="External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etcode.com/problems/best-time-to-buy-and-sell-stock/" TargetMode="External"/><Relationship Id="rId4" Type="http://schemas.openxmlformats.org/officeDocument/2006/relationships/hyperlink" Target="https://leetcode.com/problems/best-time-to-buy-and-sell-stock-ii/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leetcode.com/problems/best-time-to-buy-and-sell-stock-iii/" TargetMode="External"/><Relationship Id="rId6" Type="http://schemas.openxmlformats.org/officeDocument/2006/relationships/hyperlink" Target="https://leetcode.com/problems/best-time-to-buy-and-sell-stock-iv/" TargetMode="External"/><Relationship Id="rId7" Type="http://schemas.openxmlformats.org/officeDocument/2006/relationships/hyperlink" Target="https://leetcode.com/problems/best-time-to-buy-and-sell-stock-with-cooldown/" TargetMode="External"/><Relationship Id="rId8" Type="http://schemas.openxmlformats.org/officeDocument/2006/relationships/hyperlink" Target="https://leetcode.com/problems/best-time-to-buy-and-sell-stock-with-transaction-fe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DYNAMIC</a:t>
            </a:r>
            <a:endParaRPr sz="5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PROGRAMMING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Leetcode articles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https://leetcode.com/discuss/general-discussion/665604/Important-and-Useful-links-from-all-over-the-Leetcode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https://leetcode.com/discuss/general-discussion/458695/dynamic-programming-patterns</a:t>
            </a:r>
            <a:r>
              <a:rPr lang="en"/>
              <a:t> 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increasing subsequence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Increasing Subsequence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https://leetcode.com/problems/longest-increasing-subsequence/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https://leetcode.com/problems/largest-divisible-subset/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https://leetcode.com/problems/russian-doll-envelopes/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https://leetcode.com/problems/maximum-length-of-pair-chain/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https://leetcode.com/problems/number-of-longest-increasing-subsequence/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https://leetcode.com/problems/delete-and-earn/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https://leetcode.com/problems/longest-string-chain/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72100" y="152400"/>
            <a:ext cx="539042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</a:t>
            </a:r>
            <a:r>
              <a:rPr lang="en"/>
              <a:t>common</a:t>
            </a:r>
            <a:r>
              <a:rPr lang="en"/>
              <a:t> subsequence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Common Subsequence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https://leetcode.com/problems/longest-common-subsequence/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https://leetcode.com/problems/edit-distance/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https://leetcode.com/problems/distinct-subsequences/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https://leetcode.com/problems/minimum-ascii-delete-sum-for-two-strings/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2100" y="152400"/>
            <a:ext cx="5719501" cy="43678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 change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 Change: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https://leetcode.com/problems/coin-change/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https://leetcode.com/problems/coin-change-2/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https://leetcode.com/problems/combination-sum-iv/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https://leetcode.com/problems/perfect-squares/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https://leetcode.com/problems/minimum-cost-for-tickets/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72100" y="152400"/>
            <a:ext cx="5719501" cy="456646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multiply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https://leetcode.com/problems/minimum-score-triangulation-of-polygon/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https://leetcode.com/problems/minimum-cost-tree-from-leaf-values/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https://leetcode.com/problems/burst-balloons/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2100" y="152400"/>
            <a:ext cx="5719501" cy="462050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2d array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Matrix/2D Array: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https://leetcode.com/problems/matrix-block-sum/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https://leetcode.com/problems/range-sum-query-2d-immutable/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https://leetcode.com/problems/dungeon-game/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https://leetcode.com/problems/triangle/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https://leetcode.com/problems/maximal-square/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https://leetcode.com/problems/minimum-falling-path-sum/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72100" y="152400"/>
            <a:ext cx="4184249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DP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+ DP: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https://leetcode.com/problems/target-sum/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https://leetcode.com/problems/longest-arithmetic-sequence/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https://leetcode.com/problems/longest-arithmetic-subsequence-of-given-difference/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https://leetcode.com/problems/maximum-product-of-splitted-binary-tree/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2100" y="152400"/>
            <a:ext cx="442513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https://leetcode.com/problems/best-time-to-buy-and-sell-stock/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https://leetcode.com/problems/best-time-to-buy-and-sell-stock-ii/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https://leetcode.com/problems/best-time-to-buy-and-sell-stock-iii/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https://leetcode.com/problems/best-time-to-buy-and-sell-stock-iv/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https://leetcode.com/problems/best-time-to-buy-and-sell-stock-with-cooldown/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https://leetcode.com/problems/best-time-to-buy-and-sell-stock-with-transaction-fee/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72100" y="152400"/>
            <a:ext cx="5254929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325" y="444675"/>
            <a:ext cx="511492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