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d85ffb5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d85ffb5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3d85ffb5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3d85ffb5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3d85ffb5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3d85ffb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d85ffb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3d85ffb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3d85ffb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3d85ffb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d85ffb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d85ffb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d85ffb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3d85ffb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3d85ffb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3d85ffb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3d85ffb5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3d85ffb5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etcode.com/discuss/study-guide/1800120/become-master-in-linked-lis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etcode.com/discuss/study-guide/1800120/become-master-in-linked-li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revision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https://leetcode.com/discuss/study-guide/1800120/become-master-in-linked-list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https://leetcode.com/discuss/study-guide/1800120/become-master-in-linked-list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009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28850"/>
            <a:ext cx="7288258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00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86075"/>
            <a:ext cx="617683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78674" cy="18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425" y="152400"/>
            <a:ext cx="1781175" cy="265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3475" y="152400"/>
            <a:ext cx="2282050" cy="36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41025"/>
            <a:ext cx="2454087" cy="2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78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3700"/>
            <a:ext cx="2967300" cy="267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301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3700"/>
            <a:ext cx="2967300" cy="277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- same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48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Find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323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596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01453"/>
            <a:ext cx="3820529" cy="208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