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ea7a5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ea7a5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bea7a5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bea7a5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bea7a5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bea7a5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bea7a5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bea7a5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3bea7a5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3bea7a5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bea7a56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bea7a56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3bea7a56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3bea7a56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bea7a56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bea7a56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bea7a5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bea7a5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bea7a56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bea7a5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bea7a5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bea7a5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bea7a5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3bea7a5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bea7a5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3bea7a5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3bea7a5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3bea7a5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3bea7a5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3bea7a5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subsets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subsets-ii/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permutations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permutations-ii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combination-sum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combination-sum-ii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tcode.com/problems/palindrome-partitioning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backtracking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87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8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8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79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96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05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0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https://leetcode.com/problems/subsets/</a:t>
            </a: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500" cy="382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 2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https://leetcode.com/problems/subsets-ii/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499" cy="409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Permutations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https://leetcode.com/problems/permutations/</a:t>
            </a:r>
            <a:r>
              <a:rPr lang="e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6925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Permutations 2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https://leetcode.com/problems/permutations-ii/</a:t>
            </a:r>
            <a:r>
              <a:rPr lang="en"/>
              <a:t>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367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sum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https://leetcode.com/problems/combination-sum/</a:t>
            </a: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500" cy="467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sum 2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https://leetcode.com/problems/combination-sum-ii/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2995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partitioning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https://leetcode.com/problems/palindrome-partitioning/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46217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