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3be63594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3be63594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3be63594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3be63594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3be63594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3be63594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3be63594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3be63594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3be63594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3be63594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3be63594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3be63594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be63594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be63594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3be63594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3be63594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3be63594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3be63594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3be63594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3be6359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3be63594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3be63594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3be63594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3be63594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3be63594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3be63594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3be63594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3be63594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eetcode.com/discuss/general-discussion/937307/iterative-recursive-dfs-bfs-tree-traversal-in-pre-post-levelorder-views" TargetMode="External"/><Relationship Id="rId4" Type="http://schemas.openxmlformats.org/officeDocument/2006/relationships/hyperlink" Target="https://leetcode.com/discuss/study-guide/1212004/binary-trees-study-gui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- traversals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traversals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199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465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4171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Leetcode articles</a:t>
            </a:r>
            <a:endParaRPr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11700" y="1189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https://leetcode.com/discuss/general-discussion/937307/iterative-recursive-dfs-bfs-tree-traversal-in-pre-post-levelorder-views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https://leetcode.com/discuss/study-guide/1212004/binary-trees-study-guide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iterative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475297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Preorder traversal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16255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468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recursive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054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006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720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