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Lora"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3yVmSfG2jsCt7uFOHoLSGg==" hashData="hknfBaqgDAalIbuYCyQxDxFQ1AkDvTI6VSpcx/tIlrOD7rAdbb4RI31ahN5tiko9215Ksr85tjwXyqBVk0a0Ug=="/>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3000000" cy="3000000"/>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Comic Sans MS</vt:lpstr>
      <vt:lpstr>Open Sans ExtraBold</vt:lpstr>
      <vt:lpstr>Arial</vt:lpstr>
      <vt:lpstr>Calibri</vt:lpstr>
      <vt:lpstr>Lora</vt:lpstr>
      <vt:lpstr>Noto Sans Symbols</vt:lpstr>
      <vt:lpstr>Open Sans Light</vt:lpstr>
      <vt:lpstr>Open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Dey</dc:creator>
  <cp:lastModifiedBy>Aditya Dey</cp:lastModifiedBy>
  <cp:revision>1</cp:revision>
  <dcterms:modified xsi:type="dcterms:W3CDTF">2023-08-21T10:21:11Z</dcterms:modified>
</cp:coreProperties>
</file>