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d1pupZmP11bXv+kvvjE9g==" hashData="nfmJhadQ/SGmfOBAhPzsqoRnB+fRkuH/vnkHuvQGKU7L9TeRfyq5BrTYwbmD/9v24g7r/JB6VTTZb4sPrNuh9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292D-0B38-AE0D-8C05-ADC33054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E2AEC-88E8-5E45-23C0-4A2426CC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FBBB-4F12-3196-3605-8882D84F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6B4D-3BF1-6003-25B2-082CDA36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42B6-609A-D306-C8F4-99E35B44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2D3B-ABBB-5F70-D279-F681A3A8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7173-EBA8-BAE6-BCFF-A16E60C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4B82-C57C-F9B2-0BFA-11FD4FAD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CAFB-6FEC-3B5D-BFE3-540187F0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073D-26C3-1758-68BF-0DED628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7B80C-5DD1-57EF-54C8-E02A009E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69B2D-2F87-489D-7E10-A7811AD6A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5336-FEAB-02D0-7FCF-1C8D1257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3784-8AF5-40BD-9A32-A41E4AF1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65C1-ED14-25C5-0B08-B08E3055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1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A166-4B3C-451E-D64F-3E4B6E0B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81A6-8A4C-6D8D-5640-928ED92D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7BEF-01FF-62AB-D563-8995FA34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8E1E-1AE2-C94C-81B1-8A626707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4D1C-6F2D-252C-0BD3-A16AB7F1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6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662F-FF4E-3C55-4B65-EA9E24F7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C7C12-C1F5-5EEF-D78D-F395A7B9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D140-AF7C-CE78-3344-7641B28D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8908-F08D-A0C3-8C88-5AD55165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AD87-02ED-7801-4343-E951F6F9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3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6161-35D8-814C-223D-89957BDD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B82D-5666-2397-5AF4-01511D64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52FD1-8234-3D7B-39B4-FDCD5BD2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B17E-2583-0D6C-1D1C-47EBDB27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B2DD-7C0C-ADCB-7B58-900D460E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442C-B61C-AF9B-0654-81062203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5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BC7-F5B6-20D9-35EC-B89835C4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7B84-C895-C8C4-4A27-68BE38D9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0C841-F54E-3E50-8E25-C78D3B95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52A86-6B58-2858-3C69-1CA6015AB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96326-110A-9B33-B539-AAD58E3FF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7D20B-B18E-E239-D18B-8BA9D8B6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A2B91-D70F-BB79-29D2-D9C86BF1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05334-5545-FB94-2AE4-2201D9EF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8621-E2BF-2095-B71E-AB11CC21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DA097-515E-A69E-8CB9-71C2F7B8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1BF8-534A-8D89-E6C3-E6A0A58F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8B638-696D-7CC1-FE26-CF992DBC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E992D-F383-C243-F3D9-6D8EBEFB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D8838-71C1-68EA-D8A4-CA209DC4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6F2A-F108-066C-B9BE-2FCD467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3F5C-7561-CA64-967A-BE061D2B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0ED1-AB14-0C92-B146-E20CE311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A64EF-B1D5-C5AB-E4A7-69B96107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AF65-7FB2-BBF6-7A50-FB81C6A3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A19BB-0E0B-273E-01EF-C3DC26BF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C6C3-639E-5595-B95A-AA445840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F603-DFF7-BC57-752C-2CA8156C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4F175-F148-8B15-469B-11046A74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9BF74-C832-C902-346D-419EE0C53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934B-3C54-AF83-AEC9-C15F5688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55FC-498E-43FF-B755-B4CB9C0B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4BA24-2B85-F136-7A86-8283D399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E8460-BDAF-BDE9-5E7C-EDF9F818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2CCD5-42AF-78EB-E684-790CE260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E333-DB0E-A725-9C78-CFAE81EFA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576C-A156-4ADF-A0A4-7C56471F2A9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71E5-9113-586B-2683-0E871A093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C319-6E84-B5DF-5AEB-9C655136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D54A-3A89-4CF1-9B14-0D0315D09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4BFE9-CEEA-A66D-3885-DFC014B2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87" y="493059"/>
            <a:ext cx="7681626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CBB2A-3290-C315-5EC7-01501FD5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59" y="754212"/>
            <a:ext cx="7548282" cy="50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DCA34-8830-B364-F1A2-0A1AACFF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3" y="619760"/>
            <a:ext cx="9904434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1F7-B538-F1E2-09B8-BA895D10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E619-875B-853E-304C-03318E78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80" y="4889500"/>
            <a:ext cx="4262120" cy="1603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Submitted By</a:t>
            </a:r>
          </a:p>
          <a:p>
            <a:pPr marL="0" indent="0">
              <a:buNone/>
            </a:pPr>
            <a:r>
              <a:rPr lang="en-IN" dirty="0"/>
              <a:t>Aditya Dey</a:t>
            </a:r>
          </a:p>
          <a:p>
            <a:pPr marL="0" indent="0">
              <a:buNone/>
            </a:pPr>
            <a:r>
              <a:rPr lang="en-IN" dirty="0"/>
              <a:t>aditya.dey0409@gmail.com</a:t>
            </a:r>
          </a:p>
        </p:txBody>
      </p:sp>
    </p:spTree>
    <p:extLst>
      <p:ext uri="{BB962C8B-B14F-4D97-AF65-F5344CB8AC3E}">
        <p14:creationId xmlns:p14="http://schemas.microsoft.com/office/powerpoint/2010/main" val="25611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Dey</dc:creator>
  <cp:lastModifiedBy>Aditya Dey</cp:lastModifiedBy>
  <cp:revision>2</cp:revision>
  <dcterms:created xsi:type="dcterms:W3CDTF">2023-08-08T15:57:42Z</dcterms:created>
  <dcterms:modified xsi:type="dcterms:W3CDTF">2023-08-21T10:15:25Z</dcterms:modified>
</cp:coreProperties>
</file>