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2" r:id="rId4"/>
    <p:sldMasterId id="2147483821" r:id="rId5"/>
  </p:sldMasterIdLst>
  <p:notesMasterIdLst>
    <p:notesMasterId r:id="rId31"/>
  </p:notesMasterIdLst>
  <p:handoutMasterIdLst>
    <p:handoutMasterId r:id="rId32"/>
  </p:handoutMasterIdLst>
  <p:sldIdLst>
    <p:sldId id="447" r:id="rId6"/>
    <p:sldId id="439" r:id="rId7"/>
    <p:sldId id="344" r:id="rId8"/>
    <p:sldId id="479" r:id="rId9"/>
    <p:sldId id="476" r:id="rId10"/>
    <p:sldId id="477" r:id="rId11"/>
    <p:sldId id="364" r:id="rId12"/>
    <p:sldId id="478" r:id="rId13"/>
    <p:sldId id="430" r:id="rId14"/>
    <p:sldId id="450" r:id="rId15"/>
    <p:sldId id="454" r:id="rId16"/>
    <p:sldId id="466" r:id="rId17"/>
    <p:sldId id="482" r:id="rId18"/>
    <p:sldId id="483" r:id="rId19"/>
    <p:sldId id="455" r:id="rId20"/>
    <p:sldId id="484" r:id="rId21"/>
    <p:sldId id="480" r:id="rId22"/>
    <p:sldId id="481" r:id="rId23"/>
    <p:sldId id="475" r:id="rId24"/>
    <p:sldId id="467" r:id="rId25"/>
    <p:sldId id="469" r:id="rId26"/>
    <p:sldId id="468" r:id="rId27"/>
    <p:sldId id="472" r:id="rId28"/>
    <p:sldId id="413" r:id="rId29"/>
    <p:sldId id="265" r:id="rId30"/>
  </p:sldIdLst>
  <p:sldSz cx="12192000"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modifyVerifier cryptProviderType="rsaAES" cryptAlgorithmClass="hash" cryptAlgorithmType="typeAny" cryptAlgorithmSid="14" spinCount="100000" saltData="bGowvPfAiY9HaJ8JpkW40w==" hashData="LvVPTDOhO8bwc8bCUxdobaQeFTYKeC9mI7XSlSPNjFQAkRPjQ7aBkaR9NiQD4KmxwN/JLwvShrPBda4fIA0ULA=="/>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CCA25"/>
    <a:srgbClr val="F4C452"/>
    <a:srgbClr val="DA932F"/>
    <a:srgbClr val="DA9742"/>
    <a:srgbClr val="F2B716"/>
    <a:srgbClr val="BF9605"/>
    <a:srgbClr val="E6B500"/>
    <a:srgbClr val="00195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C2CE58-1D5E-4DB4-A170-57E9A898316F}" v="84" dt="2022-12-31T07:15:49.184"/>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95165" autoAdjust="0"/>
  </p:normalViewPr>
  <p:slideViewPr>
    <p:cSldViewPr snapToGrid="0" showGuides="1">
      <p:cViewPr varScale="1">
        <p:scale>
          <a:sx n="81" d="100"/>
          <a:sy n="81" d="100"/>
        </p:scale>
        <p:origin x="336" y="62"/>
      </p:cViewPr>
      <p:guideLst>
        <p:guide pos="3840"/>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9T08:59:22.077"/>
    </inkml:context>
    <inkml:brush xml:id="br0">
      <inkml:brushProperty name="width" value="0.35" units="cm"/>
      <inkml:brushProperty name="height" value="2.1" units="cm"/>
      <inkml:brushProperty name="color" value="#DA932F"/>
      <inkml:brushProperty name="ignorePressure" value="1"/>
      <inkml:brushProperty name="inkEffects" value="pencil"/>
    </inkml:brush>
  </inkml:definitions>
  <inkml:trace contextRef="#ctx0" brushRef="#br0">267 2399,'0'-5,"-5"-2,-6-3,-5-1,-10-3,-10-4,-3-3,0-3,3-2,7-6,8-11,13-8,12 0,10 9,7 12,5 10,7 14,-1 12,-3 6,-10-1,-13 0,-7-8,-5-9,0-12,6-4,6-2,8 3,5 5,5 5,3 4,6 4,2 7,-5 12,-8 7,-7 10,-11 9,-11-4,-9-8,-6-8,-4-9,-3-11,0-6,4-6,7-12,11-6,11-3,9 3,8 8,5 5,6 7,4 9,-5 8,-8 9,-12-1,-13-1,-11-5,-12-4,-2-7,4-13,10-10,12-4,7-3,6-2,6 6,4 7,4 6,6 6,3 9,-1 8,0 12,-7 7,-8 3,-7 10,-6 8,-3 3,-3 4,-1-5,0-6,-6-10,-4-12,-7-10,1-12,3-16,3-9,5-16,2-10,3-1,1 3,0 5,1 0,4-2,11-7,7 4,10 12,3 15,0 20,-1 20,-7 11,-8 15,-7 12,-7 2,-3-5,-3-7,-1-7,-14-11,-5-19,-4-12,-1-11,-3-7,5-5,5-4,6-1,6 0,3-1,2 1,2 1,0 0,4 5,7 6,6 7,9 4,-1 8,1 9,0 6,0 10,-4 6,-2-4,-4-2,-5 0,-10-10,-4 1,-2 3,-1 1,1 3,-9 2,-6-5,-9-10,-1-11,1-12,5-8,7-5,5-3,5-2,4-1,1 1,2-1,0 2,0 0,5 5,6 6,5 7,0 9,1 5,-2 10,-3 14,-5 10,-3 12,-3 13,-1-1,-1-1,-1-6,0-8,-4-12,-7-22,0-16,1-14,3-13,3-5,2-7,1 0,2-3,0-3,0-7,5-3,2-2,-1 5,-1 3,-1 1,-2 4,-1 5,-1 6,0 4,-4 12,-7 24,-6 15,-5 14,-3 11,-2 7,-1-5,4-1,6-4,7-23,4-23,9-25,3-22,11-15,7-10,4-2,7 3,2 1,0 4,-1 10,-8 23,-12 34,-18 30,-18 29,-24 25,-14 12,-5 5,-2 3,5-9,10-12,8-14,11-14,12-19,9-40,15-36,12-39,12-28,11-24,18-6,7 1,-6 16,-8 19,-4 18,-6 20,-3 16,-14 17,-20 28,-24 20,-18 21,-16 14,-9 4,-1 1,0-7,11-18,15-26,14-24,12-22,7-23,10-13,8-3,12 3,2 6,1 11,-4 11,-11 28,-16 32,-17 24,-15 15,-5 5,4-3,4-5,7-23,18-35,24-43,28-35,20-25,13-12,13-2,-6 11,-11 17,-14 21,-16 29,-21 42,-19 31,-14 18,-15 11,-7 6,-8 8,-6-3,-9-2,-4-2,8-6,8-11,12-13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43.673"/>
    </inkml:context>
    <inkml:brush xml:id="br0">
      <inkml:brushProperty name="width" value="0.35" units="cm"/>
      <inkml:brushProperty name="height" value="0.35" units="cm"/>
      <inkml:brushProperty name="color" value="#DA932F"/>
    </inkml:brush>
  </inkml:definitions>
  <inkml:trace contextRef="#ctx0" brushRef="#br0">200 177 24575,'-65'-87'0,"60"82"0,0-1 0,0 1 0,-1 0 0,1 1 0,-1-1 0,0 1 0,-1 0 0,1 0 0,0 1 0,-14-5 0,10 3-251,1 0-1,0 0 1,0 0-1,-12-12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44.716"/>
    </inkml:context>
    <inkml:brush xml:id="br0">
      <inkml:brushProperty name="width" value="0.35" units="cm"/>
      <inkml:brushProperty name="height" value="0.35" units="cm"/>
      <inkml:brushProperty name="color" value="#DA932F"/>
    </inkml:brush>
  </inkml:definitions>
  <inkml:trace contextRef="#ctx0" brushRef="#br0">15 1 24575,'-1'0'0,"-2"0"0,-1 0 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47.411"/>
    </inkml:context>
    <inkml:brush xml:id="br0">
      <inkml:brushProperty name="width" value="0.35" units="cm"/>
      <inkml:brushProperty name="height" value="0.35" units="cm"/>
      <inkml:brushProperty name="color" value="#DA932F"/>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48.674"/>
    </inkml:context>
    <inkml:brush xml:id="br0">
      <inkml:brushProperty name="width" value="0.35" units="cm"/>
      <inkml:brushProperty name="height" value="0.35" units="cm"/>
      <inkml:brushProperty name="color" value="#DA932F"/>
    </inkml:brush>
  </inkml:definitions>
  <inkml:trace contextRef="#ctx0" brushRef="#br0">6 19 24575,'-1'-1'0,"0"-2"0,-1-1 0,1-1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52.298"/>
    </inkml:context>
    <inkml:brush xml:id="br0">
      <inkml:brushProperty name="width" value="0.35" units="cm"/>
      <inkml:brushProperty name="height" value="0.35" units="cm"/>
      <inkml:brushProperty name="color" value="#DA932F"/>
    </inkml:brush>
  </inkml:definitions>
  <inkml:trace contextRef="#ctx0" brushRef="#br0">20 248 24575,'7'-72'0,"-5"62"0,0 0 0,-1 0 0,0 0 0,0 0 0,-1 0 0,-1 0 0,1-1 0,-2 1 0,1 0 0,-1 0 0,-1 0 0,-5-14 0,-9-7-1365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54.476"/>
    </inkml:context>
    <inkml:brush xml:id="br0">
      <inkml:brushProperty name="width" value="0.35" units="cm"/>
      <inkml:brushProperty name="height" value="0.35" units="cm"/>
      <inkml:brushProperty name="color" value="#DA932F"/>
    </inkml:brush>
  </inkml:definitions>
  <inkml:trace contextRef="#ctx0" brushRef="#br0">23 1 24575,'-1'0'0,"0"2"0,-1 2 0,0 3 0,-1 1 0,-1 0 0,1 0 0,0-1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2:11.330"/>
    </inkml:context>
    <inkml:brush xml:id="br0">
      <inkml:brushProperty name="width" value="0.35" units="cm"/>
      <inkml:brushProperty name="height" value="0.35" units="cm"/>
      <inkml:brushProperty name="color" value="#DA932F"/>
    </inkml:brush>
  </inkml:definitions>
  <inkml:trace contextRef="#ctx0" brushRef="#br0">3 901 24575,'-2'-7'0,"2"7"0,0-1 0,-1 1 0,1 0 0,0-1 0,0 1 0,0-1 0,0 1 0,0 0 0,0-1 0,0 1 0,0 0 0,0-1 0,0 1 0,1-1 0,-1 1 0,0 0 0,0-1 0,0 1 0,0 0 0,1-1 0,-1 1 0,0 0 0,0-1 0,0 1 0,1 0 0,-1-1 0,0 1 0,1 0 0,-1 0 0,0-1 0,1 1 0,-1 0 0,0 0 0,1 0 0,-1 0 0,0-1 0,1 1 0,-1 0 0,0 0 0,2 0 0,43-25 0,-37 21 0,0 0 0,-1 0 0,1-1 0,9-7 0,-14 9 0,0 0 0,0 0 0,-1 0 0,1 0 0,-1-1 0,0 1 0,0-1 0,0 1 0,-1-1 0,1 0 0,-1 1 0,0-1 0,1-7 0,4-9 0,0 0 0,2 0 0,0 1 0,1-1 0,1 2 0,22-32 0,-15 22 0,27-54 0,-18 18 0,63-138 0,-80 185 0,-1-1 0,0 0 0,-2 0 0,0 0 0,-1-1 0,0 0 0,1-23 0,0 20 0,-5 20 0,0 0 0,0-1 0,0 1 0,-1 0 0,1 0 0,-1 0 0,1-1 0,-1 1 0,0 0 0,0-1 0,0 1 0,0 0 0,-1-4 0,1 6 0,0 0 0,0-1 0,-1 1 0,1 0 0,0-1 0,-1 1 0,1 0 0,0 0 0,-1-1 0,1 1 0,0 0 0,-1 0 0,1 0 0,-1 0 0,1-1 0,0 1 0,-1 0 0,1 0 0,-1 0 0,1 0 0,-1 0 0,1 0 0,0 0 0,-1 0 0,1 0 0,-1 0 0,1 1 0,-1-1 0,1 0 0,0 0 0,-1 0 0,1 0 0,0 1 0,-1-1 0,1 0 0,0 0 0,-1 0 0,1 1 0,0-1 0,-1 0 0,1 1 0,0-1 0,-1 0 0,1 1 0,0-1 0,0 0 0,0 1 0,-1-1 0,1 1 0,0 0 0,-14 19 0,13 23 195,2-33-184,-1 0 1,0 0-1,-1 0 0,-2 14 0,2-22-67,1 0 0,-1 0 1,1 0-1,-1-1 0,0 1 0,0 0 1,1 0-1,-1-1 0,-1 1 1,1-1-1,0 1 0,0-1 0,0 1 1,-1-1-1,1 0 0,-1 0 1,1 0-1,-1 1 0,1-1 0,-1-1 1,0 1-1,0 0 0,1 0 1,-1-1-1,0 1 0,0-1 0,0 1 1,-2-1-1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2:15.992"/>
    </inkml:context>
    <inkml:brush xml:id="br0">
      <inkml:brushProperty name="width" value="0.35" units="cm"/>
      <inkml:brushProperty name="height" value="0.35" units="cm"/>
      <inkml:brushProperty name="color" value="#DA932F"/>
    </inkml:brush>
  </inkml:definitions>
  <inkml:trace contextRef="#ctx0" brushRef="#br0">283 1 24575,'0'5'0,"-1"0"0,1 1 0,-1-1 0,0 0 0,0 0 0,0 0 0,-1 1 0,0-1 0,0-1 0,-3 7 0,-2-1 0,0 1 0,-1-1 0,-10 10 0,9-10 0,1 1 0,0 0 0,0 1 0,-10 22 0,-8 2 0,24-34 0,-1 1 0,0 0 0,1 0 0,0 0 0,-1 0 0,1 1 0,1-1 0,-1 1 0,0-1 0,1 1 0,0-1 0,-1 1 0,2 0 0,-1 0 0,0 0 0,1-1 0,-1 8 0,1-5 0,0 0 0,-1 0 0,-1 0 0,1 0 0,-1 0 0,1-1 0,-2 1 0,1-1 0,-1 1 0,1-1 0,-6 7 0,-14 34 0,17-35 0,1 0 0,-1-1 0,-1 1 0,-12 16 0,-3 7 0,14-19 0,0-1 0,10-23 0,12-21 0,-11 22 0,1-1 0,-1 0 0,-1-1 0,4-10 0,-5 9 0,1 1 0,1-1 0,0 1 0,0 0 0,1 0 0,0 1 0,1-1 0,0 1 0,0 0 0,1 1 0,0 0 0,15-14 0,-17 17 0,0-1 0,-1 0 0,1 1 0,-1-2 0,-1 1 0,1 0 0,-1-1 0,0 0 0,-1 0 0,3-10 0,-2 8 0,0 1 0,0-1 0,1 1 0,0-1 0,0 1 0,9-12 0,9-5-1365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2:21.295"/>
    </inkml:context>
    <inkml:brush xml:id="br0">
      <inkml:brushProperty name="width" value="0.35" units="cm"/>
      <inkml:brushProperty name="height" value="0.35" units="cm"/>
      <inkml:brushProperty name="color" value="#DA932F"/>
    </inkml:brush>
  </inkml:definitions>
  <inkml:trace contextRef="#ctx0" brushRef="#br0">303 1 24575,'-4'0'0,"1"1"0,0-1 0,0 1 0,-1 0 0,1 0 0,0 0 0,0 0 0,0 0 0,0 1 0,0-1 0,0 1 0,1 0 0,-1 0 0,0 0 0,1 0 0,0 0 0,-1 1 0,1-1 0,0 1 0,-2 3 0,-3 4 0,2 0 0,-1 0 0,1 1 0,-5 16 0,7-19 0,-1-1 0,0 0 0,0-1 0,0 1 0,-1-1 0,0 0 0,-1 0 0,1 0 0,-7 5 0,5-5 0,1 0 0,0 0 0,0 1 0,0 0 0,1 0 0,-6 10 0,8-8 0,0 0 0,0 0 0,-1 14 0,3-17 0,0 0 0,0-1 0,0 1 0,-1 0 0,1-1 0,-1 1 0,-1-1 0,1 0 0,-1 1 0,0-1 0,0-1 0,0 1 0,-5 4 0,8-8 0,0-1 0,0 0 0,0 0 0,0 0 0,-1 0 0,1 0 0,0 0 0,0 1 0,0-1 0,0 0 0,-1 0 0,1 0 0,0 0 0,0 0 0,0 0 0,0 0 0,-1 0 0,1 0 0,0 0 0,0 0 0,0 0 0,-1 0 0,1 0 0,0 0 0,0 0 0,0 0 0,-1 0 0,1 0 0,0 0 0,0 0 0,0 0 0,0 0 0,-1 0 0,1 0 0,0 0 0,0-1 0,0 1 0,0 0 0,0 0 0,-1 0 0,-2-10 0,2-16 0,1 24 0,-1-9 0,1-4 0,0 0 0,0 0 0,1 1 0,1-1 0,0 0 0,1 1 0,7-19 0,-8 30 0,0 0 0,0 0 0,0 0 0,0 0 0,1 1 0,-1-1 0,1 1 0,-1-1 0,1 1 0,0 0 0,5-3 0,-5 4 0,0 0 0,-1-1 0,1 1 0,-1-1 0,0 0 0,1 0 0,-1 0 0,0 0 0,0 0 0,0 0 0,0-1 0,-1 1 0,1-1 0,-1 1 0,1-1 0,-1 0 0,0 1 0,0-1 0,1-5 0,7-36 0,-8 42 0,-1-1 0,1 1 0,0 0 0,0-1 0,0 1 0,0 0 0,0 0 0,0 0 0,1 0 0,-1 0 0,1 0 0,-1 0 0,1 1 0,0-1 0,0 0 0,2-1 0,-4 3 0,0 0 0,1 0 0,-1 0 0,0 0 0,0-1 0,0 1 0,1 0 0,-1 0 0,0 0 0,0 0 0,0 0 0,1 0 0,-1 0 0,0 0 0,0 0 0,0 0 0,1 0 0,-1 0 0,0 0 0,0 0 0,1 0 0,-1 0 0,0 0 0,0 0 0,0 0 0,1 0 0,-1 0 0,0 0 0,0 1 0,0-1 0,1 0 0,-1 0 0,0 0 0,0 0 0,0 0 0,0 1 0,1-1 0,-1 0 0,0 0 0,0 1 0,-1 10 0,-9 16 0,9-25 0,-11 28 0,5-11 0,-1-1 0,0 0 0,-1-1 0,-1 0 0,-18 24 0,20-30 0,0 1 0,0 0 0,-6 15 0,-16 26 0,9-24-1365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09.106"/>
    </inkml:context>
    <inkml:brush xml:id="br0">
      <inkml:brushProperty name="width" value="0.35" units="cm"/>
      <inkml:brushProperty name="height" value="0.35" units="cm"/>
      <inkml:brushProperty name="color" value="#DA932F"/>
    </inkml:brush>
  </inkml:definitions>
  <inkml:trace contextRef="#ctx0" brushRef="#br0">333 1 24575,'1'0'0,"0"-1"0,-1 1 0,1 0 0,0 0 0,0 0 0,0 0 0,-1 0 0,1 0 0,0 0 0,0 0 0,0 1 0,0-1 0,-1 0 0,1 0 0,0 1 0,0-1 0,-1 0 0,1 1 0,0-1 0,-1 1 0,1-1 0,0 1 0,-1-1 0,1 1 0,0-1 0,-1 1 0,1 0 0,-1-1 0,0 1 0,1 0 0,-1-1 0,1 1 0,-1 0 0,0 0 0,1-1 0,-1 1 0,0 0 0,0 0 0,0 0 0,0-1 0,0 1 0,0 0 0,0 0 0,0 0 0,0 0 0,0-1 0,0 1 0,0 0 0,-1 0 0,1 0 0,0-1 0,0 1 0,-1 0 0,1-1 0,-1 1 0,1 0 0,-1 0 0,0 0 0,-5 10 0,-1-1 0,0 0 0,-10 11 0,7-8 0,-11 24 0,-4 7 0,23-43 0,0 1 0,0-1 0,0 1 0,0-1 0,-1 0 0,1 0 0,0 0 0,-1 0 0,1 0 0,-1-1 0,1 1 0,-1-1 0,1 1 0,-1-1 0,1 0 0,-1 0 0,0 0 0,1-1 0,-1 1 0,1 0 0,-1-1 0,1 0 0,-4-1 0,3 1 0,1 1 0,-1-1 0,1 0 0,-1 0 0,1 0 0,0 0 0,0 0 0,-1-1 0,1 1 0,0-1 0,0 0 0,0 1 0,1-1 0,-1 0 0,0 0 0,1 0 0,-1 0 0,1 0 0,0-1 0,-1 1 0,1 0 0,0-1 0,-1-2 0,2-1 0,-2-50 0,2 53 0,0-1 0,1 1 0,-1 0 0,1 0 0,0-1 0,0 1 0,0 0 0,0 0 0,0 0 0,1 0 0,0 0 0,-1 1 0,1-1 0,4-4 0,-6 7 0,0 0 0,0-1 0,1 1 0,-1 0 0,0-1 0,0 1 0,1 0 0,-1 0 0,0 0 0,1-1 0,-1 1 0,0 0 0,1 0 0,-1 0 0,0 0 0,1-1 0,-1 1 0,0 0 0,1 0 0,-1 0 0,1 0 0,-1 0 0,0 0 0,1 0 0,-1 0 0,0 0 0,1 0 0,-1 0 0,1 0 0,-1 1 0,0-1 0,1 0 0,-1 0 0,0 0 0,1 0 0,-1 1 0,7 14 0,-6-11 0,0 0 0,-1-1 0,0 1 0,0 0 0,0 0 0,0 0 0,-1 5 0,-6 4 0,0 0 0,0 0 0,-1 0 0,-1-1 0,0-1 0,-1 1 0,-21 18 0,13-12 0,12-8 0,-5 7 0,7-17 0,1-11 0,3 10 0,0 0 0,0 0 0,0 0 0,0 0 0,0 0 0,0 0 0,0 0 0,0 0 0,0 0 0,0 0 0,1 0 0,-1 0 0,0 0 0,1 0 0,-1 0 0,1 0 0,-1 0 0,1 0 0,-1 0 0,1 1 0,0-1 0,0 0 0,-1 0 0,1 1 0,0-1 0,0 0 0,0 1 0,-1-1 0,1 1 0,0-1 0,0 1 0,0 0 0,0-1 0,0 1 0,0 0 0,0-1 0,0 1 0,1 0 0,0 0 0,-1 0 0,0 1 0,0-1 0,0 0 0,1 1 0,-1-1 0,0 0 0,0 1 0,0 0 0,0-1 0,0 1 0,0 0 0,1-1 0,-2 1 0,1 0 0,0 0 0,0 0 0,0 0 0,0 0 0,-1 0 0,1 0 0,0 0 0,-1 0 0,1 0 0,-1 0 0,1 1 0,-1-1 0,1 0 0,-1 0 0,0 0 0,0 1 0,0 1 0,1 3 0,-1 0 0,0 1 0,-1-1 0,1 0 0,-1 1 0,0-1 0,-1 0 0,0 0 0,0 0 0,0 0 0,-1 0 0,0 0 0,0 0 0,-4 5 0,1-1 0,-2 13 0,7-20 0,0 0 0,0 0 0,0 0 0,0 0 0,-1 0 0,1 0 0,-1 0 0,-2 3 0,3-6 0,0 1 0,0-1 0,0 1 0,0-1 0,0 1 0,0-1 0,0 1 0,0-1 0,0 0 0,0 1 0,0-1 0,0 0 0,0 0 0,0 0 0,0 0 0,0 0 0,0 0 0,0 0 0,0 0 0,-1-1 0,1 1 0,0 0 0,0 0 0,0-1 0,0 1 0,0-1 0,1 1 0,-1-1 0,0 0 0,-1 0 0,-21-9-1365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8:59:56.610"/>
    </inkml:context>
    <inkml:brush xml:id="br0">
      <inkml:brushProperty name="width" value="0.35" units="cm"/>
      <inkml:brushProperty name="height" value="0.35" units="cm"/>
      <inkml:brushProperty name="color" value="#DA932F"/>
    </inkml:brush>
  </inkml:definitions>
  <inkml:trace contextRef="#ctx0" brushRef="#br0">2 2205 24575,'-2'-85'0,"4"-97"0,-1 175 0,-1 1 0,1-1 0,1 0 0,-1 1 0,1-1 0,0 1 0,1-1 0,0 1 0,4-8 0,-5 11 0,-1 1 0,2-1 0,-1 0 0,0 1 0,0-1 0,1 1 0,-1 0 0,1 0 0,0 0 0,0 0 0,0 0 0,-1 1 0,2 0 0,-1-1 0,0 1 0,0 0 0,0 0 0,1 0 0,-1 1 0,5-1 0,-6 1 0,8-1 0,0 1 0,0-2 0,-1 1 0,11-4 0,-16 3 0,0 1 0,0-1 0,-1 0 0,1 0 0,-1 0 0,0-1 0,0 1 0,1-1 0,-1 0 0,-1 0 0,1 0 0,0 0 0,2-5 0,21-39 0,-2 0 0,-2-1 0,16-53 0,-35 92 0,2-6 0,-1 1 0,0-1 0,-1-1 0,0 1 0,-2 0 0,1-24 0,-5-1 0,-8-47 0,4 39 0,0-22 0,3-1 0,8-112 0,10 84 0,-8 65 0,2-61 0,-8 76 0,0 1 0,1 0 0,1 0 0,1 0 0,0 0 0,1 0 0,1 0 0,9-20 0,-8 24 0,4-8 0,1-1 0,16-23 0,-24 40 0,1 1 0,0 0 0,0 1 0,0-1 0,1 1 0,-1 0 0,1 0 0,0 0 0,0 0 0,0 1 0,1 0 0,-1 0 0,12-4 0,-15 6 0,0 1 0,0-1 0,-1 1 0,1 0 0,0 0 0,0 0 0,0 0 0,0 0 0,-1 0 0,1 0 0,0 0 0,0 1 0,0-1 0,-1 1 0,1-1 0,0 1 0,-1 0 0,1-1 0,0 1 0,-1 0 0,1 0 0,-1 0 0,1 1 0,-1-1 0,0 0 0,0 0 0,1 1 0,-1-1 0,0 1 0,0-1 0,0 1 0,0-1 0,-1 1 0,1 0 0,0-1 0,-1 1 0,1 0 0,-1 0 0,1 0 0,-1 2 0,3 9 0,-2 1 0,1-1 0,-2 1 0,-1 16 0,1-22 0,-2 20 0,-1 0 0,-2-1 0,0 1 0,-2-1 0,-1 0 0,-1 0 0,-18 34 0,-11 14 0,-56 78 0,62-98 0,-38 91 0,19-36 0,48-103 0,-3 4 0,1-1 0,0 1 0,1 0 0,-5 20 0,8-28 0,1 0 0,0 0 0,0 1 0,0-1 0,0 0 0,0 0 0,0 0 0,1 0 0,0 0 0,-1 0 0,1 0 0,0 0 0,1 0 0,-1 0 0,0 0 0,1-1 0,0 1 0,-1-1 0,1 1 0,0-1 0,1 1 0,2 2 0,5 4 0,-1-1 0,1-1 0,1 0 0,-1 0 0,1-1 0,1 0 0,-1-1 0,15 5 0,-22-9 0,0 0 0,1 0 0,-1 0 0,0 0 0,1-1 0,-1 0 0,1 0 0,-1 0 0,0 0 0,1-1 0,-1 0 0,1 0 0,-1 0 0,0 0 0,0 0 0,0-1 0,0 0 0,0 0 0,0 0 0,0-1 0,0 1 0,-1-1 0,1 0 0,-1 0 0,0 0 0,4-4 0,3-7 0,0-1 0,-1 0 0,-1 0 0,0 0 0,10-31 0,20-89 0,-29 100 0,43-236 0,-3 15 0,-24 161 0,-6 29 0,-3 0 0,8-81 0,-22-33 0,-3 126 0,1 54 0,0 0 0,0 0 0,0 0 0,0 0 0,0 0 0,0 0 0,0 0 0,0 0 0,0 0 0,0 0 0,0 0 0,0 0 0,0 0 0,0 0 0,0 0 0,0 0 0,0 0 0,1 0 0,-1 0 0,0 0 0,0 0 0,0 0 0,0 0 0,0 0 0,0 0 0,0 0 0,0 0 0,0 0 0,0 0 0,0 0 0,0 0 0,0 0 0,0 0 0,0 0 0,0 0 0,0 0 0,0 0 0,0 0 0,1 0 0,-1 0 0,0 0 0,0 0 0,0 0 0,0 0 0,0-1 0,5 12 0,5 17 0,2 24 0,-2 0 0,-2 0 0,2 64 0,-11 164 0,-1-119 0,3 34 0,-3 218 0,-31-122 0,18-194 0,8-54 0,-2-2 0,-2 0 0,-2 0 0,-19 42 0,-82 147 0,-2 2 0,104-200 0,1 1 0,2 1 0,1 0 0,1 0 0,-2 43 0,4 176 0,6-209 0,3 31 0,22 116 0,-7-72 0,-18-74 0,-1-44 0,0 0 0,0-1 0,0 1 0,0-1 0,0 1 0,0 0 0,0-1 0,0 1 0,-1-1 0,1 1 0,0-1 0,0 1 0,-1-1 0,1 1 0,0-1 0,-1 1 0,1-1 0,0 1 0,-1-1 0,1 0 0,-1 1 0,1-1 0,-1 0 0,0 1 0,0-1 0,0 0 0,0-1 0,0 1 0,1-1 0,-1 1 0,0-1 0,0 1 0,0-1 0,0 1 0,0-1 0,1 0 0,-1 1 0,0-1 0,1 0 0,-1 0 0,0 1 0,1-1 0,-1 0 0,1 0 0,-1-1 0,-25-39 0,2-1 0,-27-67 0,-26-98 0,40 94 0,6-2 0,-25-166 0,39 195 0,10 59 0,2 0 0,0 0 0,2-1 0,0-36 0,4 56 0,-1 1 0,1 0 0,1 0 0,-1-1 0,1 1 0,0 0 0,1 1 0,-1-1 0,1 0 0,1 1 0,-1-1 0,1 1 0,1 0 0,-1 0 0,1 1 0,0 0 0,0-1 0,0 1 0,1 1 0,-1-1 0,9-4 0,13-7 0,46-20 0,-60 30 0,0 2 0,0-1 0,0 2 0,0-1 0,1 2 0,16-2 0,-27 4 0,0 1 0,0-1 0,0 0 0,0 1 0,0 0 0,0-1 0,0 1 0,0 0 0,0 1 0,0-1 0,0 1 0,0-1 0,-1 1 0,1 0 0,-1 0 0,1 0 0,-1 0 0,0 0 0,0 0 0,0 1 0,0-1 0,0 1 0,0 0 0,-1-1 0,1 1 0,-1 0 0,0 0 0,0 0 0,0 0 0,1 4 0,2 9 0,-1 1 0,-1 0 0,0 0 0,0 20 0,-2-35 0,-17 423 0,8-299 0,1 396 0,10-333 0,-2-148 0,2 1 0,2 0 0,1-1 0,3 0 0,1 0 0,18 48 0,-20-67 0,-1 1 0,-1-1 0,-1 1 0,3 40 0,-7 94 0,-2-87 0,0-22 0,-3 0 0,-1 0 0,-3 0 0,-25 77 0,24-83 0,1 0 0,-6 79 0,-5 33 0,-50 110 0,20-86 0,42-130 0,1 0 0,3 1 0,1-1 0,6 71 0,0-20 0,11 207 0,0 29 0,-13-298 0,1-1 0,2 0 0,2 0 0,19 67 0,-16-78-341,1-1 0,1 0-1,28 42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11.661"/>
    </inkml:context>
    <inkml:brush xml:id="br0">
      <inkml:brushProperty name="width" value="0.35" units="cm"/>
      <inkml:brushProperty name="height" value="0.35" units="cm"/>
      <inkml:brushProperty name="color" value="#DA932F"/>
    </inkml:brush>
  </inkml:definitions>
  <inkml:trace contextRef="#ctx0" brushRef="#br0">64 298 24575,'-9'46'0,"8"-39"0,1-1 0,-1 1 0,0-1 0,-1 1 0,0-1 0,0 0 0,0 0 0,-1 0 0,0 0 0,0 0 0,-6 9 0,8-15 0,1 0 0,0 1 0,0-1 0,0 0 0,-1 1 0,1-1 0,0 0 0,0 0 0,-1 1 0,1-1 0,0 0 0,0 0 0,-1 1 0,1-1 0,0 0 0,-1 0 0,1 0 0,0 0 0,-1 0 0,1 0 0,0 1 0,-1-1 0,1 0 0,0 0 0,-1 0 0,1 0 0,-1 0 0,1 0 0,0 0 0,-1 0 0,1-1 0,0 1 0,-1 0 0,1 0 0,0 0 0,-1 0 0,1 0 0,0-1 0,-1 1 0,1 0 0,-1 0 0,-6-19 0,2-26 0,5 44 0,0-14 0,1 0 0,0 1 0,1-1 0,1 1 0,7-27 0,-5 8 0,-5 28 0,1 0 0,-1 0 0,1 0 0,0 0 0,1-1 0,2-6 0,29-50 275,-24 48-548,-1 0 0,0-1-1,-1 0 1,-1-1-1,7-24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13.441"/>
    </inkml:context>
    <inkml:brush xml:id="br0">
      <inkml:brushProperty name="width" value="0.35" units="cm"/>
      <inkml:brushProperty name="height" value="0.35" units="cm"/>
      <inkml:brushProperty name="color" value="#DA932F"/>
    </inkml:brush>
  </inkml:definitions>
  <inkml:trace contextRef="#ctx0" brushRef="#br0">147 276 24575,'-40'42'0,"25"-24"0,-2-1 0,0 0 0,-24 17 0,41-34 0,0 0 0,-1 1 0,1-1 0,0 0 0,0 0 0,-1 1 0,1-1 0,0 0 0,-1 0 0,1 0 0,0 0 0,-1 1 0,1-1 0,-1 0 0,1 0 0,0 0 0,-1 0 0,1 0 0,0 0 0,-1 0 0,1 0 0,-1 0 0,1 0 0,0 0 0,-1 0 0,1 0 0,0 0 0,-1 0 0,1-1 0,0 1 0,-1 0 0,1 0 0,0 0 0,-1-1 0,1 1 0,-1 0 0,-3-17 0,8-21 0,-4 36 0,10-69 0,-5 35 0,16-69 0,-14 61 0,-7 40 0,0 0 0,0 0 0,0 0 0,1 0 0,0 0 0,0 0 0,0 0 0,0 0 0,1 1 0,-1-1 0,1 0 0,0 1 0,0-1 0,0 1 0,1-1 0,-1 1 0,1 0 0,3-3 0,15-13-1365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2:27.587"/>
    </inkml:context>
    <inkml:brush xml:id="br0">
      <inkml:brushProperty name="width" value="0.35" units="cm"/>
      <inkml:brushProperty name="height" value="0.35" units="cm"/>
      <inkml:brushProperty name="color" value="#DA932F"/>
    </inkml:brush>
  </inkml:definitions>
  <inkml:trace contextRef="#ctx0" brushRef="#br0">242 732 24575,'-6'-6'0,"0"0"0,1 0 0,0-1 0,0 1 0,1-1 0,0 0 0,0 0 0,0 0 0,1-1 0,0 1 0,1-1 0,0 0 0,0 0 0,0 0 0,1 0 0,0 0 0,1 0 0,0 0 0,1-9 0,-2-4 0,0 0 0,-7-31 0,-1-6 0,2-28 0,8-162 0,5 224 0,2-8 0,-8 31 0,1 0 0,-1-1 0,0 1 0,0 0 0,0 0 0,0 0 0,0-1 0,0 1 0,0 0 0,-1 0 0,1 0 0,0-1 0,-1 1 0,1 0 0,-1 0 0,1 0 0,-1 0 0,1 0 0,-2-2 0,1 3 0,0-1 0,1 1 0,-1-1 0,0 1 0,1-1 0,-1 1 0,0 0 0,1 0 0,-1-1 0,0 1 0,0 0 0,1 0 0,-1 0 0,0 0 0,0-1 0,1 1 0,-1 0 0,0 1 0,0-1 0,0 0 0,1 0 0,-1 0 0,0 0 0,0 1 0,1-1 0,-1 0 0,0 1 0,1-1 0,-1 0 0,0 1 0,1-1 0,-1 1 0,0-1 0,1 1 0,-1-1 0,1 1 0,-1 0 0,1-1 0,0 1 0,-1-1 0,1 1 0,-1 0 0,1 0 0,0-1 0,0 1 0,-1 1 0,-14 38 0,14-37 0,-4 13 0,2-2 0,-1-1 0,-1-1 0,0 1 0,0 0 0,-1-1 0,-1 0 0,-10 14 0,11-18 0,3-3 0,-1 1 0,0-1 0,0 0 0,-9 7 0,13-12 0,-1 1 0,1-1 0,-1 1 0,1-1 0,-1 0 0,0 1 0,1-1 0,-1 0 0,1 0 0,-1 1 0,0-1 0,1 0 0,-1 0 0,0 0 0,1 0 0,-1 0 0,0 0 0,1 0 0,-1 0 0,0 0 0,0 0 0,0-1 0,0 0 0,0 1 0,0-1 0,1 0 0,-1 0 0,0 1 0,0-1 0,1 0 0,-1 0 0,1 0 0,-1 0 0,1 0 0,-1 0 0,1 0 0,-1 0 0,1 0 0,0 0 0,0-1 0,-3-10 0,2 0 0,0 0 0,0 0 0,2 0 0,-1 0 0,5-24 0,-4 32 0,1 1 0,0-1 0,0 0 0,0 1 0,0 0 0,0-1 0,1 1 0,0 0 0,-1 0 0,1 0 0,0 1 0,5-4 0,-4 3 0,0 0 0,-1-1 0,1 1 0,-1-1 0,1 0 0,-1 0 0,-1 0 0,5-8 0,-6 10 0,0 0 0,0 0 0,0 0 0,0 0 0,0 0 0,0 0 0,1 1 0,-1-1 0,0 0 0,1 1 0,0-1 0,2-2 0,-3 4 0,-1 0 0,0 0 0,0 0 0,1 0 0,-1 0 0,0 0 0,1 0 0,-1-1 0,0 1 0,0 0 0,1 0 0,-1 0 0,0 0 0,1 0 0,-1 1 0,0-1 0,0 0 0,1 0 0,-1 0 0,0 0 0,1 0 0,-1 0 0,0 0 0,0 0 0,1 1 0,-1-1 0,0 0 0,0 0 0,0 0 0,1 1 0,-1-1 0,0 0 0,5 19 0,-5 9 0,-1-1 0,-1 0 0,-10 47 0,-7-30-1365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6:02.470"/>
    </inkml:context>
    <inkml:brush xml:id="br0">
      <inkml:brushProperty name="width" value="0.35" units="cm"/>
      <inkml:brushProperty name="height" value="0.35" units="cm"/>
      <inkml:brushProperty name="color" value="#DA972F"/>
    </inkml:brush>
  </inkml:definitions>
  <inkml:trace contextRef="#ctx0" brushRef="#br0">1 0 24575,'19'23'0,"0"1"0,-1 1 0,-2 0 0,0 1 0,22 53 0,-4-9 0,-27-55 0,-2-1 0,6 22 0,-7-21 0,1-1 0,0 1 0,12 23 0,-15-35 0,0 0 0,0 0 0,0 0 0,1 0 0,-1 0 0,1 0 0,0-1 0,-1 1 0,1-1 0,0 0 0,1 0 0,-1 0 0,0 0 0,0 0 0,1-1 0,-1 1 0,1-1 0,0 0 0,6 1 0,0-2 0,1 0 0,-1 0 0,0-1 0,0 0 0,0-1 0,0 0 0,0-1 0,0 0 0,13-6 0,2-2 0,-1-1 0,32-21 0,-33 16 0,33-32 0,1 0 0,-53 46 0,1 1 0,-1 0 0,0 0 0,1 0 0,-1 0 0,1 1 0,-1 0 0,1 0 0,0 0 0,0 0 0,-1 1 0,1 0 0,8 0 0,7 2 0,37 8 0,-40-6 0,16 3 0,-1 3 0,0 0 0,-1 2 0,33 18 0,-51-24 47,-1-1 0,1-1 1,0 0-1,0-1 0,0 0 0,19 1 0,81-3-975,-85-2 161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6:50.664"/>
    </inkml:context>
    <inkml:brush xml:id="br0">
      <inkml:brushProperty name="width" value="0.35" units="cm"/>
      <inkml:brushProperty name="height" value="0.35" units="cm"/>
      <inkml:brushProperty name="color" value="#DA972F"/>
    </inkml:brush>
  </inkml:definitions>
  <inkml:trace contextRef="#ctx0" brushRef="#br0">2091 177 24575,'1'-1'0,"1"0"0,-1 0 0,1 0 0,0 0 0,-1 0 0,1 0 0,0 0 0,0 0 0,-1 1 0,1-1 0,0 1 0,0 0 0,0-1 0,0 1 0,2 0 0,-2 0 0,-1 0 0,1 0 0,-1 0 0,1 0 0,0-1 0,-1 1 0,1-1 0,-1 1 0,1-1 0,-1 1 0,1-1 0,-1 0 0,1 0 0,-1 1 0,0-1 0,0 0 0,1 0 0,-1-1 0,0 1 0,0 0 0,0 0 0,1-2 0,15-33 0,-15 30 0,1 0 0,-1 0 0,1 0 0,0 1 0,1-1 0,5-7 0,-7 12 0,0-1 0,-1 1 0,1 0 0,0-1 0,0 1 0,0 0 0,0 0 0,0 0 0,0 1 0,0-1 0,0 0 0,1 1 0,-1-1 0,0 1 0,0 0 0,0 0 0,1 0 0,-1 0 0,0 0 0,0 0 0,1 0 0,-1 1 0,3 0 0,-4-1 0,1 1 0,-1-1 0,1 0 0,-1 0 0,1 0 0,-1 0 0,1-1 0,-1 1 0,1 0 0,-1-1 0,1 1 0,-1 0 0,1-1 0,-1 0 0,0 1 0,1-1 0,-1 0 0,0 0 0,0 0 0,0 0 0,1 0 0,-1 0 0,0 0 0,0 0 0,0 0 0,0-1 0,-1 1 0,1 0 0,0 0 0,-1-1 0,1 1 0,0-1 0,-1 1 0,0-1 0,1 1 0,-1-1 0,0 1 0,0-1 0,0 1 0,0-1 0,0 1 0,0-1 0,0 1 0,0-1 0,0 1 0,-1-1 0,1 1 0,-1-1 0,1 1 0,-2-2 0,2 2 0,-1 1 0,1 0 0,-1 0 0,1 0 0,-1 0 0,1-1 0,0 1 0,-1 0 0,1 0 0,-1 0 0,1 0 0,-1 0 0,1 0 0,0 0 0,-1 0 0,1 0 0,-1 0 0,1 1 0,-1-1 0,1 0 0,0 0 0,-1 0 0,1 0 0,-1 1 0,1-1 0,0 0 0,-1 0 0,1 1 0,0-1 0,-1 0 0,1 1 0,0-1 0,0 0 0,-1 1 0,-18 15 0,15-12 0,-46 32 0,-80 45 0,-25 16 0,148-91 0,0 0 0,0 1 0,1 0 0,-7 9 0,9-10 0,-1-1 0,1 1 0,-1-1 0,-1 0 0,1 0 0,-1 0 0,0-1 0,-7 5 0,-5-1 0,-1-1 0,1 0 0,-2-1 0,1-1 0,-1-1 0,1-1 0,-27 1 0,-141-5 0,177 0 0,8 1 0,0-1 0,1 1 0,-1 0 0,0-1 0,0 0 0,1 1 0,-1-1 0,0 0 0,1 0 0,-1 0 0,1 0 0,-1 0 0,1 0 0,0 0 0,-1 0 0,1-1 0,0 1 0,0-1 0,0 1 0,0-1 0,0 1 0,0-1 0,0 1 0,0-1 0,1 0 0,-1-1 0,0 1 0,1 0 0,-1 0 0,0 1 0,0-1 0,0 0 0,0 1 0,0-1 0,0 0 0,0 1 0,0 0 0,-1-1 0,1 1 0,-1 0 0,1-1 0,-1 1 0,1 0 0,-1 0 0,0 0 0,1 1 0,-1-1 0,-2-1 0,-16 1 0,0-1 0,0 2 0,-1 1 0,1 0 0,-35 8 0,0-1 0,-78 7 0,-208-4 0,338-12 0,0 0 0,0 1 0,0-1 0,1 0 0,-1-1 0,0 1 0,1 0 0,-1-1 0,0 1 0,1-1 0,0 0 0,-1 0 0,-2-3 0,-31-36 0,22 24 0,10 13 0,0 0 0,0 1 0,0-1 0,0 1 0,0 0 0,-1 0 0,1 0 0,-1 1 0,0 0 0,1 0 0,-10-3 0,1 3 0,1 0 0,0 0 0,-18 1 0,-32-3 0,37 0 0,1-1 0,0-2 0,1 0 0,-34-15 0,26 5 0,-1 2 0,0 0 0,-1 3 0,-50-14 0,79 26 0,1-1 0,0 0 0,0 1 0,0-1 0,0-1 0,0 1 0,0 0 0,0-1 0,1 1 0,-1-1 0,0 0 0,1 0 0,-1 0 0,1 0 0,0-1 0,-3-2 0,20 48 0,-13-36 0,0 1 0,0-1 0,0 0 0,1-1 0,6 12 0,14 20 0,17 43 0,-28-57 0,1 8 0,0-1 0,-3 2 0,13 60 0,-11-46 0,3 0 0,20 45 0,-9-39 0,-19-41 0,-1 0 0,0 1 0,0 0 0,-1 1 0,4 20 0,8 115 0,-16-140 0,1 0 0,0 1 0,1-2 0,0 1 0,0 0 0,1 0 0,0-1 0,5 9 0,2 1 0,1 0 0,20 22 0,-21-25 0,0-2 0,-10-13 0,-1-1 0,0 1 0,1-1 0,-1 0 0,0 1 0,0-1 0,0 1 0,1-1 0,-1 0 0,0 1 0,0-1 0,0 1 0,0-1 0,0 0 0,0 1 0,0-1 0,0 0 0,0 1 0,-1-1 0,1 1 0,0-1 0,0 0 0,0 1 0,-1-1 0,1 1 0,0-1 0,-1 0 0,-7-44 0,3 0 0,2-1 0,3-60 0,-1-1 0,-17-114 0,14 190 0,4 30 0,0 0 0,0 0 0,0 1 0,0-1 0,0 0 0,0 0 0,0 1 0,1-1 0,-1 0 0,0 0 0,0 1 0,0-1 0,1 0 0,-1 1 0,0-1 0,1 0 0,-1 1 0,1-1 0,-1 0 0,1 1 0,-1-1 0,1 1 0,-1-1 0,1 1 0,0-1 0,0 0 0,24-4 0,33 12 0,-50-6 0,-4 0 0,36 5 0,-1 3 0,44 14 0,-74-20 0,0 0 0,0 1 0,0 0 0,0 0 0,-1 1 0,0 1 0,0-1 0,0 1 0,0 0 0,-1 1 0,0 0 0,-1 0 0,1 0 0,9 16 0,-14-17 0,1 0 0,-1 0 0,-1 0 0,1 0 0,-1 0 0,0 0 0,0 0 0,-1 1 0,-1 11 0,-10 62 0,3-26 0,8-39 0,6-32 0,1-4 0,3-3 0,1 0 0,1 1 0,1 1 0,2 0 0,17-22 0,-24 34 0,1 0 0,1 1 0,0 0 0,0 0 0,0 1 0,1 1 0,0-1 0,1 2 0,0 0 0,0 0 0,25-8 0,43-6 0,131-15 0,-210 35 0,0-1 0,0 1 0,-1 0 0,1 0 0,0 0 0,0 0 0,0 0 0,-1-1 0,1 1 0,0 1 0,0-1 0,0 0 0,0 0 0,-1 0 0,1 0 0,0 0 0,0 1 0,0-1 0,-1 0 0,1 1 0,0-1 0,0 1 0,-1-1 0,1 1 0,0-1 0,-1 1 0,1-1 0,-1 1 0,1 0 0,-1-1 0,1 1 0,-1 0 0,1-1 0,-1 1 0,0 0 0,1 1 0,-1 1 0,0 1 0,0-1 0,-1 0 0,1 0 0,-1 1 0,0-1 0,0 0 0,-2 5 0,-5 9 0,0-1 0,-1 1 0,-1-2 0,-1 1 0,0-2 0,-1 1 0,0-2 0,-1 1 0,-1-2 0,0 0 0,-17 11 0,-16 8 0,-1-1 0,-68 30 0,96-51 0,6-3 0,1 1 0,-22 14 0,90-60 0,53-41 0,-102 74 0,7-3 0,-2-2 0,1 0 0,-2 0 0,12-15 0,-22 26 0,0-1 0,1 1 0,-1 0 0,0 0 0,0-1 0,1 1 0,-1 0 0,0 0 0,0-1 0,0 1 0,0 0 0,1-1 0,-1 1 0,0 0 0,0 0 0,0-1 0,0 1 0,0 0 0,0-1 0,0 1 0,0 0 0,0-1 0,0 1 0,0 0 0,0-1 0,0 1 0,0 0 0,0-1 0,0 1 0,-1 0 0,1-1 0,0 1 0,0 0 0,0-1 0,0 1 0,-1-1 0,-13 1 0,-18 10 0,7 3 0,0 1 0,1 0 0,0 2 0,1 1 0,1 1 0,0 1 0,2 1 0,0 0 0,1 2 0,-29 44 0,45-62 0,1 1 0,0-1 0,0 1 0,0-1 0,0 1 0,1 0 0,0 0 0,0 0 0,0-1 0,1 1 0,0 0 0,0 0 0,0 0 0,0 0 0,1 0 0,0 0 0,1 5 0,3 7 0,1-1 0,1 0 0,13 23 0,-8-14 0,18 35 0,55 83 0,-84-143 0,-1 1 0,1 0 0,0 0 0,-1 0 0,0 0 0,1 0 0,-1 0 0,0 0 0,0 0 0,1 0 0,-1 1 0,0-1 0,0 0 0,0 0 0,0 0 0,0 0 0,0 0 0,-1 0 0,1 0 0,0 0 0,-1 0 0,1 0 0,0 0 0,-2 1 0,-18 25 0,0 1 0,16-20 0,0 1 0,1 0 0,0 0 0,1 0 0,0 0 0,0 1 0,1-1 0,0 0 0,1 1 0,0-1 0,0 1 0,1-1 0,0 1 0,1-1 0,0 0 0,4 13 0,-3-17 0,6 21 0,-11-23 0,-8-14 0,-67-97 0,66 90 0,1 0 0,1 0 0,0-1 0,-9-29 0,14 28 0,1-1 0,1 1 0,1-1 0,1 1 0,2-21 0,-1-8 0,-21 112 0,-5 17 0,22-71 0,-1 0 0,0-1 0,0 1 0,-1-1 0,-1 0 0,-10 13 0,15-20 0,-1 0 0,1 0 0,0 0 0,0 0 0,-1 0 0,1 0 0,-1 0 0,1-1 0,-1 1 0,1-1 0,-1 1 0,1-1 0,-1 1 0,0-1 0,1 0 0,-1 0 0,1 0 0,-1 0 0,0 0 0,-1 0 0,-1-1 0,-1 0 0,1 0 0,0-1 0,0 1 0,0-1 0,0 0 0,-5-4 0,-4-3 0,0 0 0,1-2 0,-13-12 0,17 14 0,-7-5 0,0-2 0,1 0 0,-14-21 0,26 29 0,9 10 0,9 13 0,-9-3 0,-1 0 0,-1 1 0,8 25 0,-9-25 0,0 0 0,1 0 0,0 0 0,11 18 0,-7-17 0,-1 1 0,-1 0 0,6 19 0,13 27 0,-20-46 0,-14-21 0,-15-21 0,21 23 0,-2 0 0,1-1 0,0 0 0,0 0 0,0 0 0,1 0 0,0 0 0,0-1 0,0 1 0,-1-7 0,3 11 0,0 1 0,0 0 0,0 0 0,0 0 0,0 0 0,0 0 0,0 0 0,0 0 0,0-1 0,0 1 0,0 0 0,0 0 0,0 0 0,0 0 0,0 0 0,0 0 0,0 0 0,0 0 0,0-1 0,0 1 0,1 0 0,-1 0 0,0 0 0,0 0 0,0 0 0,0 0 0,0 0 0,0 0 0,0 0 0,0 0 0,0 0 0,1 0 0,-1 0 0,0-1 0,0 1 0,0 0 0,0 0 0,0 0 0,0 0 0,0 0 0,1 0 0,-1 0 0,0 0 0,0 0 0,0 0 0,0 0 0,0 0 0,0 1 0,0-1 0,1 0 0,-1 0 0,0 0 0,0 0 0,0 0 0,0 0 0,0 0 0,0 0 0,0 0 0,0 0 0,1 0 0,8 9 0,8 11 0,-8-5 0,6 7 0,15 32 0,-26-47 0,-1 1 0,0 0 0,0 0 0,-1 0 0,0 0 0,-1 0 0,0 0 0,1 13 0,-6-5 0,-4-14 0,6-3 0,0 0 0,0 0 0,0-1 0,0 1 0,0-1 0,0 1 0,0-1 0,0 0 0,1 0 0,-3-3 0,1-1 0,-1-1 0,1 1 0,1-1 0,-1 0 0,1 0 0,0 0 0,1 0 0,-1 0 0,1 0 0,1-8 0,-1 15 0,1 0 0,0 0 0,0-1 0,0 1 0,0 0 0,0 0 0,0 0 0,0 0 0,0 0 0,0-1 0,0 1 0,0 0 0,0 0 0,0 0 0,1 0 0,-1 0 0,0-1 0,0 1 0,0 0 0,0 0 0,0 0 0,0 0 0,0 0 0,0 0 0,0 0 0,0-1 0,0 1 0,1 0 0,-1 0 0,0 0 0,0 0 0,0 0 0,0 0 0,0 0 0,0 0 0,1 0 0,-1 0 0,0 0 0,0 0 0,0 0 0,0 0 0,0 0 0,1 0 0,-1 0 0,0 0 0,0 0 0,0 0 0,0 0 0,0 0 0,1 0 0,-1 0 0,0 0 0,0 0 0,0 0 0,0 0 0,1 0 0,9 9 0,7 13 0,-12-12 0,-1 0 0,0 0 0,0 0 0,-1 0 0,-1 1 0,1 0 0,0 17 0,-2-16 0,1 0 0,0 0 0,1 0 0,0 0 0,9 21 0,0-7 0,10 33 0,-2-3 0,-11-32 0,-1 0 0,6 32 0,-12-27 0,-1-27 0,-1-1 0,0 1 0,0-1 0,0 1 0,0-1 0,0 1 0,0 0 0,-1-1 0,1 1 0,0-1 0,-1 1 0,1-1 0,-1 1 0,1-1 0,-2 2 0,1-3 0,0 0 0,0-1 0,1 1 0,-1-1 0,0 1 0,0-1 0,1 1 0,-1-1 0,0 1 0,1-1 0,-1 0 0,1 1 0,-1-1 0,1 0 0,-1 0 0,1 1 0,-1-1 0,1 0 0,0 0 0,-1 0 0,1 0 0,-9-20 0,3-2 0,-6-41 0,5 20 0,7 44 0,1-1 0,-1 0 0,0 1 0,1-1 0,-1 1 0,1-1 0,-1 1 0,1-1 0,-1 1 0,1-1 0,-1 1 0,1 0 0,-1-1 0,1 1 0,-1-1 0,1 1 0,0 0 0,-1 0 0,1-1 0,-1 1 0,1 0 0,0 0 0,-1 0 0,2 0 0,26-6 0,-18 4 0,2-1 0,0-1 0,-1-1 0,1 0 0,-1 0 0,0-1 0,-1 0 0,1-1 0,-1 0 0,10-10 0,-17 14 0,1 0 0,-1 0 0,0-1 0,0 0 0,0 1 0,-1-1 0,1 0 0,-1-1 0,0 1 0,0 0 0,0-1 0,0 1 0,-1-1 0,0 1 0,0-1 0,0 0 0,-1 1 0,1-1 0,-1 0 0,0 0 0,-1 1 0,1-1 0,-1 0 0,0 0 0,0 1 0,-3-7 0,2 4 0,1 0 0,-1 0 0,1-1 0,0 1 0,1 0 0,-1 0 0,1-1 0,2-12 0,15-64 0,-6 36 0,72-309 0,-73 332 0,0 0 0,1 1 0,2 0 0,0 1 0,2 1 0,0 0 0,2 1 0,0 0 0,1 2 0,1 0 0,1 1 0,1 1 0,0 0 0,26-14 0,-36 24 0,10-5 0,-1-1 0,-1-2 0,0 0 0,27-28 0,-16 12 0,1 1 0,56-41 0,-70 58 0,0 2 0,1 0 0,0 1 0,1 1 0,0 0 0,0 2 0,1 0 0,33-7 0,-44 12 0,-1 0 0,1 0 0,-1-1 0,0-1 0,0 1 0,0-1 0,-1 0 0,1-1 0,11-9 0,-6 1 0,0 0 0,-1-1 0,17-23 0,29-58 0,-22 31 0,-35 63 0,0-1 0,0 1 0,0-1 0,0 1 0,-1-1 0,1 0 0,0 0 0,-1 1 0,1-1 0,-1 0 0,0 0 0,0 1 0,1-1 0,-1-4 0,-1 6 0,1 0 0,0 0 0,0 0 0,0-1 0,0 1 0,0 0 0,0 0 0,0 0 0,-1 0 0,1 0 0,0-1 0,0 1 0,0 0 0,0 0 0,-1 0 0,1 0 0,0 0 0,0 0 0,0 0 0,0 0 0,-1 0 0,1 0 0,0 0 0,0 0 0,0 0 0,-1 0 0,1 0 0,0 0 0,0 0 0,0 0 0,0 0 0,-1 0 0,1 0 0,0 0 0,0 0 0,0 0 0,-1 0 0,1 0 0,0 0 0,0 1 0,-15 12 0,-2 9 0,2 1 0,1 1 0,-23 49 0,19-34 0,5-11 0,-1-1 0,-1-1 0,-1-1 0,-1 0 0,-32 34 0,-147 120 0,43-43 0,120-102 0,1 2 0,2 1 0,2 1 0,-36 65 0,32-48 0,3 1 0,-27 72 0,41-93 0,-35 64 0,50-99 0,0-1 0,0 1 0,0 0 0,0 0 0,-1 0 0,1 0 0,0 0 0,0 0 0,0-1 0,0 1 0,0 0 0,0 0 0,0 0 0,0 0 0,-1 0 0,1 0 0,0 0 0,0 0 0,0 0 0,0 0 0,0 0 0,-1 0 0,1-1 0,0 1 0,0 0 0,0 0 0,0 0 0,0 0 0,-1 0 0,1 0 0,0 0 0,0 0 0,0 1 0,0-1 0,0 0 0,-1 0 0,1 0 0,0 0 0,0 0 0,0 0 0,0 0 0,0 0 0,-1 0 0,1 0 0,0 0 0,0 0 0,0 1 0,0-1 0,0 0 0,0 0 0,0 0 0,0 0 0,-1 1 0,2-17 0,3 3 0,1 1 0,0 1 0,0-1 0,1 1 0,0 0 0,1 0 0,1 0 0,0 1 0,12-13 0,16-12 0,41-32 0,-48 42 0,2-1 0,40-44 0,-62 59 0,0 0 0,0-1 0,-1 0 0,-1-1 0,0 0 0,-1 0 0,7-20 0,-3 5 0,0 1 0,2 1 0,1 0 0,1 1 0,1 1 0,25-33 0,-39 57 0,-1-1 0,1 0 0,-1 0 0,1 0 0,-1 1 0,1-1 0,0 0 0,-1 1 0,1-1 0,0 0 0,0 1 0,0-1 0,-1 1 0,1-1 0,0 1 0,0 0 0,0-1 0,0 1 0,0 0 0,0 0 0,0 0 0,1-1 0,-1 2 0,0-1 0,0 1 0,-1-1 0,1 1 0,0-1 0,-1 1 0,1-1 0,-1 1 0,1-1 0,-1 1 0,1 0 0,-1-1 0,1 1 0,-1 0 0,1 0 0,-1-1 0,0 1 0,0 0 0,1 0 0,-1 1 0,6 48 0,-6-47 0,1 31 0,-2 1 0,-2 0 0,-1-1 0,-1 0 0,-2 0 0,-2 0 0,-1-1 0,-1 0 0,-2-1 0,-1 0 0,-21 34 0,-36 35 0,-21 34 0,-40 68 0,122-188 0,0 1 0,2 0 0,0 0 0,1 1 0,-8 27 0,2-7 0,5-14 0,-10 27 0,-1-1 0,-41 72 0,56-112 0,0-1 0,1 0 0,-4 16 0,-7 16 0,9-29 0,1 0 0,0 1 0,0-1 0,1 1 0,1-1 0,0 1 0,0 0 0,1 0 0,1 18 0,1-22 0,-1 1 0,0 0 0,-1 0 0,-2 18 0,2-24 0,1-1 0,-1 0 0,0 0 0,0 0 0,1 0 0,-1 0 0,-1 0 0,1 0 0,0 0 0,0 0 0,-1-1 0,1 1 0,-1 0 0,1-1 0,-1 1 0,0-1 0,0 1 0,0-1 0,0 0 0,1 0 0,-5 2 0,5-3 0,0 0 0,0 0 0,0 0 0,1 0 0,-1 0 0,0 0 0,0 0 0,1 0 0,-1 0 0,0-1 0,0 1 0,1 0 0,-1 0 0,0-1 0,0 1 0,1 0 0,-1-1 0,0 1 0,1-1 0,-1 1 0,1-1 0,-1 1 0,1-1 0,-1 1 0,1-1 0,-1 0 0,1 1 0,-1-1 0,1 0 0,0 1 0,-1-1 0,1 0 0,0 1 0,-1-1 0,1 0 0,0 0 0,0 1 0,0-1 0,0 0 0,0-1 0,-5-42 0,4 28 0,-2 6 0,1 1 0,-2 0 0,1 0 0,-1 0 0,-1 1 0,-9-16 0,-15-29 0,7 6-1365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7:00.856"/>
    </inkml:context>
    <inkml:brush xml:id="br0">
      <inkml:brushProperty name="width" value="0.35" units="cm"/>
      <inkml:brushProperty name="height" value="0.35" units="cm"/>
      <inkml:brushProperty name="color" value="#DA972F"/>
    </inkml:brush>
  </inkml:definitions>
  <inkml:trace contextRef="#ctx0" brushRef="#br0">245 1789 24575,'0'1'0,"0"-1"0,0 0 0,0 0 0,0 0 0,0 0 0,0 1 0,0-1 0,0 0 0,0 0 0,0 0 0,0 0 0,0 1 0,0-1 0,0 0 0,0 0 0,0 0 0,0 0 0,0 1 0,0-1 0,0 0 0,0 0 0,0 0 0,0 0 0,0 1 0,0-1 0,0 0 0,0 0 0,0 0 0,-1 0 0,1 1 0,0-1 0,0 0 0,0 0 0,0 0 0,0 0 0,-1 0 0,1 0 0,0 0 0,0 0 0,0 0 0,0 1 0,-1-1 0,1 0 0,0 0 0,0 0 0,0 0 0,0 0 0,-1 0 0,1 0 0,0 0 0,0 0 0,0 0 0,-1 0 0,1 0 0,0 0 0,0 0 0,0-1 0,0 1 0,-1 0 0,1 0 0,0 0 0,-13-13 0,-11-23 0,1-13 0,3-1 0,2 0 0,2-2 0,-13-69 0,22 95 0,-2 0 0,-17-37 0,15 40 0,2 0 0,0-1 0,-7-30 0,13 41 0,2 10 0,0-1 0,0 1 0,0-1 0,0 1 0,1-1 0,0 0 0,-1 1 0,1-1 0,1 0 0,-1 1 0,1-7 0,0 10 0,-1-1 0,1 1 0,-1 0 0,0 0 0,1 0 0,-1 0 0,1 0 0,-1 0 0,0-1 0,1 1 0,-1 0 0,1 0 0,-1 0 0,1 0 0,-1 1 0,0-1 0,1 0 0,-1 0 0,1 0 0,-1 0 0,1 0 0,-1 0 0,0 1 0,1-1 0,-1 0 0,0 0 0,1 1 0,-1-1 0,0 0 0,1 0 0,-1 1 0,0-1 0,1 0 0,-1 1 0,0-1 0,0 1 0,1 0 0,14 16 0,-14-16 0,11 14 0,0 0 0,-1 0 0,-1 1 0,-1 1 0,0 0 0,-1 0 0,10 32 0,1 21 0,36 178 0,-53-224 0,-2 0 0,-1 25 0,0-31 0,0 0 0,1 0 0,1 0 0,7 36 0,0-29 0,17 36 0,-5-13 0,-18-43 0,1 0 0,0 0 0,0 0 0,0-1 0,1 1 0,4 4 0,17 26 0,-20-27 0,-6-15 0,0-17 0,67-165 0,-23 100 0,-11 28 0,-1 0 0,-13 26 0,16-42 0,-27 60 0,2 1 0,0 0 0,0 1 0,1 0 0,14-15 0,-9 11 0,25-41 0,-7 4 0,-17 28 0,14-29 0,-29 54 0,5-9 0,0 1 0,-1-1 0,-1-1 0,0 1 0,-1-1 0,0 0 0,-1 1 0,0-1 0,-1-15 0,-1 28 0,0-12 0,-1 1 0,1-1 0,1 0 0,0 1 0,1-1 0,0 1 0,1 0 0,7-20 0,110-204 0,-109 215 0,-1-1 0,10-30 0,7-16 0,50-113 0,-68 156 0,34-116 321,-34 102-743,2 1 1,1 1-1,20-41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7:09.416"/>
    </inkml:context>
    <inkml:brush xml:id="br0">
      <inkml:brushProperty name="width" value="0.35" units="cm"/>
      <inkml:brushProperty name="height" value="0.35" units="cm"/>
      <inkml:brushProperty name="color" value="#DA972F"/>
    </inkml:brush>
  </inkml:definitions>
  <inkml:trace contextRef="#ctx0" brushRef="#br0">1 642 24575,'0'0'0,"0"0"0,0 0 0,0 1 0,0-1 0,0 0 0,-1 0 0,1 0 0,0 0 0,0 0 0,0 0 0,0 1 0,0-1 0,0 0 0,0 0 0,0 0 0,1 0 0,-1 0 0,0 0 0,0 1 0,0-1 0,0 0 0,0 0 0,0 0 0,0 0 0,0 0 0,0 0 0,0 0 0,0 1 0,0-1 0,0 0 0,1 0 0,-1 0 0,0 0 0,0 0 0,0 0 0,0 0 0,0 0 0,0 0 0,0 0 0,1 0 0,-1 0 0,0 0 0,0 0 0,0 0 0,0 0 0,0 0 0,0 0 0,1 0 0,-1 0 0,0 0 0,0 0 0,0 0 0,0 0 0,0 0 0,0 0 0,0 0 0,1 0 0,-1 0 0,0 0 0,0 0 0,10-9 0,5-15 0,-10 2 0,-4 18 0,0 1 0,-1-1 0,1 1 0,0-1 0,0 1 0,1 0 0,-1 0 0,1 0 0,0-1 0,-1 2 0,4-5 0,60-93 0,-53 84 0,0-1 0,-1 0 0,-1 0 0,0-2 0,-1 1 0,-1-1 0,-1 0 0,7-32 0,-4 4 0,-6 25 0,1 1 0,9-24 0,-10 36 47,1 0 0,0 1 0,0-1 0,1 1 0,0 1 0,10-10 0,-8 8-470,0 0-1,0-1 1,8-14-1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9T09:12:01.731"/>
    </inkml:context>
    <inkml:brush xml:id="br0">
      <inkml:brushProperty name="width" value="0.35" units="cm"/>
      <inkml:brushProperty name="height" value="2.1" units="cm"/>
      <inkml:brushProperty name="color" value="#DA932F"/>
      <inkml:brushProperty name="ignorePressure" value="1"/>
      <inkml:brushProperty name="inkEffects" value="pencil"/>
    </inkml:brush>
  </inkml:definitions>
  <inkml:trace contextRef="#ctx0" brushRef="#br0">23 0,'0'1,"0"2,0 3,0 1,0 1,0 1,0 1,0 2,-2 0,0 0,-2 0,2 0,-2 0,1 0,1-1,0 0,1-1,1-1,0-1,0 0,0-1,0 0,0 0,0 0,0-1,0 1,0 0,0 0,0 0,0 2,0 1,0 0,0 0,0-1,0 0,0 3,0 0,0 2,0 2,0 1,0 1,2-1,0-2,3-2,0-3,2-5,0-6,0-3,0-2,-1-1,-1-1,-2 2,-1 3,-2 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9T09:12:05.709"/>
    </inkml:context>
    <inkml:brush xml:id="br0">
      <inkml:brushProperty name="width" value="0.35" units="cm"/>
      <inkml:brushProperty name="height" value="2.1" units="cm"/>
      <inkml:brushProperty name="color" value="#DA932F"/>
      <inkml:brushProperty name="ignorePressure" value="1"/>
      <inkml:brushProperty name="inkEffects" value="pencil"/>
    </inkml:brush>
  </inkml:definitions>
  <inkml:trace contextRef="#ctx0" brushRef="#br0">39 1,'1'0,"2"0,0 1,-1 3,-3 2,-1 1,0 1,1 0,-1-1,1 1,1-1,0 2,0 0,0 1,-1 2,-2 1,-1-3,-1 0,0 2,0 1,-1 0,1-1,1-3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9T09:12:16.484"/>
    </inkml:context>
    <inkml:brush xml:id="br0">
      <inkml:brushProperty name="width" value="0.35" units="cm"/>
      <inkml:brushProperty name="height" value="2.1" units="cm"/>
      <inkml:brushProperty name="color" value="#DA932F"/>
      <inkml:brushProperty name="ignorePressure" value="1"/>
      <inkml:brushProperty name="inkEffects" value="pencil"/>
    </inkml:brush>
  </inkml:definitions>
  <inkml:trace contextRef="#ctx0" brushRef="#br0">310 484,'0'2,"0"0,0 4,0 1,0 1,0 0,2-1,1-2,3-1,1-3,1 0,-1 1,-1 0,0 5,0 1,-1 2,-1 1,-1 0,-2-2,0 0,-1-3,1-8,0-7,2-5,1-3,0-1,0 2,1 3,1 2,-1 3,-1 3,-1 4,-2 6,0 5,-3 4,-1 2,-2-1,0-2,-2-1,2-3,1-2,1-7,1-5,1-8,2-4,2-3,1 3,2 3,0 2,-2 5,-1 8,-1 5,-2 7,-3 4,0 1,-2 1,-2 0,-1 0,0-1,-2-3,1-5,1-8,3-7,3-9,3-6,3-3,3 0,0 1,0 1,0 0,-1 4,0 2,-1 6,0 5,-2 6,-3 7,-3 6,-3 4,0 1,-3-1,0 1,1-1,0-4,3-6,1-7,2-8,0-10,4-5,4-7,2-2,0 0,1 2,0 5,-1 6,0 5,-2 6,-1 5,-2 4,-2 4,0 2,-1 1,1-1,1-2,2-6,1-4,2-6,1-4,0-2,1 0,-1 0,-2 2,0 3,1 4,-2 3,-1 4,-2 4,-1 6,-1 3,-2 1,0-1,1-2,0-6,0-8,2-6,1-4,1-2,1 2,-1 4,-2 7,-2 7,-5 5,-1 4,-2 0,0-3,1-2,0-5,3-8,3-6,3-6,4-5,3-4,3 0,1 0,-2 2,-1 5,-2 9,-4 10,-4 9,-2 2,-2 3,-2 0,0-1,-1-2,2-8,1-7,3-8,3-5,1-1,2-2,0 2,0 2,0 4,-1 6,-1 5,0 5,-2 1,1 1,-2-1,1-7,1-6,2-4,0-3,0 1,0 2,2 3,1 4,-1 6,-2 3,-2 4,-3 0,1-3,1-7,4-6,1-6,2-1,1-1,-1 1,1 2,-1 5,-3 6,-2 5,-3 4,-2 3,-3 0,1-3,0-7,3-6,3-6,3-3,4-3,2-1,-2 2,0 0,-2 3,0 1,-1 1,0 3,-1 0,1 1,-1-1,1 1,0-1,0-1,2-1,-2-1,0 0,1 1,0 0,-1 5,-1 6,-3 9,-2 6,-3 4,-1 1,-2-3,0-3,-1-2,1-4,-2-1,0-2,1 0,2-2,-1-1,2-3,1-3,2-4,2-4,4-3,1 2,1 0,1 2,-1 1,1 1,0 3,0 0,-1 0,-1-1,0 0,-2-1,-2 2,-4 2,-4 4,-2 2,0 1,0 2,-2 0,1 2,1 2,-1-1,2 1,0-2,1 1,0-1,0 1,-1 0,2 0,-1 0,1-1,0 0,1 0,0-1,-1-2,1 0,1-1,2 1,0 0,2 2,-2 0,1 2,-2-1,1 1,0 0,-1 0,0-1,1 1,-1 1,1 2,-1-1,-2-2,0 1,0-1,2-1,-1-1,-1 0,0-1,1 0,0-5,2-6,1-7,3-7,2-4,2-3,1 2,0 1,1 1,3 3,-2 3,0 4,-1 2,-1 2,0 2,-1 3,-3 6,-4 6,-4 8,-6 7,-5 7,-4 1,-2 0,0-2,-1-3,0-4,2-4,3-3,3-4,4-3,3-5,3-3,3-7,4-5,3-5,1-4,1 1,0-1,2 1,0 0,1 1,-2 3,-1 3,-1 2,0 5,-1 4,-2 7,0 9,-5 8,-2 6,-4 5,-3 3,-2-2,2-2,0-3,3-6,2-11,2-13,3-10,1-8,3-3,2-2,1 1,1 5,-1 6,-1 9,-3 10,-2 6,-2 6,-2 5,-1-1,-1 0,-3-2,-1-2,0-5,-2-1,3-3,1-4,3-6,2-9,4-6,3-3,2-2,2 1,-1 1,0 8,-3 9,-5 9,-3 6,-3 7,-3 1,-2 2,-1-3,2-4,1-4,3-4,1-7,5-8,6-9,7-8,4-5,3-2,-1 3,-2 2,-3 4,-4 8,-3 10,-3 8,-6 7,-4 5,-2 3,-1 2,1-2,-1-3,2-2,0-4,1-6,4-11,5-9,6-10,5-8,5-3,2-2,-1 3,-2 5,-3 7,-3 8,-5 10,-2 10,-4 8,-3 7,-2 4,-2 1,-3-1,-1-3,1-1,0-4,2-4,2-2,-2-4,2-5,1-8,3-7,4-6,4-6,5-2,0-1,0 4,-2 7,-4 10,-6 11,-7 12,-7 10,-4 5,-1 2,1-1,3-3,2-6,5-6,2-6,2-9,3-8,4-8,2-4,1-3,1-1,0 3,0 4,0 5,0 7,-4 7,-5 6,-3 7,-3 4,-1 4,0-1,1-1,1-5,2-3,3-9,1-9,1-7,1-8,1-2,0 0,1 7,-2 10,-4 11,-5 10,-7 10,-5 7,-4 2,-3 1,3-5,2-4,5-7,5-9,6-6,4-7,5-8,5-5,3-4,3-3,1-1,-1 0,-1 2,-3 2,-2 3,-6 3,-8 3,-3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0:41.171"/>
    </inkml:context>
    <inkml:brush xml:id="br0">
      <inkml:brushProperty name="width" value="0.35" units="cm"/>
      <inkml:brushProperty name="height" value="0.35" units="cm"/>
      <inkml:brushProperty name="color" value="#DA932F"/>
    </inkml:brush>
  </inkml:definitions>
  <inkml:trace contextRef="#ctx0" brushRef="#br0">1255 30 24575,'-2'-2'0,"0"0"0,0 0 0,-1 0 0,1 0 0,-1 0 0,0 1 0,1-1 0,-1 1 0,0 0 0,0 0 0,0 0 0,-4-1 0,-4-1 0,0 1 0,-1 0 0,1 1 0,0 1 0,-1-1 0,1 2 0,-14 1 0,-82 19 0,65-11 0,-19 2 0,-150 38 0,198-44 0,0 0 0,0 0 0,0 1 0,1 1 0,-14 11 0,-19 11 0,-22 10 0,-2-3 0,-140 53 0,201-87 0,1 0 0,0 0 0,0 1 0,0 0 0,0 0 0,0 0 0,1 1 0,0 0 0,-7 7 0,10-9 0,-15 12 0,14-12 0,-1 0 0,1 0 0,0 1 0,0-1 0,1 1 0,-1 0 0,1 0 0,0 1 0,0-1 0,0 1 0,1-1 0,-1 1 0,1 0 0,-2 5 0,-3 16 0,-2 0 0,-2-1 0,-21 40 0,31-64 0,1 0 0,-1 0 0,0 0 0,1 0 0,-1 0 0,1 0 0,0 0 0,-1 1 0,1-1 0,0 0 0,-1 0 0,1 0 0,0 0 0,0 1 0,0-1 0,0 0 0,0 0 0,0 0 0,1 1 0,-1-1 0,0 0 0,1 0 0,-1 0 0,0 0 0,1 0 0,-1 0 0,1 0 0,0 0 0,-1 0 0,1 0 0,0 0 0,0 0 0,0 0 0,-1 0 0,1 0 0,0-1 0,0 1 0,0 0 0,0-1 0,0 1 0,0-1 0,1 1 0,-1-1 0,0 1 0,0-1 0,0 0 0,0 0 0,0 0 0,1 1 0,0-1 0,10 1 0,1 1 0,-1-1 0,23-2 0,-24 1 0,38-1 0,-1-1 0,1-3 0,75-17 0,51-13 0,-62 14 0,-8-2 0,85-16 0,-156 37 0,-33 2 0,0-1 0,1 1 0,-1 0 0,0 0 0,0 0 0,0 0 0,0 0 0,0 0 0,1 1 0,-1-1 0,0 0 0,0 1 0,0-1 0,0 0 0,0 1 0,0-1 0,0 1 0,0 0 0,0-1 0,0 1 0,0 0 0,0 0 0,0-1 0,-1 1 0,2 1 0,-2 0 0,-1-1 0,1 1 0,0-1 0,-1 0 0,1 1 0,-1-1 0,0 0 0,1 0 0,-1 0 0,0 1 0,0-1 0,0 0 0,0 0 0,0 0 0,0 0 0,0 0 0,0 0 0,0-1 0,-1 1 0,0 1 0,-31 16 0,29-16 0,-216 98 0,184-89 0,-1-2 0,0-1 0,0-2 0,0-1 0,-40-1 0,-60 8 0,114-9 0,1 1 0,1 1 0,-31 11 0,41-10 0,1 0 0,0 0 0,1 1 0,0 1 0,0-1 0,1 2 0,-1-1 0,2 1 0,-1 0 0,1 0 0,-6 13 0,12-19 0,-1 0 0,1 1 0,0-1 0,1 1 0,-1-1 0,1 1 0,-1-1 0,1 1 0,0-1 0,0 1 0,1-1 0,-1 1 0,1-1 0,0 1 0,-1-1 0,2 0 0,-1 1 0,0-1 0,1 0 0,-1 0 0,1 0 0,0 0 0,0 0 0,0 0 0,0 0 0,4 2 0,-2 0 0,1 0 0,0 0 0,1 0 0,-1-1 0,1 0 0,-1 0 0,1-1 0,1 1 0,-1-1 0,0-1 0,1 1 0,9 2 0,30 1 0,1-1 0,0-2 0,70-5 0,139-27 0,-224 24 0,-32 5 0,1 0 0,0 0 0,0-1 0,0 1 0,0 0 0,0 0 0,0 0 0,0 0 0,0 0 0,-1 0 0,1 1 0,0-1 0,0 0 0,0 0 0,0 1 0,0-1 0,-1 0 0,1 1 0,0-1 0,0 1 0,1 0 0,-2 0 0,1 0 0,-1-1 0,0 1 0,0 0 0,1 0 0,-1-1 0,0 1 0,0 0 0,0-1 0,0 1 0,0 0 0,0 0 0,0-1 0,0 1 0,0 0 0,-1 0 0,1-1 0,0 1 0,0 0 0,-1 1 0,0 0 0,-1 1 0,1 0 0,-1 0 0,0 0 0,0-1 0,0 1 0,0-1 0,0 1 0,-1-1 0,1 0 0,-4 2 0,-14 5 0,-1-2 0,1 0 0,-1-2 0,0 0 0,-1-1 0,-42 2 0,-3 1 0,40-4 0,-51-3 0,-2 1 0,75 0 0,0 0 0,0 1 0,1 0 0,-1 0 0,0 0 0,0 0 0,1 0 0,-8 7 0,-33 26 0,45-35 0,-1 1 0,0 0 0,0 0 0,1-1 0,-1 1 0,1 0 0,-1 0 0,1 0 0,-1 0 0,1 0 0,-1 0 0,1 0 0,0 0 0,-1 0 0,1 0 0,0 0 0,0 0 0,0 0 0,0 0 0,0 0 0,0 0 0,0 0 0,1 1 0,9 26 0,0-1 0,-7-11 0,0 0 0,1 0 0,1-1 0,7 18 0,8 24 0,9 52 0,-26-98 0,0 0 0,1-1 0,0 1 0,1-1 0,0 0 0,7 9 0,15 34 0,-26-51 0,0-1 0,0 0 0,0 1 0,0-1 0,0 0 0,0 0 0,0 1 0,1-1 0,-1 0 0,0 0 0,1-1 0,-1 1 0,1 0 0,-1 0 0,1-1 0,0 1 0,-1-1 0,1 1 0,0-1 0,-1 0 0,1 0 0,0 1 0,-1-1 0,1 0 0,0-1 0,-1 1 0,1 0 0,0 0 0,-1-1 0,1 1 0,2-2 0,8-1 0,-1 0 0,23-11 0,-33 14 0,58-27 0,-1-2 0,62-42 0,-118 70 0,-1-1 0,1 0 0,0 1 0,-1-1 0,1 0 0,-1 0 0,1 0 0,-1 0 0,0 0 0,0 0 0,0 0 0,0 0 0,0-1 0,-1 1 0,1 0 0,-1-1 0,1 1 0,-1 0 0,0-1 0,0 1 0,0 0 0,0-1 0,0 1 0,0 0 0,-1-1 0,1 1 0,-1 0 0,0-1 0,0 1 0,0 0 0,0 0 0,0 0 0,0 0 0,0 0 0,-1 0 0,1 0 0,-1 0 0,1 0 0,-1 1 0,0-1 0,0 1 0,0-1 0,-2-1 0,-1 2 0,1-1 0,-1 1 0,0 0 0,1 1 0,-1-1 0,0 1 0,0 0 0,0 0 0,1 0 0,-1 1 0,-9 1 0,-54 18 0,49-13 0,1-2 0,11-4 0,1 0 0,1 1 0,-1 0 0,0 0 0,0 0 0,1 1 0,-1 0 0,-9 6 0,15-8 0,-1 0 0,1-1 0,0 1 0,0 0 0,-1 0 0,1-1 0,0 1 0,0 0 0,0 0 0,0-1 0,0 1 0,0 0 0,0 0 0,0 0 0,0-1 0,0 1 0,1 0 0,-1 0 0,0-1 0,0 1 0,1 0 0,-1-1 0,0 1 0,1 0 0,-1-1 0,1 1 0,-1 0 0,2 0 0,18 21 0,-14-16 0,6 6 0,-1 0 0,1 1 0,-2 0 0,0 0 0,12 21 0,-20-30 0,0 0 0,0 1 0,0-1 0,-1 1 0,0-1 0,0 1 0,0 0 0,0 0 0,-1 0 0,0-1 0,0 1 0,0 0 0,0 0 0,-1 0 0,0-1 0,0 1 0,0 0 0,-1-1 0,-3 9 0,-15 45 0,17-46 0,-1 0 0,0-1 0,-1 1 0,-11 19 0,14-27 0,-1-1 0,1 0 0,-1 0 0,0 0 0,0 0 0,0-1 0,0 1 0,0-1 0,0 0 0,-1 0 0,1 0 0,-1 0 0,0-1 0,1 1 0,-1-1 0,0 0 0,0 0 0,0 0 0,-5 0 0,6 1 0,8 4 0,16 9 0,-3-1 0,-16-11 0,0 0 0,-1 0 0,1 0 0,-1 0 0,0 0 0,1 0 0,-1 0 0,-1 1 0,1-1 0,0 0 0,-1 1 0,0-1 0,0 5 0,0-4 0,1 0 0,-1 0 0,1 0 0,-1 0 0,1 0 0,0 0 0,2 4 0,-2-6 0,0-1 0,1 1 0,-1-1 0,0 1 0,0-1 0,1 1 0,-1-1 0,1 0 0,-1 0 0,1 0 0,0 0 0,-1 0 0,1 0 0,0 0 0,0 0 0,-1-1 0,1 1 0,0-1 0,4 1 0,2 0 0,1 0 0,0-1 0,0-1 0,-1 1 0,1-1 0,0-1 0,-1 0 0,1 0 0,-1-1 0,14-5 0,4-1 0,-13 8 0,-14 9 0,-16 10 0,9-14 0,0-2 0,0 1 0,0-1 0,0 0 0,0-1 0,-9 1 0,-40 10 0,54-11 0,0 0 0,1 0 0,0 0 0,-1 0 0,1 1 0,0-1 0,-1 1 0,1-1 0,0 1 0,0 0 0,0 0 0,1 0 0,-1 0 0,0 0 0,1 0 0,-1 0 0,-1 4 0,2-3 0,0-1 0,0 1 0,0 1 0,1-1 0,-1 0 0,1 0 0,-1 0 0,1 0 0,0 0 0,0 0 0,1 1 0,-1-1 0,0 0 0,1 0 0,0 0 0,0 0 0,0 0 0,0 0 0,0 0 0,1-1 0,-1 1 0,3 3 0,1 0 0,1 1 0,-1-1 0,1-1 0,0 1 0,0-1 0,1 0 0,7 5 0,-8-7 0,-1 1 0,1-1 0,-1 1 0,0 0 0,-1 0 0,1 1 0,5 7 0,-8-9 0,0 1 0,0-1 0,-1 1 0,0 0 0,1 0 0,-1 0 0,-1 0 0,1 0 0,0 0 0,-1 0 0,0 0 0,0 7 0,0-4 0,0 0 0,1-1 0,0 1 0,1 0 0,0-1 0,0 1 0,0-1 0,1 0 0,-1 0 0,7 10 0,9 20 0,-12-20 0,-1 0 0,0 0 0,-1 1 0,4 31 0,-7-34 0,-1-6 0,0-1 0,1 1 0,0 0 0,0-1 0,1 1 0,0-1 0,0 1 0,0-1 0,1 0 0,6 11 0,13 26 0,-6-9 0,-7-19 0,-1 1 0,-1 1 0,5 20 0,-7-21 0,1-1 0,0 0 0,1 0 0,11 17 0,-8-17 0,-7-11 0,-1 0 0,1 0 0,1 0 0,-1-1 0,0 1 0,1-1 0,0 0 0,0 0 0,1 0 0,-1-1 0,1 0 0,-1 1 0,1-2 0,9 5 0,-5-3 0,0 1 0,-1 0 0,0 0 0,0 0 0,0 1 0,-1 0 0,8 8 0,-8-8 0,18 11 0,-23-17 0,0 1 0,0 0 0,0 0 0,-1-1 0,1 1 0,0 1 0,-1-1 0,1 0 0,-1 0 0,1 0 0,-1 1 0,0-1 0,1 1 0,-1-1 0,0 1 0,0 0 0,0-1 0,0 1 0,-1 0 0,1-1 0,0 1 0,-1 0 0,1 0 0,-1 0 0,1 0 0,-1 0 0,0 0 0,0 3 0,-1 2 0,0-1 0,-1 1 0,0-1 0,0 1 0,-1-1 0,1 0 0,-1 0 0,-1 0 0,1 0 0,-1-1 0,0 1 0,0-1 0,-1 0 0,-4 5 0,7-9 0,0 1 0,0-1 0,0 0 0,0 0 0,0 0 0,0 0 0,0 0 0,-1 0 0,1-1 0,0 1 0,-1-1 0,1 1 0,0-1 0,0 0 0,-1 0 0,1 0 0,0 0 0,-1 0 0,1-1 0,0 1 0,-1-1 0,1 1 0,0-1 0,0 0 0,0 0 0,-1 0 0,1 0 0,0 0 0,1-1 0,-1 1 0,0-1 0,0 1 0,0-1 0,1 1 0,-1-1 0,1 0 0,-1 0 0,1 0 0,0 0 0,0 0 0,0 0 0,0 0 0,0 0 0,0-1 0,1 1 0,-1 0 0,0-4 0,1 4 0,0 0 0,0-1 0,0 0 0,0 1 0,0-1 0,1 0 0,-1 1 0,1-1 0,-1 0 0,1 1 0,1-4 0,-1 5 0,0 0 0,1 0 0,-1 1 0,0-1 0,0 1 0,0-1 0,0 1 0,0 0 0,1-1 0,-1 1 0,0 0 0,0 0 0,0 0 0,1-1 0,-1 1 0,0 1 0,0-1 0,1 0 0,-1 0 0,0 0 0,0 1 0,0-1 0,1 1 0,-1-1 0,0 1 0,1 0 0,2 0 0,-1 0 0,0 0 0,1 1 0,-1-1 0,0 1 0,0 0 0,0 0 0,0 0 0,0 0 0,-1 1 0,1-1 0,-1 1 0,1 0 0,-1-1 0,3 6 0,-1 1 0,0-1 0,-1 1 0,0-1 0,3 15 0,5 15 0,-4-21 0,0-1 0,16 25 0,-13-25 0,-1 0 0,8 21 0,-17-37 0,1 1 0,-1-1 0,0 1 0,0 0 0,1-1 0,-1 1 0,0-1 0,0 1 0,0 0 0,0-1 0,0 1 0,0 0 0,0-1 0,0 1 0,0 0 0,0-1 0,0 1 0,0 0 0,0-1 0,-1 1 0,1 0 0,0-1 0,0 1 0,-1-1 0,1 1 0,0-1 0,-1 1 0,1-1 0,-1 1 0,1-1 0,-1 1 0,0 0 0,-1 0 0,0 0 0,0-1 0,0 1 0,0-1 0,0 1 0,0-1 0,0 0 0,0 0 0,0 0 0,0 0 0,-2 0 0,-6-1 0,0-1 0,1 0 0,-15-4 0,22 5 0,0 1 0,0-1 0,0 0 0,0 0 0,0 0 0,0 0 0,0 0 0,0-1 0,0 1 0,0-1 0,1 1 0,-1-1 0,1 1 0,-1-1 0,1 0 0,-1 0 0,1 0 0,0 0 0,0 0 0,0 0 0,0 0 0,0 0 0,1 0 0,-1 0 0,1-1 0,-1 1 0,1 0 0,0 0 0,0-1 0,0-3 0,-5-24 0,-8-9 0,10 30 0,-1-1 0,2 1 0,-1-1 0,1 1 0,1-1 0,-2-15 0,3 21 0,0 0 0,-1 0 0,0 1 0,0-1 0,0 0 0,0 1 0,-1-1 0,1 1 0,-1 0 0,0-1 0,0 1 0,-4-4 0,4 4 0,0 0 0,0 1 0,1-1 0,-1 0 0,0 0 0,1 0 0,0 0 0,-1 0 0,1 0 0,1-1 0,-1 1 0,0 0 0,1-1 0,0 1 0,-1-4 0,1 7 0,1-1 0,-1 0 0,0 1 0,0-1 0,0 1 0,0-1 0,0 1 0,1-1 0,-1 1 0,0-1 0,0 1 0,1-1 0,-1 1 0,0-1 0,1 1 0,-1-1 0,1 1 0,-1 0 0,0-1 0,1 1 0,-1-1 0,1 1 0,-1 0 0,1 0 0,-1-1 0,1 1 0,0 0 0,-1 0 0,1 0 0,0-1 0,21 4 0,17 17 0,-30-13 0,0 0 0,-1 0 0,0 0 0,-1 1 0,0 0 0,11 16 0,-15-18 0,1 0 0,-1 1 0,-1 0 0,1-1 0,-1 1 0,0 0 0,-1 0 0,0 0 0,0 0 0,0 15 0,-2 7 0,0-20 0,1 0 0,0-1 0,0 1 0,0-1 0,1 1 0,0 0 0,1-1 0,0 0 0,5 14 0,-3-12 0,0 0 0,-1 0 0,-1 0 0,0 0 0,0 0 0,-1 1 0,0 20 0,1-4 0,-1-21-39,1-1-1,-1 1 0,1-1 1,0 0-1,1 1 0,-1-1 1,1 0-1,6 7 1,-4-4-970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12:19.751"/>
    </inkml:context>
    <inkml:brush xml:id="br0">
      <inkml:brushProperty name="width" value="0.35" units="cm"/>
      <inkml:brushProperty name="height" value="0.35" units="cm"/>
      <inkml:brushProperty name="color" value="#DA972F"/>
    </inkml:brush>
  </inkml:definitions>
  <inkml:trace contextRef="#ctx0" brushRef="#br0">1 0 24575,'1'3'0,"2"2"0,1 2 0,2-1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12:28.815"/>
    </inkml:context>
    <inkml:brush xml:id="br0">
      <inkml:brushProperty name="width" value="0.35" units="cm"/>
      <inkml:brushProperty name="height" value="0.35" units="cm"/>
      <inkml:brushProperty name="color" value="#DA972F"/>
    </inkml:brush>
  </inkml:definitions>
  <inkml:trace contextRef="#ctx0" brushRef="#br0">536 1087 24575,'32'-108'0,"-19"43"0,-10 56 0,4-19 0,1 1 0,17-35 0,-14 36 0,-7 16 0,0 1 0,1 0 0,0-1 0,7-8 0,2-3 0,-2-1 0,0 0 0,-1 0 0,10-32 0,9-17 0,37-84 0,-63 146 0,-1-1 0,0 1 0,0-1 0,2-16 0,-4 16 0,1-1 0,1 1 0,0 0 0,6-15 0,15-28 0,-18 37 0,0 1 0,1 1 0,1-1 0,0 1 0,1 1 0,0-1 0,20-20 0,-26 31 0,19-15 0,-14 19 0,-5 14 0,-5-7 0,0 0 0,0 0 0,-1-1 0,0 1 0,0-1 0,-1 1 0,0-1 0,-1 0 0,-9 11 0,-2 6 0,3 1 0,0 0 0,-15 44 0,11-23 0,-53 116 0,58-138 0,0 1 0,-26 33 0,23-34 0,0 0 0,-16 35 0,-5 20 0,16-35 0,-23 70 0,34-86 0,-1 0 0,-15 30 0,17-42 0,1-1 0,1 2 0,0-1 0,1 0 0,1 1 0,0 0 0,-1 24 0,4-30 0,-1 1 0,0-1 0,-7 17 0,5-16 0,1 1 0,-4 22 0,6-26 0,-1-2 0,0 1 0,-1 0 0,0 0 0,0-1 0,-1 1 0,0-1 0,0 0 0,-1 0 0,-9 11 0,7-9 0,0 0 0,1 0 0,0 1 0,1 0 0,-6 15 0,-42 119 0,49-137 0,0 1 0,-1-1 0,0 1 0,-10 11 0,10-14 0,0 1 0,0 1 0,1-1 0,-1 0 0,2 1 0,-7 14 0,6-12 0,0 0 0,-1 0 0,0 0 0,-1-1 0,-8 11 0,-12 18 0,22-32 0,0 1 0,0-1 0,-1 0 0,1-1 0,-1 1 0,-1-1 0,-6 5 0,6-5 0,1 0 0,0 0 0,0 0 0,0 1 0,0 0 0,1 0 0,0 0 0,-5 7 0,-4 17 0,-16 45 0,7-14 0,8-13 0,12-39 0,0 0 0,0 0 0,-1 1 0,0-2 0,-1 1 0,-7 13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12:46.500"/>
    </inkml:context>
    <inkml:brush xml:id="br0">
      <inkml:brushProperty name="width" value="0.05" units="cm"/>
      <inkml:brushProperty name="height" value="0.05" units="cm"/>
      <inkml:brushProperty name="color" value="#DA972F"/>
    </inkml:brush>
  </inkml:definitions>
  <inkml:trace contextRef="#ctx0" brushRef="#br0">85 333 24575,'32'-39'0,"-34"38"0,-1 0 0,0 1 0,0-1 0,0 0 0,1 1 0,-1 0 0,0-1 0,0 1 0,0 0 0,0 1 0,-3-1 0,-3 0 0,-2-1 0,-6 3 0,7 17 0,10-18 0,0-1 0,0 0 0,0 0 0,0 0 0,0 0 0,0 1 0,0-1 0,0 0 0,-1 0 0,1 0 0,0 1 0,0-1 0,0 0 0,0 0 0,0 0 0,0 0 0,0 0 0,0 1 0,-1-1 0,1 0 0,0 0 0,0 0 0,0 0 0,0 0 0,0 0 0,-1 0 0,1 0 0,0 1 0,0-1 0,0 0 0,0 0 0,-1 0 0,1 0 0,0 0 0,0 0 0,0 0 0,0 0 0,-1 0 0,1 0 0,0 0 0,0 0 0,0 0 0,-1 0 0,1 0 0,0 0 0,0-1 0,0 1 0,-1 0 0,-7-10 0,-2-15 0,8 17 0,-3-22 0,5 29 0,0-1 0,-1 1 0,1 0 0,0 0 0,0 0 0,0 0 0,0-1 0,0 1 0,0 0 0,1 0 0,-1 0 0,0 0 0,1-1 0,-1 1 0,0 0 0,1 0 0,0-1 0,0 2 0,0 0 0,0 0 0,0 0 0,0 0 0,0 1 0,-1-1 0,1 0 0,0 1 0,0-1 0,0 0 0,-1 1 0,1-1 0,0 1 0,0-1 0,-1 1 0,1-1 0,0 1 0,-1 0 0,1-1 0,-1 1 0,1 1 0,15 16 0,-16-18 0,3 5 0,0-1 0,-1 1 0,1-1 0,-1 1 0,0 0 0,0 0 0,-1 0 0,0 0 0,0 0 0,0 0 0,0 1 0,-1 8 0,6 28 0,-4-36 0,0-1 0,1 1 0,-1-1 0,1 0 0,5 7 0,-5-8 0,-1 0 0,1 0 0,-1 0 0,0 0 0,0 0 0,0 0 0,-1 1 0,1-1 0,-1 1 0,0 5 0,0 0 0,-1-6 0,0 0 0,0 0 0,0 0 0,1 0 0,0 0 0,0 0 0,0 0 0,0-1 0,0 1 0,1 0 0,2 4 0,12-30 0,-9 16 0,-11 20 0,4-12 0,-1 0 0,0 0 0,0 0 0,0-1 0,1 1 0,-2 0 0,1 0 0,0-1 0,0 1 0,0-1 0,-1 1 0,1-1 0,-4 3 0,-1-9 0,4-16 0,3 14 0,0 0 0,1 0 0,0 1 0,0-1 0,0 0 0,1 1 0,0-1 0,0 1 0,6-8 0,12-28 0,-19 37 0,-2 3 0,0 0 0,1 0 0,-1 0 0,1 0 0,-1 0 0,1 0 0,0 0 0,0 1 0,0-1 0,0 0 0,0 0 0,0 1 0,1-1 0,-1 1 0,3-2 0,-6 6 0,-1 1 0,1 0 0,0-1 0,-1 1 0,0-1 0,-3 4 0,6-7 0,0 1 0,-1-1 0,1 0 0,0 1 0,-1-1 0,1 0 0,-1 1 0,1-1 0,0 0 0,-1 1 0,1-1 0,-1 0 0,1 0 0,-1 0 0,1 1 0,-1-1 0,1 0 0,-1 0 0,1 0 0,-1 0 0,1 0 0,-1 0 0,1 0 0,-1 0 0,1 0 0,-1 0 0,0 0 0,1 0 0,-1-1 0,1 1 0,0 0 0,-1 0 0,1 0 0,-1-1 0,1 1 0,-1 0 0,0-1 0,0-1 0,0 1 0,0-1 0,0 0 0,1 0 0,-1 0 0,1 1 0,-1-1 0,1 0 0,-1 0 0,1-4 0,2-48 0,4 38 0,-7 28 0,-4 10 0,8-35 0,-3 10 0,0 1 0,1-1 0,0 1 0,0-1 0,0 1 0,0-1 0,0 1 0,0-1 0,0 1 0,1 0 0,-1 0 0,1-1 0,0 1 0,3-2 0,-5 4 0,0 1 0,1-1 0,-1 1 0,0 0 0,1-1 0,-1 1 0,0 0 0,0-1 0,0 1 0,0 0 0,0 0 0,1-1 0,-1 1 0,0 0 0,-1-1 0,1 1 0,0 0 0,0 0 0,0-1 0,0 1 0,0 0 0,-1-1 0,1 1 0,0 0 0,-1 0 0,-6 21 0,1-7 0,-10 34 0,15-46 0,0 0 0,1-1 0,0 1 0,-1 0 0,1-1 0,0 1 0,0 0 0,1-1 0,-1 1 0,1 0 0,-1-1 0,1 1 0,0-1 0,0 1 0,2 3 0,-3-5 0,1-1 0,-1 0 0,1 1 0,0-1 0,-1 0 0,1 1 0,0-1 0,-1 0 0,1 0 0,0 0 0,0 0 0,-1 0 0,1 0 0,0 0 0,-1 0 0,1 0 0,0 0 0,0 0 0,-1-1 0,1 1 0,0 0 0,-1 0 0,1-1 0,-1 1 0,1 0 0,0-1 0,-1 1 0,1 0 0,-1-1 0,1 1 0,0-2 0,7-1 0,-13 17 0,-6-2 0,10-12 0,1 0 0,0 0 0,-1 0 0,1 0 0,0 0 0,-1 0 0,1 0 0,0 0 0,0 0 0,-1 0 0,1-1 0,0 1 0,-1 0 0,1 0 0,0 0 0,0 0 0,-1-1 0,1 1 0,0 0 0,0 0 0,-1 0 0,1-1 0,0 1 0,0 0 0,0-1 0,-1 1 0,1 0 0,0 0 0,0-1 0,-1-1 0,1 0 0,-1 1 0,1-1 0,-1 0 0,1 0 0,0 0 0,0 0 0,0 1 0,0-1 0,0 0 0,0 0 0,0 0 0,0 0 0,2-3 0,18-39 0,7-19 0,-23 56 0,-4 20 0,0-12 0,0 0 0,1-1 0,-1 1 0,0 0 0,0 0 0,0 0 0,-1 0 0,1 0 0,0 0 0,0 0 0,0 0 0,-1 0 0,1 0 0,0 0 0,-1-1 0,1 1 0,-1 0 0,1 0 0,-1 0 0,1-1 0,-1 1 0,0 0 0,1-1 0,-1 1 0,-1 0 0,2-2 0,-1 0 0,1 0 0,0 0 0,-1 0 0,1 0 0,0 0 0,0 0 0,-1 0 0,1 0 0,0 0 0,0 0 0,0-1 0,0 1 0,0 0 0,1 0 0,-1 0 0,0 0 0,1-1 0,6-24 0,-6 23 0,1-4 0,0 1 0,1-1 0,0 1 0,0-1 0,0 1 0,1 0 0,0 0 0,0 0 0,9-8 0,-13 14 0,0-1 0,0 1 0,0 0 0,1 0 0,-1 0 0,0 0 0,0 0 0,1 0 0,-1 0 0,0 0 0,0 0 0,1 0 0,-1 0 0,0 0 0,0 0 0,1 0 0,-1 0 0,0 0 0,0 0 0,1 0 0,-1 0 0,0 0 0,0 0 0,0 0 0,1 0 0,-1 1 0,0-1 0,0 0 0,0 0 0,1 0 0,-1 0 0,0 0 0,0 1 0,0-1 0,0 0 0,1 0 0,-1 0 0,0 1 0,0-1 0,4 15 0,-4 13 0,-2-20 0,0 0 0,-1-1 0,1 1 0,-1-1 0,-1 0 0,0 0 0,-5 8 0,5-9 0,1 0 0,-1 1 0,1-1 0,0 1 0,0 0 0,1 0 0,-3 12 0,36-68 0,-17 4 0,-9 28 0,1 0 0,0 0 0,14-23 0,-4 3 0,-14 31 0,1 0 0,-1 0 0,1 0 0,0 1 0,1-1 0,-1 1 0,7-9 0,-5 9-6,0-1 0,-1 0-1,0 0 1,-1 0 0,1 0 0,-1-1-1,0 1 1,-1-1 0,4-11 0,3-12-1297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13:03.334"/>
    </inkml:context>
    <inkml:brush xml:id="br0">
      <inkml:brushProperty name="width" value="0.05" units="cm"/>
      <inkml:brushProperty name="height" value="0.05" units="cm"/>
      <inkml:brushProperty name="color" value="#DA972F"/>
    </inkml:brush>
  </inkml:definitions>
  <inkml:trace contextRef="#ctx0" brushRef="#br0">98 247 24575,'-4'-1'0,"0"1"0,0-1 0,1 0 0,-1 0 0,1 0 0,-1-1 0,1 1 0,-1-1 0,1 0 0,0 0 0,-1 0 0,1 0 0,0 0 0,1-1 0,-1 1 0,0-1 0,1 0 0,-1 0 0,1 0 0,0 0 0,0 0 0,0 0 0,1-1 0,-3-5 0,0-1 0,0 0 0,1 0 0,0 0 0,0 0 0,1-1 0,1 1 0,-1-18 0,2 22 0,1 1 0,0-1 0,0 0 0,0 1 0,1-1 0,0 1 0,0-1 0,0 1 0,1 0 0,2-5 0,-4 8 0,0 0 0,0 1 0,0-1 0,0 1 0,0 0 0,0-1 0,1 1 0,-1 0 0,0 0 0,1 0 0,-1 0 0,1 0 0,-1 0 0,1 0 0,-1 0 0,1 0 0,0 1 0,-1-1 0,1 1 0,0-1 0,0 1 0,-1 0 0,1 0 0,0 0 0,0 0 0,-1 0 0,1 0 0,0 0 0,0 0 0,0 1 0,-1-1 0,1 1 0,0-1 0,-1 1 0,1 0 0,2 1 0,3 3 0,-1 0 0,1 0 0,-1 0 0,0 1 0,-1 0 0,0 0 0,9 13 0,30 55 0,-36-60 0,20 37 0,-28-51 0,0 0 0,0 1 0,0-1 0,0 0 0,0 0 0,0 1 0,0-1 0,1 0 0,-1 0 0,0 0 0,0 1 0,0-1 0,0 0 0,1 0 0,-1 0 0,0 1 0,0-1 0,0 0 0,1 0 0,-1 0 0,0 0 0,0 0 0,1 0 0,-1 0 0,0 1 0,0-1 0,1 0 0,-1 0 0,0 0 0,0 0 0,1 0 0,-1 0 0,0 0 0,0 0 0,1 0 0,-1 0 0,0 0 0,0-1 0,1 1 0,-1 0 0,0 0 0,5-13 0,-4-21 0,-1 33 0,-2-97-1365,2 67-5461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13:05.802"/>
    </inkml:context>
    <inkml:brush xml:id="br0">
      <inkml:brushProperty name="width" value="0.05" units="cm"/>
      <inkml:brushProperty name="height" value="0.05" units="cm"/>
      <inkml:brushProperty name="color" value="#DA972F"/>
    </inkml:brush>
  </inkml:definitions>
  <inkml:trace contextRef="#ctx0" brushRef="#br0">1 156 24575,'0'6'0,"0"7"0,0 6 0,0 7 0,0 3 0,0 3 0,0-10 0,0-14 0,5-14 0,2-11 0,6-9 0,-1-4 0,5-9 0,-2-3 0,-3 0 0,2 2 0,4 2 0,0 7-8191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13:09.575"/>
    </inkml:context>
    <inkml:brush xml:id="br0">
      <inkml:brushProperty name="width" value="0.05" units="cm"/>
      <inkml:brushProperty name="height" value="0.05" units="cm"/>
      <inkml:brushProperty name="color" value="#DA972F"/>
    </inkml:brush>
  </inkml:definitions>
  <inkml:trace contextRef="#ctx0" brushRef="#br0">260 765 24575,'-5'-8'0,"0"0"0,0 0 0,1 0 0,0 0 0,1-1 0,0 0 0,0 0 0,1 0 0,-2-11 0,-2-8 0,-2-1 0,3 9 0,0 0 0,-1 1 0,-1 0 0,-1 0 0,-13-21 0,13 26 0,0 1 0,0-2 0,2 1 0,-1-1 0,2 0 0,0 0 0,1-1 0,1 1 0,0-1 0,-1-31 0,2 24-136,0 1-1,-2-1 1,0 1-1,-2-1 1,-1 1-1,0 1 1,-1-1-1,-2 2 0,-15-28 1,5 15-6690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10:24:34.543"/>
    </inkml:context>
    <inkml:brush xml:id="br0">
      <inkml:brushProperty name="width" value="0.05" units="cm"/>
      <inkml:brushProperty name="height" value="0.05" units="cm"/>
      <inkml:brushProperty name="color" value="#DA972F"/>
    </inkml:brush>
  </inkml:definitions>
  <inkml:trace contextRef="#ctx0" brushRef="#br0">64 0 24575,'10'24'0,"0"0"0,-2 0 0,-1 1 0,5 29 0,8 105 0,-16-121 0,67 373 0,-70-408 0,-1 0 0,1 1 0,-1-1 0,0 1 0,1-1 0,-2 0 0,1 1 0,0-1 0,-1 1 0,0 4 0,0-8 0,1 1 0,0-1 0,0 1 0,0-1 0,-1 1 0,1-1 0,0 0 0,-1 1 0,1-1 0,0 1 0,-1-1 0,1 0 0,0 1 0,-1-1 0,1 0 0,-1 1 0,1-1 0,0 0 0,-1 0 0,1 0 0,-1 1 0,1-1 0,-1 0 0,1 0 0,-1 0 0,1 0 0,-2 0 0,1 0 0,-1-1 0,1 1 0,-1-1 0,1 1 0,-1-1 0,1 0 0,-1 1 0,1-1 0,0 0 0,-1 0 0,1 0 0,0 0 0,-2-2 0,-9-10 0,0 0 0,1-1 0,1-1 0,0 1 0,1-2 0,-7-16 0,-36-100 0,40 97 0,-11-65 0,21 83 0,0 0 0,1 0 0,0 0 0,1 0 0,1 0 0,4-18 0,-5 33 0,0 1 0,0-1 0,1 0 0,-1 0 0,1 1 0,-1-1 0,1 1 0,-1-1 0,1 0 0,0 1 0,0-1 0,0 1 0,0 0 0,0-1 0,0 1 0,0 0 0,1-1 0,-1 1 0,0 0 0,1 0 0,-1 0 0,1 0 0,-1 1 0,1-1 0,-1 0 0,1 0 0,-1 1 0,1-1 0,0 1 0,-1 0 0,1-1 0,0 1 0,0 0 0,-1 0 0,1 0 0,0 0 0,-1 0 0,1 1 0,0-1 0,2 1 0,1 1 0,0 0 0,0 0 0,0 0 0,0 0 0,-1 1 0,1 0 0,-1 0 0,0 0 0,0 0 0,0 1 0,0 0 0,4 6 0,4 7 0,-1 2 0,-1 0 0,-1 0 0,0 0 0,7 27 0,23 106 0,-36-138 0,12 64 0,-4 0 0,-3 1 0,-3 1 0,-11 136 0,6-214 2,0 0 0,0-1 0,0 1 0,0 0-1,0-1 1,-1 1 0,1 0 0,-1-1 0,1 1 0,-1-1 0,0 1-1,0-1 1,1 1 0,-1-1 0,0 1 0,0-1 0,0 0-1,-1 1 1,1-1 0,0 0 0,0 0 0,-1 0 0,1 0 0,-1 0-1,1 0 1,-1 0 0,1-1 0,-1 1 0,1 0 0,-1-1-1,0 0 1,1 1 0,-1-1 0,0 0 0,1 0 0,-1 0 0,0 0-1,0 0 1,1 0 0,-1 0 0,0 0 0,1-1 0,-1 1-1,0-1 1,-1 0 0,-11-3-139,-1-1-1,1-1 1,1 0-1,-16-10 1,14 8-626,-23-11-6063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10:24:43.333"/>
    </inkml:context>
    <inkml:brush xml:id="br0">
      <inkml:brushProperty name="width" value="0.35" units="cm"/>
      <inkml:brushProperty name="height" value="0.35" units="cm"/>
      <inkml:brushProperty name="color" value="#DA972F"/>
    </inkml:brush>
  </inkml:definitions>
  <inkml:trace contextRef="#ctx0" brushRef="#br0">1512 172 24575,'1'1'0,"1"1"0,0 0 0,-1-1 0,1 1 0,-1 0 0,0 0 0,1 0 0,-1 0 0,0 1 0,0-1 0,-1 0 0,2 4 0,0-1 0,14 39 0,-2 1 0,10 59 0,-8-34 0,68 285 0,67 275 0,-143-600 0,-3-17 0,-2 1 0,1 0 0,-2 0 0,1 16 0,-3-29 0,0-1 0,0 0 0,0 0 0,1 0 0,-1 0 0,0 0 0,0 0 0,0 0 0,0 0 0,0 1 0,0-1 0,0 0 0,0 0 0,0 0 0,0 0 0,0 0 0,0 0 0,0 0 0,0 1 0,0-1 0,0 0 0,0 0 0,0 0 0,0 0 0,0 0 0,0 0 0,0 1 0,0-1 0,0 0 0,0 0 0,0 0 0,-1 0 0,1 0 0,0 0 0,0 0 0,0 0 0,0 0 0,0 1 0,0-1 0,0 0 0,0 0 0,0 0 0,0 0 0,-1 0 0,1 0 0,0 0 0,0 0 0,0 0 0,0 0 0,0 0 0,0 0 0,0 0 0,-1 0 0,1 0 0,0 0 0,0 0 0,0 0 0,0 0 0,0 0 0,-1 0 0,-5-9 0,-6-16 0,-42-107 0,-60-227 0,99 290 0,2 1 0,-3-87 0,11-138 0,5 286 0,-1 1 0,1 0 0,1 0 0,-1 0 0,1 0 0,2-7 0,-3 12 0,0 0 0,1 0 0,-1 1 0,0-1 0,1 0 0,-1 0 0,0 1 0,1-1 0,-1 0 0,1 1 0,0-1 0,-1 0 0,1 1 0,-1-1 0,1 1 0,0-1 0,0 1 0,-1-1 0,1 1 0,0 0 0,0-1 0,-1 1 0,1 0 0,0 0 0,0-1 0,0 1 0,0 0 0,-1 0 0,1 0 0,0 0 0,0 0 0,0 0 0,0 0 0,-1 0 0,1 1 0,0-1 0,0 0 0,0 0 0,-1 1 0,1-1 0,0 0 0,0 1 0,-1-1 0,2 2 0,4 1 0,0 1 0,0 0 0,-1 0 0,1 1 0,-1-1 0,0 1 0,0 0 0,4 7 0,33 52 0,-31-46 0,42 73 0,-3 3 0,-4 1 0,-5 3 0,41 142 0,-80-232 0,2 5 0,-1 1 0,0 0 0,0 0 0,0 27 0,-5-31 0,-3-14 0,-5-20 0,-40-265 0,22-6 0,26 264 0,-23-527 0,25 552 0,1-1 0,-1 1 0,1 0 0,0 0 0,0 0 0,3-8 0,-3 13 0,-1 0 0,0 1 0,1-1 0,-1 0 0,0 1 0,1-1 0,-1 0 0,1 1 0,-1-1 0,1 1 0,-1-1 0,1 1 0,-1-1 0,1 1 0,0 0 0,-1-1 0,1 1 0,-1 0 0,1-1 0,0 1 0,0 0 0,1-1 0,-1 2 0,1-1 0,-1 0 0,1 0 0,-1 1 0,0-1 0,1 1 0,-1-1 0,0 1 0,1 0 0,-1-1 0,0 1 0,0 0 0,1 0 0,-1 0 0,0 0 0,1 1 0,18 19 0,0 0 0,-2 1 0,0 1 0,-1 1 0,14 28 0,-5-4 0,34 95 0,-43-89 0,-2 1 0,-2 1 0,9 96 0,-14 172 0,-8-323 0,-3 35 0,-2-24 0,5-12 0,-1 0 0,1 0 0,0 0 0,-1 0 0,1 0 0,0 0 0,-1 0 0,1-1 0,0 1 0,-1 0 0,1 0 0,0 0 0,-1 0 0,1 0 0,0-1 0,-1 1 0,1 0 0,0 0 0,0 0 0,-1-1 0,1 1 0,0 0 0,0-1 0,0 1 0,-1 0 0,1 0 0,0-1 0,0 1 0,0 0 0,0-1 0,0 1 0,-1 0 0,1-1 0,0 0 0,-8-16 0,1 0 0,1-1 0,1 0 0,0 0 0,-2-19 0,-9-101 0,14 115 0,-15-548 0,21 534 0,0 23 0,-3 14 0,-1 0 0,0 0 0,0 0 0,1 0 0,-1 0 0,0 0 0,0 0 0,1 0 0,-1 0 0,0 0 0,0 0 0,0 0 0,1 0 0,-1 0 0,0 0 0,0 0 0,1 0 0,-1 0 0,0 0 0,0 0 0,0 1 0,1-1 0,-1 0 0,0 0 0,0 0 0,0 0 0,1 0 0,-1 1 0,0-1 0,0 0 0,0 0 0,0 0 0,0 1 0,0-1 0,1 0 0,-1 0 0,0 0 0,0 1 0,0-1 0,0 0 0,0 0 0,0 1 0,0-1 0,0 0 0,0 0 0,0 1 0,0-1 0,3 11 0,0 1 0,0-1 0,-1 0 0,0 1 0,-1 0 0,-1 19 0,0-25 0,-1 101 0,-21 154 0,-41 105 0,36-227 0,-81 245 0,106-379 0,0-1 0,0 1 0,0 0 0,-1 0 0,1-1 0,-1 0 0,0 1 0,0-1 0,-1 0 0,1-1 0,-1 1 0,0 0 0,-6 3 0,7-5 0,-1-1 0,0 1 0,0-1 0,0 1 0,0-1 0,0-1 0,0 1 0,0 0 0,0-1 0,0 0 0,0 0 0,0 0 0,0-1 0,0 1 0,0-1 0,0 0 0,-6-2 0,-13-5 0,2-1 0,-1-1 0,1 0 0,-27-19 0,-77-62 0,117 85 0,-109-85 0,3-6 0,-152-166 0,258 254 0,1 0 0,0 0 0,0-1 0,1 1 0,1-1 0,-1-1 0,2 1 0,-1-1 0,1 0 0,1 0 0,-4-22 0,-8-30 0,-2 1 0,-38-92 0,35 103 0,2 10 0,13 31 0,0 0 0,1 0 0,0-1 0,0 1 0,1-1 0,1 0 0,-2-14 0,4 25 0,-1 0 0,1-1 0,0 1 0,0 0 0,0 0 0,0-1 0,0 1 0,0 0 0,0-1 0,0 1 0,0 0 0,1 0 0,-1-1 0,0 1 0,0 0 0,0 0 0,0-1 0,0 1 0,0 0 0,0 0 0,1 0 0,-1-1 0,0 1 0,0 0 0,0 0 0,1 0 0,-1-1 0,0 1 0,0 0 0,0 0 0,1 0 0,-1 0 0,0 0 0,0 0 0,1-1 0,-1 1 0,0 0 0,1 0 0,10 6 0,10 16 0,28 51 0,65 130 0,-62-104 0,114 191 0,-170-300 0,1 0 0,0 1 0,1-1 0,-2-14 0,0 0 0,-8-65 0,4 0 0,3 0 0,4-1 0,14-111 0,-13 200 0,1-6 0,0-1 0,0 0 0,0 1 0,1-1 0,4-10 0,-6 17 0,1 0 0,-1 0 0,1 0 0,0-1 0,-1 1 0,1 0 0,0 0 0,0 0 0,0 0 0,0 0 0,0 1 0,0-1 0,0 0 0,0 0 0,0 1 0,0-1 0,0 0 0,1 1 0,-1-1 0,0 1 0,0 0 0,1-1 0,-1 1 0,0 0 0,1 0 0,-1 0 0,0 0 0,1 0 0,-1 0 0,0 0 0,0 0 0,1 0 0,-1 1 0,0-1 0,0 1 0,1-1 0,-1 1 0,2 0 0,3 3 0,1-1 0,0 1 0,-1 1 0,0-1 0,0 1 0,0 0 0,-1 1 0,0-1 0,0 1 0,0 0 0,7 13 0,5 10 0,18 44 0,-20-41 0,-6-13 0,20 40 0,-3 1 0,20 67 0,-46-125 0,1 0 0,0 0 0,-1 0 0,1 0 0,-1 0 0,0 0 0,0 0 0,0 1 0,0-1 0,0 0 0,0 0 0,0 0 0,-1 0 0,1 0 0,-1 0 0,1 0 0,-1 0 0,0 0 0,-1 2 0,1-3 0,-1 1 0,0-1 0,1 0 0,-1 0 0,0 0 0,0 0 0,0 0 0,1 0 0,-1-1 0,0 1 0,0-1 0,0 1 0,0-1 0,0 0 0,0 0 0,0 0 0,0 0 0,0 0 0,-4 0 0,-37-3 0,-1 3 0,-74 8 0,97-4 0,0 0 0,1 1 0,-1 2 0,1 0 0,0 0 0,1 2 0,-30 18 0,22-9 0,18-11 0,0-1 0,0 0 0,0-1 0,-19 8 0,25-12 0,-1 0 0,1 0 0,0-1 0,-1 1 0,1-1 0,-1 0 0,1 0 0,-1 0 0,1 0 0,-1-1 0,1 1 0,0-1 0,-1 0 0,1 0 0,0 0 0,-1 0 0,1-1 0,0 1 0,-4-4 0,-5-3 0,1-1 0,0-1 0,1 0 0,0 0 0,1-1 0,0 0 0,0-1 0,1 0 0,1 0 0,-8-16 0,-7-22 0,-21-69 0,36 100 0,3 6 0,-36-96 0,34 96 0,0 1 0,-1 0 0,0 0 0,-1 0 0,0 1 0,-11-12 0,19 23 0,-1-1 0,1 1 0,0-1 0,-1 1 0,1-1 0,-1 1 0,1 0 0,-1-1 0,1 1 0,-1-1 0,1 1 0,-1 0 0,1 0 0,-1-1 0,1 1 0,-1 0 0,0 0 0,1-1 0,-1 1 0,1 0 0,-1 0 0,0 0 0,1 0 0,-1 0 0,1 0 0,-1 0 0,0 0 0,1 0 0,-1 1 0,1-1 0,-1 0 0,-1 1 0,1 0 0,0 0 0,0 0 0,0 0 0,1 1 0,-1-1 0,0 0 0,0 1 0,1-1 0,-1 1 0,1-1 0,-1 0 0,0 4 0,-4 56 0,5-54 0,1 84 0,22 165 0,-3-86 0,-15-141 0,1-1 0,2 1 0,1-1 0,1 0 0,1-1 0,1-1 0,21 33 0,-14-24 0,-10-18 0,0 0 0,0-1 0,2-1 0,0 1 0,1-2 0,20 21 0,-31-34 0,-1-1 0,0 0 0,0 0 0,0 1 0,1-1 0,-1 0 0,0 0 0,0 1 0,1-1 0,-1 0 0,0 0 0,0 0 0,1 0 0,-1 0 0,0 1 0,0-1 0,1 0 0,-1 0 0,0 0 0,1 0 0,-1 0 0,0 0 0,1 0 0,-1 0 0,0 0 0,1 0 0,-1 0 0,0 0 0,0 0 0,1 0 0,-1 0 0,0 0 0,1-1 0,-1 1 0,0 0 0,0 0 0,1 0 0,-1 0 0,0-1 0,0 1 0,1 0 0,-1 0 0,0-1 0,3-17 0,-9-23 0,6 41 0,-6-31 0,-2 1 0,0 0 0,-2 1 0,-2 0 0,0 1 0,-2 0 0,-1 1 0,-19-27 0,-30-34 0,-108-159 0,71 75 0,8 19 0,56 89 0,-77-103 0,98 146 0,12 15 0,0 0 0,0 1 0,-1 0 0,1-1 0,-1 2 0,-8-7 0,13 11 0,0 0 0,-1 0 0,1 0 0,0-1 0,-1 1 0,1 0 0,0 0 0,-1 0 0,1 0 0,0 0 0,-1 0 0,1 0 0,0 0 0,-1 0 0,1 1 0,0-1 0,-1 0 0,1 0 0,0 0 0,-1 0 0,1 0 0,0 1 0,-1-1 0,1 0 0,0 0 0,-1 1 0,1-1 0,0 0 0,0 0 0,0 1 0,-1-1 0,1 0 0,0 1 0,0-1 0,0 0 0,-1 0 0,1 1 0,0-1 0,0 0 0,0 1 0,0-1 0,0 1 0,0-1 0,0 0 0,0 1 0,0-1 0,0 1 0,-3 21 0,3-20 0,2 274 0,-2-265 0,2 9 0,0-1 0,2 1 0,0 0 0,1-1 0,7 20 0,45 91 0,-36-88 0,28 87 0,32 195 0,-81-323 0,1 0 0,-1 0 0,0 0 0,1 0 0,-1 0 0,0 0 0,0 0 0,0 1 0,0-1 0,0 0 0,0 0 0,0 0 0,0 0 0,0 0 0,0 0 0,0 0 0,-1 1 0,1-1 0,-1 0 0,1 0 0,-1 0 0,0 1 0,0-2 0,0 0 0,0 0 0,0 0 0,1 0 0,-1-1 0,0 1 0,0 0 0,0 0 0,0-1 0,0 1 0,1 0 0,-1-1 0,0 1 0,0-1 0,1 1 0,-1-1 0,0 1 0,1-1 0,-1 0 0,0 0 0,-37-44 0,21 19 0,2-1 0,1 0 0,1-1 0,2 0 0,0-1 0,2 0 0,-10-57 0,16 74 0,0 0 0,-1 1 0,-1-1 0,-7-13 0,-6-14 0,-9-22 0,17 40 0,1 1 0,-11-37 0,-1-5 0,17 51 0,-1 0 0,1-1 0,1 0 0,0 0 0,1 0 0,0 0 0,0-15 0,1 18 0,0 0 0,-1-1 0,0 1 0,0 0 0,-1 1 0,-5-13 0,-3-8 0,-1-4-1365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0:44.008"/>
    </inkml:context>
    <inkml:brush xml:id="br0">
      <inkml:brushProperty name="width" value="0.35" units="cm"/>
      <inkml:brushProperty name="height" value="0.35" units="cm"/>
      <inkml:brushProperty name="color" value="#DA932F"/>
    </inkml:brush>
  </inkml:definitions>
  <inkml:trace contextRef="#ctx0" brushRef="#br0">308 142 24575,'0'19'0,"1"-12"0,-1 0 0,1 0 0,-1 0 0,-1 0 0,0 0 0,0 0 0,0 0 0,-1 0 0,0-1 0,0 1 0,0 0 0,-1-1 0,0 0 0,-7 11 0,-37 59 0,29-45 0,18-30 0,0 0 0,0 0 0,-1-1 0,1 1 0,-1 0 0,1 0 0,0-1 0,-1 1 0,1 0 0,-1-1 0,0 1 0,1 0 0,-1-1 0,0 1 0,1-1 0,-1 1 0,0-1 0,1 1 0,-1-1 0,0 0 0,0 1 0,1-1 0,-1 0 0,0 1 0,0-1 0,0 0 0,0 0 0,0 0 0,1 0 0,-1 0 0,0 0 0,0 0 0,0 0 0,0 0 0,1 0 0,-1-1 0,0 1 0,0 0 0,0-1 0,1 1 0,-1 0 0,0-1 0,0 1 0,1-1 0,-1 1 0,0-1 0,1 1 0,-1-1 0,0 0 0,1 1 0,-1-1 0,1 0 0,-1 1 0,1-1 0,0 0 0,-1-1 0,-5-6 0,1-1 0,1 0 0,-7-16 0,9 18 0,-8-13 0,-21-34 0,23 41 0,1 0 0,0-1 0,1 0 0,0-1 0,-4-21 0,-14-32 0,6 40 0,15 25 0,0 0 0,1 0 0,-1-1 0,1 1 0,0-1 0,0 0 0,0 1 0,1-1 0,-1 0 0,1 0 0,-1-5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0:48.629"/>
    </inkml:context>
    <inkml:brush xml:id="br0">
      <inkml:brushProperty name="width" value="0.35" units="cm"/>
      <inkml:brushProperty name="height" value="0.35" units="cm"/>
      <inkml:brushProperty name="color" value="#DA932F"/>
    </inkml:brush>
  </inkml:definitions>
  <inkml:trace contextRef="#ctx0" brushRef="#br0">166 348 24575,'-1'1'0,"1"-1"0,-1 1 0,1-1 0,0 1 0,-1-1 0,1 1 0,-1-1 0,1 1 0,-1-1 0,0 0 0,1 1 0,-1-1 0,1 0 0,-1 0 0,0 1 0,1-1 0,-1 0 0,0 0 0,1 0 0,-1 0 0,0 1 0,1-1 0,-1 0 0,0 0 0,1-1 0,-1 1 0,0 0 0,1 0 0,-1 0 0,0-1 0,-22-3 0,20 2 0,0 0 0,1-1 0,-1 1 0,1 0 0,0-1 0,0 1 0,0-1 0,0 0 0,0 0 0,0 0 0,1 0 0,-3-6 0,-10-43 0,8 26 0,-13-57 0,11 48 0,-13-36 0,10 38 0,7 24 0,3 22 0,1-10 0,0 1 0,0 0 0,0 0 0,-1 0 0,1 0 0,-1-1 0,0 1 0,-2 4 0,3-7 0,-1 1 0,0-1 0,1 1 0,-1-1 0,1 1 0,0-1 0,-1 1 0,1 0 0,0-1 0,0 1 0,0-1 0,0 1 0,0 0 0,1-1 0,-1 1 0,0-1 0,2 4 0,12 32 0,-2-7 0,-9-17 0,1-1 0,1 1 0,7 14 0,6 13 0,5 30 0,-2-19 0,-16-36 0,1 0 0,1-1 0,12 20 0,-16-28 0,0 0 0,0 0 0,-1 0 0,0 0 0,1 7 0,-2-8 0,1-1 0,-1 1 0,0 0 0,1-1 0,0 1 0,0-1 0,1 1 0,-1-1 0,4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16.859"/>
    </inkml:context>
    <inkml:brush xml:id="br0">
      <inkml:brushProperty name="width" value="0.35" units="cm"/>
      <inkml:brushProperty name="height" value="0.35" units="cm"/>
      <inkml:brushProperty name="color" value="#DA932F"/>
    </inkml:brush>
  </inkml:definitions>
  <inkml:trace contextRef="#ctx0" brushRef="#br0">165 356 24575,'-2'2'0,"1"0"0,-1 0 0,1 0 0,-1-1 0,0 1 0,0 0 0,0-1 0,0 0 0,0 1 0,0-1 0,0 0 0,0 0 0,-1 0 0,-2 1 0,-3 1 0,-3 4 0,4-3 0,1-1 0,-1 1 0,0-1 0,0 0 0,-15 4 0,21-7 0,0 0 0,0 0 0,-1 0 0,1 0 0,0 0 0,-1 0 0,1-1 0,0 1 0,0 0 0,-1 0 0,1-1 0,0 1 0,0-1 0,0 1 0,-1-1 0,1 0 0,0 0 0,0 1 0,0-1 0,0 0 0,0 0 0,0 0 0,1 0 0,-1 0 0,0 0 0,0 0 0,1 0 0,-1 0 0,0 0 0,1-1 0,-1 1 0,1 0 0,0 0 0,-1 0 0,1-1 0,0 1 0,0 0 0,0-1 0,0 1 0,0 0 0,0-2 0,0 1 0,-1-5 0,1 0 0,-1 0 0,-1 0 0,0 0 0,0 0 0,-5-12 0,5 13 0,0 0 0,1 0 0,-1-1 0,2 1 0,-1 0 0,0-1 0,1 1 0,0 0 0,1-1 0,0 1 0,0 0 0,0-1 0,0 1 0,1 0 0,0 0 0,0 0 0,1 0 0,0 1 0,7-12 0,2 5 0,-7 7 0,1-1 0,-1 0 0,0 0 0,7-10 0,-12 15 0,1 0 0,-1 0 0,1 0 0,-1 0 0,1 0 0,-1-1 0,0 1 0,1 0 0,-1 0 0,0 0 0,0 0 0,0 0 0,0 0 0,0-1 0,0 1 0,0 0 0,0 0 0,0 0 0,0 0 0,-1 0 0,1 0 0,-1-1 0,1 1 0,0 0 0,-1 0 0,0 0 0,1 0 0,-1 1 0,0-1 0,1 0 0,-1 0 0,0 0 0,0 0 0,0 1 0,0-1 0,-1-1 0,0 1 12,1 0 1,0 0-1,-1-1 0,1 1 0,0 0 0,0-1 1,0 1-1,0-1 0,0 0 0,0 1 0,0-1 1,1 0-1,-1 0 0,0 1 0,1-1 0,0 0 0,-1 0 1,1 0-1,0 0 0,0 1 0,0-1 0,0 0 1,0 0-1,0 0 0,1 0 0,-1 1 0,1-3 1,0 1-114,0 0 1,0 0-1,0 0 1,0 1 0,1-1-1,-1 0 1,1 1-1,-1-1 1,1 1 0,0 0-1,0-1 1,0 1 0,0 0-1,1 0 1,-1 0-1,4-1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33.685"/>
    </inkml:context>
    <inkml:brush xml:id="br0">
      <inkml:brushProperty name="width" value="0.35" units="cm"/>
      <inkml:brushProperty name="height" value="0.35" units="cm"/>
      <inkml:brushProperty name="color" value="#DA932F"/>
    </inkml:brush>
  </inkml:definitions>
  <inkml:trace contextRef="#ctx0" brushRef="#br0">1791 936 24575,'-129'70'0,"10"-7"0,104-53 0,0 0 0,1 1 0,1 0 0,0 1 0,-20 24 0,-50 83 0,61-85 0,0-1 0,-2-1 0,-2-1 0,-49 47 0,34-48 0,-2-1 0,-1-2 0,-1-2 0,-81 32 0,32-14 0,75-31 0,15-10 0,1 0 0,0 1 0,-1-1 0,0 0 0,1-1 0,-1 1 0,-7 1 0,11-3 0,-1 0 0,1 0 0,-1-1 0,1 1 0,-1 0 0,1 0 0,0-1 0,-1 1 0,1 0 0,-1 0 0,1-1 0,0 1 0,-1-1 0,1 1 0,0 0 0,0-1 0,-1 1 0,1-1 0,0 1 0,0 0 0,-1-1 0,1 1 0,0-1 0,0 1 0,0-1 0,0 1 0,0-1 0,0 1 0,0-1 0,0 1 0,0-2 0,-1-19 0,2 19 0,1-27 0,1-1 0,2 1 0,1 1 0,2-1 0,15-39 0,67-132 0,-89 197 0,32-64 0,2 2 0,80-113 0,-114 177 0,-1 0 0,1 0 0,0 0 0,-1 0 0,1 0 0,0 0 0,0 0 0,0 1 0,0-1 0,0 0 0,0 1 0,0-1 0,0 0 0,0 1 0,0-1 0,0 1 0,0-1 0,0 1 0,2-1 0,-3 2 0,1-1 0,-1 1 0,1-1 0,-1 1 0,0-1 0,1 0 0,-1 1 0,1 0 0,-1-1 0,0 1 0,0-1 0,1 1 0,-1-1 0,0 1 0,0 0 0,0-1 0,1 1 0,-1-1 0,0 1 0,0 0 0,0-1 0,0 1 0,0 0 0,0 0 0,-7 50 0,-6 8 0,-3 0 0,-3-1 0,-28 59 0,31-80 0,-3-2 0,-1 0 0,-1-1 0,-2-2 0,-47 53 0,67-82 0,-1 2 0,-1-1 0,1 1 0,-1-1 0,0 0 0,0-1 0,-6 4 0,10-6 0,0-1 0,0 1 0,0-1 0,0 0 0,-1 0 0,1 1 0,0-1 0,0 0 0,0 0 0,0 0 0,0 0 0,0 0 0,-1-1 0,1 1 0,0 0 0,0 0 0,0-1 0,0 1 0,0-1 0,0 1 0,0-1 0,0 1 0,0-1 0,0 1 0,0-1 0,0 0 0,1 0 0,-1 1 0,0-1 0,0 0 0,1 0 0,-1 0 0,0 0 0,1 0 0,-1 0 0,1 0 0,-1 0 0,1 0 0,0 0 0,-1 0 0,1-2 0,-5-11 0,0-1 0,1 0 0,1-1 0,-3-30 0,3-68 0,3 105 0,4-100 0,4-1 0,5 1 0,5 1 0,4 1 0,5 0 0,80-198 0,-98 283 0,-5 10 0,1 1 0,0-1 0,1 1 0,0 1 0,15-20 0,-14 27 0,-5 12 0,-3 14 0,-4 4 0,-1 0 0,-2-1 0,-1 0 0,-1 0 0,-22 42 0,-81 116 0,113-184 0,-105 153 0,22-34 0,-69 134 0,140-230 0,-12 33 0,22-48 0,-1 0 0,1 0 0,0 1 0,1-1 0,0 0 0,1 0 0,-1 1 0,2 9 0,0-15 0,0-1 0,0 1 0,0-1 0,0 0 0,0 0 0,0 0 0,1 0 0,-1 0 0,1 0 0,0 0 0,0 0 0,-1 0 0,1-1 0,0 1 0,3 1 0,-2-1 0,0 0 0,0 1 0,0-1 0,0 1 0,-1 0 0,0 0 0,4 4 0,51 128 0,-12-27 0,-35-88 0,-7-15 0,0 0 0,-1 0 0,0 0 0,1 0 0,-1 0 0,-1 0 0,1 1 0,-1-1 0,0 1 0,0-1 0,-1 1 0,0-1 0,0 10 0,-1-14 0,1 0 0,0-1 0,-1 1 0,1 0 0,-1 0 0,0 0 0,1-1 0,-1 1 0,1 0 0,-1-1 0,0 1 0,0-1 0,1 1 0,-1-1 0,0 1 0,0-1 0,0 1 0,0-1 0,0 0 0,1 1 0,-1-1 0,0 0 0,0 0 0,0 0 0,-2 0 0,-29 2 0,25-2 0,-25 0 0,-1-1 0,0-1 0,0-2 0,1-1 0,-54-16 0,81 19 0,0 0 0,0 0 0,0-1 0,1 0 0,-1 0 0,1 0 0,0 0 0,0-1 0,0 0 0,0 0 0,0 0 0,-5-8 0,5 4 0,-1 0 0,1-1 0,0 1 0,1-1 0,0 0 0,-4-17 0,4 2 0,0 0 0,2 0 0,1-1 0,4-43 0,1 33 0,2 0 0,1 1 0,23-61 0,54-96 0,-20 50 0,10-52 0,-16 54 0,-27 68 0,3 2 0,-23 45 0,0 0 0,14-40 0,-24 50 0,0 0 0,0 0 0,-1 0 0,-1-1 0,-3-21 0,1-7 0,2 41 0,0-32 0,-5-40 0,4 64 0,-1 0 0,0 1 0,-1-1 0,0 1 0,0 0 0,-1 0 0,0 0 0,0 0 0,-7-8 0,11 16 0,-1 1 0,1-1 0,-1 0 0,1 1 0,-1-1 0,1 1 0,-1-1 0,0 0 0,1 1 0,-1 0 0,0-1 0,1 1 0,-1-1 0,0 1 0,0 0 0,0 0 0,1-1 0,-1 1 0,0 0 0,0 0 0,0 0 0,1 0 0,-1 0 0,0 0 0,0 0 0,-1 0 0,0 1 0,0-1 0,0 1 0,0 0 0,0 0 0,0 0 0,0 1 0,0-1 0,0 0 0,-2 3 0,-5 5 0,2 0 0,-14 18 0,18-23 0,-5 10 0,1 0 0,0 1 0,1-1 0,0 1 0,2 0 0,-1 1 0,-3 29 0,-5 18 0,2-19 0,9-29 0,-2-1 0,1 0 0,-2 0 0,0-1 0,0 1 0,-13 20 0,-8 6 0,2 2 0,2 1 0,1 1 0,-21 67 0,6-10 0,20-61 0,-15 58 0,24-73 0,-2-1 0,-16 34 0,8-18 0,-13 28 0,-27 69 0,51-117 0,1 0 0,0 0 0,2 0 0,0 0 0,0 27 0,4 24 0,20 139 0,-14-153 0,-3 1 0,-4 79 0,0 9 0,1-134-1365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2:02.748"/>
    </inkml:context>
    <inkml:brush xml:id="br0">
      <inkml:brushProperty name="width" value="0.35" units="cm"/>
      <inkml:brushProperty name="height" value="0.35" units="cm"/>
      <inkml:brushProperty name="color" value="#DA932F"/>
    </inkml:brush>
  </inkml:definitions>
  <inkml:trace contextRef="#ctx0" brushRef="#br0">51 612 24575,'-1'-10'0,"0"0"0,-1 0 0,0 1 0,-1-1 0,-5-14 0,4 13 0,0-1 0,1 1 0,-2-17 0,-5 3 0,9 24 0,0 0 0,1 0 0,-1-1 0,0 1 0,1 0 0,-1 0 0,1-1 0,-1 1 0,1 0 0,-1-1 0,1 1 0,0-1 0,0 1 0,0-1 0,0 1 0,0 0 0,0-1 0,0 1 0,0-1 0,0 1 0,1 0 0,-1-1 0,1 1 0,-1 0 0,1-1 0,-1 1 0,1 0 0,0-1 0,-1 1 0,3-1 0,13-20 0,-12 18 0,-1-1 0,1 0 0,-1 0 0,0 0 0,0 0 0,0-1 0,-1 1 0,4-11 0,-4 8 0,1 0 0,0 1 0,1 0 0,-1 0 0,1 0 0,1 0 0,6-9 0,-7 12 0,0-1 0,0 0 0,-1 0 0,0 0 0,0-1 0,0 1 0,0-1 0,-1 0 0,0 1 0,0-1 0,-1 0 0,0 0 0,0 0 0,0-8 0,-1 9 0,0 0 0,0 1 0,1-1 0,-1 0 0,1 0 0,0 1 0,0-1 0,1 1 0,-1-1 0,1 1 0,0-1 0,0 1 0,1 0 0,-1 0 0,1 0 0,0 0 0,0 1 0,0-1 0,0 1 0,1-1 0,-1 1 0,1 0 0,0 1 0,0-1 0,0 1 0,5-3 0,-5 2-89,-1 0 0,1-1 0,-1 1 0,0-1 0,0 0 0,0 0 0,-1 0 0,1 0 0,-1-1 0,0 1 0,0-1 0,-1 1 0,1-1 0,0-6 0,-2 11 59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9:01:41.347"/>
    </inkml:context>
    <inkml:brush xml:id="br0">
      <inkml:brushProperty name="width" value="0.35" units="cm"/>
      <inkml:brushProperty name="height" value="0.35" units="cm"/>
      <inkml:brushProperty name="color" value="#DA932F"/>
    </inkml:brush>
  </inkml:definitions>
  <inkml:trace contextRef="#ctx0" brushRef="#br0">286 663 24575,'0'0'0,"-1"1"0,1-1 0,-1 1 0,1-1 0,-1 1 0,1-1 0,-1 1 0,0-1 0,1 1 0,-1-1 0,0 0 0,1 0 0,-1 1 0,0-1 0,1 0 0,-1 0 0,0 0 0,0 0 0,1 0 0,-1 0 0,0 0 0,0 0 0,1 0 0,-1 0 0,0 0 0,0 0 0,1 0 0,-1-1 0,0 1 0,1 0 0,-1-1 0,0 1 0,1 0 0,-1-1 0,0 1 0,1-1 0,-1 1 0,1-1 0,-1 1 0,1-1 0,-1 1 0,1-1 0,-1 0 0,1 1 0,0-1 0,-1 0 0,1 1 0,0-1 0,-1 0 0,1 1 0,0-1 0,0 0 0,0-1 0,-2-3 0,0 0 0,1 0 0,0 0 0,0 0 0,0 0 0,0-7 0,1-3 0,0 0 0,0 0 0,-2 1 0,-3-17 0,3 26 0,0 0 0,-1 0 0,0 0 0,0 0 0,0 1 0,0-1 0,-1 1 0,1 0 0,-1 0 0,-7-6 0,6 6 0,0 0 0,0-1 0,1 0 0,0 0 0,0 0 0,0 0 0,1 0 0,-5-11 0,-5-23 0,1-1 0,2-1 0,-4-42 0,11 71 0,0-1 0,-1 1 0,0 0 0,-1 0 0,-1 0 0,0 1 0,-13-20 0,-11-22 0,27 48-195,0 0 0,0 0 0,0 0 0,0 0 0,-1 1 0,-5-6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trademark"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hyperlink" Target="https://www.sap.com/registration/contact.html" TargetMode="External"/><Relationship Id="rId11" Type="http://schemas.openxmlformats.org/officeDocument/2006/relationships/hyperlink" Target="https://twitter.com/sap" TargetMode="External"/><Relationship Id="rId5" Type="http://schemas.openxmlformats.org/officeDocument/2006/relationships/hyperlink" Target="https://unsplash.com/" TargetMode="External"/><Relationship Id="rId10" Type="http://schemas.openxmlformats.org/officeDocument/2006/relationships/image" Target="../media/image4.png"/><Relationship Id="rId4" Type="http://schemas.openxmlformats.org/officeDocument/2006/relationships/hyperlink" Target="https://unsplash.com/photos/KFIjzXYg1RM"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2"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534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128189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33023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652776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751096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915008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924480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107797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6492724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305878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2"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6665" y="6217668"/>
            <a:ext cx="1963124" cy="360000"/>
          </a:xfrm>
          <a:prstGeom prst="rect">
            <a:avLst/>
          </a:prstGeom>
        </p:spPr>
      </p:pic>
      <p:sp>
        <p:nvSpPr>
          <p:cNvPr id="13" name="Classification"/>
          <p:cNvSpPr txBox="1"/>
          <p:nvPr userDrawn="1"/>
        </p:nvSpPr>
        <p:spPr>
          <a:xfrm>
            <a:off x="287926" y="5769667"/>
            <a:ext cx="420376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19" name="Speaker"/>
          <p:cNvSpPr>
            <a:spLocks noGrp="1"/>
          </p:cNvSpPr>
          <p:nvPr userDrawn="1">
            <p:ph type="subTitle" idx="1" hasCustomPrompt="1"/>
          </p:nvPr>
        </p:nvSpPr>
        <p:spPr bwMode="black">
          <a:xfrm>
            <a:off x="287925" y="5130490"/>
            <a:ext cx="10896336"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7925" y="4024430"/>
            <a:ext cx="10896336" cy="997196"/>
          </a:xfrm>
        </p:spPr>
        <p:txBody>
          <a:bodyPr vert="horz" wrap="square" lIns="0" tIns="0" rIns="0" bIns="0" rtlCol="0">
            <a:noAutofit/>
          </a:bodyPr>
          <a:lstStyle>
            <a:lvl1pPr>
              <a:lnSpc>
                <a:spcPct val="90000"/>
              </a:lnSpc>
              <a:defRPr lang="de-DE" sz="3599"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1999"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4" name="Picture 3">
            <a:extLst>
              <a:ext uri="{FF2B5EF4-FFF2-40B4-BE49-F238E27FC236}">
                <a16:creationId xmlns:a16="http://schemas.microsoft.com/office/drawing/2014/main" id="{78FAF4FB-4C01-4736-B31D-7BA4BA732234}"/>
              </a:ext>
            </a:extLst>
          </p:cNvPr>
          <p:cNvPicPr>
            <a:picLocks noChangeAspect="1"/>
          </p:cNvPicPr>
          <p:nvPr userDrawn="1"/>
        </p:nvPicPr>
        <p:blipFill>
          <a:blip r:embed="rId3"/>
          <a:stretch>
            <a:fillRect/>
          </a:stretch>
        </p:blipFill>
        <p:spPr>
          <a:xfrm>
            <a:off x="165864" y="5908166"/>
            <a:ext cx="872408" cy="872635"/>
          </a:xfrm>
          <a:prstGeom prst="rect">
            <a:avLst/>
          </a:prstGeom>
        </p:spPr>
      </p:pic>
    </p:spTree>
    <p:extLst>
      <p:ext uri="{BB962C8B-B14F-4D97-AF65-F5344CB8AC3E}">
        <p14:creationId xmlns:p14="http://schemas.microsoft.com/office/powerpoint/2010/main" val="3188889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3">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869" y="1620000"/>
            <a:ext cx="11182288" cy="4716000"/>
          </a:xfrm>
        </p:spPr>
        <p:txBody>
          <a:bodyPr>
            <a:normAutofit/>
          </a:bodyPr>
          <a:lstStyle>
            <a:lvl1pPr marL="0" marR="0" indent="0" algn="l" defTabSz="1088231" rtl="0" eaLnBrk="1" fontAlgn="auto" latinLnBrk="0" hangingPunct="1">
              <a:lnSpc>
                <a:spcPct val="100000"/>
              </a:lnSpc>
              <a:spcBef>
                <a:spcPts val="2999"/>
              </a:spcBef>
              <a:spcAft>
                <a:spcPts val="0"/>
              </a:spcAft>
              <a:buClr>
                <a:schemeClr val="accent1"/>
              </a:buClr>
              <a:buSzPct val="80000"/>
              <a:buFontTx/>
              <a:buNone/>
              <a:tabLst/>
              <a:defRPr sz="1999" b="0"/>
            </a:lvl1pPr>
            <a:lvl2pPr marL="179910" marR="0" indent="-179910" algn="l" defTabSz="1088231"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799"/>
            </a:lvl2pPr>
            <a:lvl3pPr marL="359820" marR="0" indent="-179298" algn="l" defTabSz="1088231" rtl="0" eaLnBrk="1" fontAlgn="auto" latinLnBrk="0" hangingPunct="1">
              <a:lnSpc>
                <a:spcPct val="100000"/>
              </a:lnSpc>
              <a:spcBef>
                <a:spcPts val="400"/>
              </a:spcBef>
              <a:spcAft>
                <a:spcPts val="0"/>
              </a:spcAft>
              <a:buClr>
                <a:schemeClr val="tx1"/>
              </a:buClr>
              <a:buSzPct val="100000"/>
              <a:buFont typeface="Arial" pitchFamily="34" charset="0"/>
              <a:buChar char="–"/>
              <a:tabLst/>
              <a:defRPr sz="1799" baseline="0"/>
            </a:lvl3pPr>
            <a:lvl4pPr marL="539730" marR="0" indent="-179910" algn="l" defTabSz="1088231"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688634702"/>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2">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2000" cy="3430800"/>
          </a:xfrm>
          <a:noFill/>
        </p:spPr>
        <p:txBody>
          <a:bodyPr tIns="324000"/>
          <a:lstStyle>
            <a:lvl1pPr marL="0" marR="0" indent="0" algn="ctr" defTabSz="1088231"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231"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3869" y="1375046"/>
            <a:ext cx="11182288" cy="677108"/>
          </a:xfrm>
        </p:spPr>
        <p:txBody>
          <a:bodyPr anchor="t" anchorCtr="0">
            <a:noAutofit/>
          </a:bodyPr>
          <a:lstStyle>
            <a:lvl1pPr>
              <a:defRPr sz="4399">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243866769"/>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2">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3033" y="5994000"/>
            <a:ext cx="1963124" cy="360000"/>
          </a:xfrm>
          <a:prstGeom prst="rect">
            <a:avLst/>
          </a:prstGeom>
        </p:spPr>
      </p:pic>
      <p:sp>
        <p:nvSpPr>
          <p:cNvPr id="93" name="Contact information"/>
          <p:cNvSpPr>
            <a:spLocks noGrp="1"/>
          </p:cNvSpPr>
          <p:nvPr>
            <p:ph type="body" sz="quarter" idx="10" hasCustomPrompt="1"/>
          </p:nvPr>
        </p:nvSpPr>
        <p:spPr>
          <a:xfrm>
            <a:off x="503869" y="2905487"/>
            <a:ext cx="5592132"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3869" y="1467009"/>
            <a:ext cx="5592132" cy="923116"/>
          </a:xfrm>
        </p:spPr>
        <p:txBody>
          <a:bodyPr anchor="t" anchorCtr="0">
            <a:noAutofit/>
          </a:bodyPr>
          <a:lstStyle>
            <a:lvl1pPr>
              <a:defRPr sz="5498">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1762558670"/>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3033" y="5994000"/>
            <a:ext cx="1963124" cy="360000"/>
          </a:xfrm>
          <a:prstGeom prst="rect">
            <a:avLst/>
          </a:prstGeom>
        </p:spPr>
      </p:pic>
      <p:sp>
        <p:nvSpPr>
          <p:cNvPr id="19" name="Copyright information English"/>
          <p:cNvSpPr txBox="1"/>
          <p:nvPr userDrawn="1"/>
        </p:nvSpPr>
        <p:spPr bwMode="black">
          <a:xfrm>
            <a:off x="503107" y="2645292"/>
            <a:ext cx="5870781"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a:p>
            <a:pPr>
              <a:spcBef>
                <a:spcPts val="600"/>
              </a:spcBef>
            </a:pPr>
            <a:r>
              <a:rPr lang="en-US" sz="800" kern="1200" dirty="0">
                <a:solidFill>
                  <a:schemeClr val="tx1"/>
                </a:solidFill>
                <a:latin typeface="Arial"/>
                <a:ea typeface="Arial Unicode MS" panose="020B0604020202020204" pitchFamily="34" charset="-128"/>
                <a:cs typeface="+mn-cs"/>
              </a:rPr>
              <a:t>Cover image </a:t>
            </a:r>
            <a:r>
              <a:rPr lang="en-US" sz="800" kern="1200" dirty="0">
                <a:solidFill>
                  <a:schemeClr val="tx1"/>
                </a:solidFill>
                <a:latin typeface="+mn-lt"/>
                <a:ea typeface="Arial Unicode MS" panose="020B0604020202020204" pitchFamily="34" charset="-128"/>
                <a:cs typeface="+mn-cs"/>
              </a:rPr>
              <a:t>by </a:t>
            </a:r>
            <a:r>
              <a:rPr lang="en-US" sz="800" b="0" i="0" dirty="0">
                <a:solidFill>
                  <a:srgbClr val="767676"/>
                </a:solidFill>
                <a:effectLst/>
                <a:latin typeface="+mn-lt"/>
                <a:hlinkClick r:id="rId4"/>
              </a:rPr>
              <a:t>Jeremy Bishop</a:t>
            </a:r>
            <a:r>
              <a:rPr lang="en-US" sz="800" b="0" i="0" dirty="0">
                <a:solidFill>
                  <a:srgbClr val="111111"/>
                </a:solidFill>
                <a:effectLst/>
                <a:latin typeface="+mn-lt"/>
              </a:rPr>
              <a:t> on </a:t>
            </a:r>
            <a:r>
              <a:rPr lang="en-US" sz="800" b="0" i="0" dirty="0" err="1">
                <a:solidFill>
                  <a:srgbClr val="767676"/>
                </a:solidFill>
                <a:effectLst/>
                <a:latin typeface="+mn-lt"/>
                <a:hlinkClick r:id="rId5"/>
              </a:rPr>
              <a:t>Unsplash</a:t>
            </a:r>
            <a:r>
              <a:rPr lang="en-US" sz="800" b="0" i="0" dirty="0">
                <a:solidFill>
                  <a:srgbClr val="767676"/>
                </a:solidFill>
                <a:effectLst/>
                <a:latin typeface="+mn-lt"/>
              </a:rPr>
              <a:t>.</a:t>
            </a:r>
            <a:endParaRPr lang="en-US" sz="800" kern="1200" dirty="0">
              <a:solidFill>
                <a:schemeClr val="tx1"/>
              </a:solidFill>
              <a:latin typeface="+mn-lt"/>
              <a:ea typeface="Arial Unicode MS" panose="020B0604020202020204" pitchFamily="34" charset="-128"/>
              <a:cs typeface="+mn-cs"/>
            </a:endParaRPr>
          </a:p>
        </p:txBody>
      </p:sp>
      <p:sp>
        <p:nvSpPr>
          <p:cNvPr id="44" name="www.sap.com - contact SAP link">
            <a:hlinkClick r:id="rId6" tooltip="www.sap.com/contactsap"/>
          </p:cNvPr>
          <p:cNvSpPr txBox="1"/>
          <p:nvPr userDrawn="1"/>
        </p:nvSpPr>
        <p:spPr bwMode="black">
          <a:xfrm>
            <a:off x="503107" y="2461399"/>
            <a:ext cx="2214813"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108"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7"/>
            <a:extLst>
              <a:ext uri="{FF2B5EF4-FFF2-40B4-BE49-F238E27FC236}">
                <a16:creationId xmlns:a16="http://schemas.microsoft.com/office/drawing/2014/main" id="{D03BED7D-4C1C-D348-B7EC-3275C42250B4}"/>
              </a:ext>
            </a:extLst>
          </p:cNvPr>
          <p:cNvPicPr>
            <a:picLocks noChangeAspect="1"/>
          </p:cNvPicPr>
          <p:nvPr userDrawn="1"/>
        </p:nvPicPr>
        <p:blipFill>
          <a:blip r:embed="rId8"/>
          <a:srcRect/>
          <a:stretch/>
        </p:blipFill>
        <p:spPr>
          <a:xfrm>
            <a:off x="2256900" y="1749960"/>
            <a:ext cx="361715" cy="361809"/>
          </a:xfrm>
          <a:prstGeom prst="rect">
            <a:avLst/>
          </a:prstGeom>
        </p:spPr>
      </p:pic>
      <p:pic>
        <p:nvPicPr>
          <p:cNvPr id="11" name="YouTube icon with link">
            <a:hlinkClick r:id="rId9"/>
            <a:extLst>
              <a:ext uri="{FF2B5EF4-FFF2-40B4-BE49-F238E27FC236}">
                <a16:creationId xmlns:a16="http://schemas.microsoft.com/office/drawing/2014/main" id="{4550E8CF-5571-DB45-85AB-8ACD63D7F0D9}"/>
              </a:ext>
            </a:extLst>
          </p:cNvPr>
          <p:cNvPicPr>
            <a:picLocks noChangeAspect="1"/>
          </p:cNvPicPr>
          <p:nvPr userDrawn="1"/>
        </p:nvPicPr>
        <p:blipFill>
          <a:blip r:embed="rId10"/>
          <a:srcRect/>
          <a:stretch/>
        </p:blipFill>
        <p:spPr>
          <a:xfrm>
            <a:off x="1666517" y="1749063"/>
            <a:ext cx="363505" cy="363600"/>
          </a:xfrm>
          <a:prstGeom prst="rect">
            <a:avLst/>
          </a:prstGeom>
        </p:spPr>
      </p:pic>
      <p:pic>
        <p:nvPicPr>
          <p:cNvPr id="12" name="Twitter icon with link">
            <a:hlinkClick r:id="rId11"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2"/>
          <a:srcRect/>
          <a:stretch/>
        </p:blipFill>
        <p:spPr>
          <a:xfrm>
            <a:off x="1077926" y="1749960"/>
            <a:ext cx="361715" cy="361809"/>
          </a:xfrm>
          <a:prstGeom prst="rect">
            <a:avLst/>
          </a:prstGeom>
        </p:spPr>
      </p:pic>
      <p:pic>
        <p:nvPicPr>
          <p:cNvPr id="13" name="Facebook icon with link">
            <a:hlinkClick r:id="rId13"/>
            <a:extLst>
              <a:ext uri="{FF2B5EF4-FFF2-40B4-BE49-F238E27FC236}">
                <a16:creationId xmlns:a16="http://schemas.microsoft.com/office/drawing/2014/main" id="{0574D7D9-99A0-C642-8DCC-BBDFBACB0C47}"/>
              </a:ext>
            </a:extLst>
          </p:cNvPr>
          <p:cNvPicPr>
            <a:picLocks noChangeAspect="1"/>
          </p:cNvPicPr>
          <p:nvPr userDrawn="1"/>
        </p:nvPicPr>
        <p:blipFill>
          <a:blip r:embed="rId14"/>
          <a:srcRect/>
          <a:stretch/>
        </p:blipFill>
        <p:spPr>
          <a:xfrm>
            <a:off x="487543" y="1749063"/>
            <a:ext cx="363505" cy="363600"/>
          </a:xfrm>
          <a:prstGeom prst="rect">
            <a:avLst/>
          </a:prstGeom>
        </p:spPr>
      </p:pic>
    </p:spTree>
    <p:extLst>
      <p:ext uri="{BB962C8B-B14F-4D97-AF65-F5344CB8AC3E}">
        <p14:creationId xmlns:p14="http://schemas.microsoft.com/office/powerpoint/2010/main" val="277762062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7926" y="5093865"/>
            <a:ext cx="420376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7924" y="4268504"/>
            <a:ext cx="10897962"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4" name="Title 3"/>
          <p:cNvSpPr>
            <a:spLocks noGrp="1"/>
          </p:cNvSpPr>
          <p:nvPr>
            <p:ph type="title" hasCustomPrompt="1"/>
          </p:nvPr>
        </p:nvSpPr>
        <p:spPr>
          <a:xfrm>
            <a:off x="287925" y="2706317"/>
            <a:ext cx="10897962"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sz="3599" dirty="0"/>
              <a:t>Presentation Title </a:t>
            </a:r>
            <a:br>
              <a:rPr lang="en-US" sz="3599" dirty="0"/>
            </a:br>
            <a:r>
              <a:rPr lang="en-US" sz="3599" dirty="0"/>
              <a:t>Goes Here and Here.</a:t>
            </a:r>
            <a:endParaRPr lang="de-DE" sz="3599"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6665" y="6217668"/>
            <a:ext cx="1963124" cy="360000"/>
          </a:xfrm>
          <a:prstGeom prst="rect">
            <a:avLst/>
          </a:prstGeom>
        </p:spPr>
      </p:pic>
      <p:pic>
        <p:nvPicPr>
          <p:cNvPr id="8" name="Picture 7">
            <a:extLst>
              <a:ext uri="{FF2B5EF4-FFF2-40B4-BE49-F238E27FC236}">
                <a16:creationId xmlns:a16="http://schemas.microsoft.com/office/drawing/2014/main" id="{4CDBB149-8A71-4634-A717-724A6BA6F56F}"/>
              </a:ext>
            </a:extLst>
          </p:cNvPr>
          <p:cNvPicPr>
            <a:picLocks noChangeAspect="1"/>
          </p:cNvPicPr>
          <p:nvPr userDrawn="1"/>
        </p:nvPicPr>
        <p:blipFill>
          <a:blip r:embed="rId3"/>
          <a:stretch>
            <a:fillRect/>
          </a:stretch>
        </p:blipFill>
        <p:spPr>
          <a:xfrm>
            <a:off x="165864" y="5908166"/>
            <a:ext cx="872408" cy="872635"/>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3044" y="963000"/>
            <a:ext cx="4930716" cy="4932000"/>
          </a:xfrm>
        </p:spPr>
        <p:txBody>
          <a:bodyPr/>
          <a:lstStyle/>
          <a:p>
            <a:r>
              <a:rPr lang="en-US"/>
              <a:t>Click icon to add picture</a:t>
            </a:r>
            <a:endParaRPr lang="de-DE" dirty="0"/>
          </a:p>
        </p:txBody>
      </p:sp>
      <p:sp>
        <p:nvSpPr>
          <p:cNvPr id="24" name="Classification"/>
          <p:cNvSpPr txBox="1"/>
          <p:nvPr userDrawn="1"/>
        </p:nvSpPr>
        <p:spPr>
          <a:xfrm>
            <a:off x="287926" y="5093865"/>
            <a:ext cx="420376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7926" y="4268504"/>
            <a:ext cx="6371771"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8" name="Title 4"/>
          <p:cNvSpPr>
            <a:spLocks noGrp="1"/>
          </p:cNvSpPr>
          <p:nvPr>
            <p:ph type="title" hasCustomPrompt="1"/>
          </p:nvPr>
        </p:nvSpPr>
        <p:spPr>
          <a:xfrm>
            <a:off x="287926" y="2706317"/>
            <a:ext cx="6370341" cy="997196"/>
          </a:xfrm>
        </p:spPr>
        <p:txBody>
          <a:bodyPr>
            <a:noAutofit/>
          </a:bodyPr>
          <a:lstStyle>
            <a:lvl1pPr>
              <a:lnSpc>
                <a:spcPct val="90000"/>
              </a:lnSpc>
              <a:defRPr sz="3599"/>
            </a:lvl1pPr>
          </a:lstStyle>
          <a:p>
            <a:pPr fontAlgn="base">
              <a:spcBef>
                <a:spcPct val="50000"/>
              </a:spcBef>
              <a:spcAft>
                <a:spcPct val="0"/>
              </a:spcAft>
              <a:buClr>
                <a:srgbClr val="F0AB00"/>
              </a:buClr>
              <a:buSzPct val="80000"/>
            </a:pPr>
            <a:r>
              <a:rPr lang="en-US" sz="3599" dirty="0"/>
              <a:t>Presentation Title </a:t>
            </a:r>
            <a:br>
              <a:rPr lang="en-US" sz="3599" dirty="0"/>
            </a:br>
            <a:r>
              <a:rPr lang="en-US" sz="3599" dirty="0"/>
              <a:t>Goes Here and Here.</a:t>
            </a:r>
            <a:endParaRPr lang="de-DE" sz="3599"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6665" y="6217668"/>
            <a:ext cx="1963124" cy="360000"/>
          </a:xfrm>
          <a:prstGeom prst="rect">
            <a:avLst/>
          </a:prstGeom>
        </p:spPr>
      </p:pic>
      <p:pic>
        <p:nvPicPr>
          <p:cNvPr id="11" name="Picture 10">
            <a:extLst>
              <a:ext uri="{FF2B5EF4-FFF2-40B4-BE49-F238E27FC236}">
                <a16:creationId xmlns:a16="http://schemas.microsoft.com/office/drawing/2014/main" id="{CBEC9800-DA33-498C-B9C3-6BE92B33FA1F}"/>
              </a:ext>
            </a:extLst>
          </p:cNvPr>
          <p:cNvPicPr>
            <a:picLocks noChangeAspect="1"/>
          </p:cNvPicPr>
          <p:nvPr userDrawn="1"/>
        </p:nvPicPr>
        <p:blipFill>
          <a:blip r:embed="rId3"/>
          <a:stretch>
            <a:fillRect/>
          </a:stretch>
        </p:blipFill>
        <p:spPr>
          <a:xfrm>
            <a:off x="165864" y="5908166"/>
            <a:ext cx="872408" cy="872635"/>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5"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3869" y="3090446"/>
            <a:ext cx="11182288" cy="677108"/>
          </a:xfrm>
        </p:spPr>
        <p:txBody>
          <a:bodyPr anchor="ctr" anchorCtr="0">
            <a:noAutofit/>
          </a:bodyPr>
          <a:lstStyle>
            <a:lvl1pPr>
              <a:defRPr sz="4399">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2"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2"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869" y="1800000"/>
            <a:ext cx="11182288" cy="3285032"/>
          </a:xfrm>
        </p:spPr>
        <p:txBody>
          <a:bodyPr/>
          <a:lstStyle>
            <a:lvl1pPr marL="395802" indent="-395802">
              <a:lnSpc>
                <a:spcPct val="90000"/>
              </a:lnSpc>
              <a:spcBef>
                <a:spcPts val="600"/>
              </a:spcBef>
              <a:defRPr sz="5997" b="1"/>
            </a:lvl1pPr>
            <a:lvl2pPr marL="395802"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0820" y="1620000"/>
            <a:ext cx="532661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3869" y="1620000"/>
            <a:ext cx="532661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2" userDrawn="1">
          <p15:clr>
            <a:srgbClr val="FBAE40"/>
          </p15:clr>
        </p15:guide>
        <p15:guide id="4" pos="3673" userDrawn="1">
          <p15:clr>
            <a:srgbClr val="FBAE40"/>
          </p15:clr>
        </p15:guide>
        <p15:guide id="5" pos="4006"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4361" y="1620000"/>
            <a:ext cx="3563072"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4115" y="1620000"/>
            <a:ext cx="3563072"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3869" y="1620000"/>
            <a:ext cx="3563072"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2" userDrawn="1">
          <p15:clr>
            <a:srgbClr val="FBAE40"/>
          </p15:clr>
        </p15:guide>
        <p15:guide id="4" pos="2716" userDrawn="1">
          <p15:clr>
            <a:srgbClr val="FBAE40"/>
          </p15:clr>
        </p15:guide>
        <p15:guide id="5" pos="4963" userDrawn="1">
          <p15:clr>
            <a:srgbClr val="FBAE40"/>
          </p15:clr>
        </p15:guide>
        <p15:guide id="6" pos="5118" userDrawn="1">
          <p15:clr>
            <a:srgbClr val="FBAE40"/>
          </p15:clr>
        </p15:guide>
        <p15:guide id="7" pos="7362"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0820" y="4770000"/>
            <a:ext cx="5326613" cy="156600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0820"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3869" y="4770000"/>
            <a:ext cx="5326613" cy="156600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3869" y="1620000"/>
            <a:ext cx="5326613" cy="2631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1" userDrawn="1">
          <p15:clr>
            <a:srgbClr val="FBAE40"/>
          </p15:clr>
        </p15:guide>
        <p15:guide id="9" pos="3999" userDrawn="1">
          <p15:clr>
            <a:srgbClr val="FBAE40"/>
          </p15:clr>
        </p15:guide>
        <p15:guide id="10" pos="736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7116" y="4354922"/>
            <a:ext cx="3390317" cy="1981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7116"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0493" y="4354922"/>
            <a:ext cx="3390317" cy="1981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0493"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3869" y="4354922"/>
            <a:ext cx="3390317" cy="1981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3869" y="1620000"/>
            <a:ext cx="3390317" cy="2232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4" userDrawn="1">
          <p15:clr>
            <a:srgbClr val="FBAE40"/>
          </p15:clr>
        </p15:guide>
        <p15:guide id="4" pos="2772" userDrawn="1">
          <p15:clr>
            <a:srgbClr val="FBAE40"/>
          </p15:clr>
        </p15:guide>
        <p15:guide id="5" pos="4909" userDrawn="1">
          <p15:clr>
            <a:srgbClr val="FBAE40"/>
          </p15:clr>
        </p15:guide>
        <p15:guide id="6" pos="5226" userDrawn="1">
          <p15:clr>
            <a:srgbClr val="FBAE40"/>
          </p15:clr>
        </p15:guide>
        <p15:guide id="7" pos="7362"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869" y="3878220"/>
            <a:ext cx="2414971" cy="2457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86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2462" y="3878221"/>
            <a:ext cx="2414971" cy="2457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2462"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6734" y="3878221"/>
            <a:ext cx="2414971" cy="2457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6734"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49599" y="3878221"/>
            <a:ext cx="2414971" cy="2457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4959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8" userDrawn="1">
          <p15:clr>
            <a:srgbClr val="FBAE40"/>
          </p15:clr>
        </p15:guide>
        <p15:guide id="10" pos="3682" userDrawn="1">
          <p15:clr>
            <a:srgbClr val="FBAE40"/>
          </p15:clr>
        </p15:guide>
        <p15:guide id="11" pos="3999" userDrawn="1">
          <p15:clr>
            <a:srgbClr val="FBAE40"/>
          </p15:clr>
        </p15:guide>
        <p15:guide id="12" pos="5524" userDrawn="1">
          <p15:clr>
            <a:srgbClr val="FBAE40"/>
          </p15:clr>
        </p15:guide>
        <p15:guide id="13" pos="5840" userDrawn="1">
          <p15:clr>
            <a:srgbClr val="FBAE40"/>
          </p15:clr>
        </p15:guide>
        <p15:guide id="14" pos="7362"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869" y="1800000"/>
            <a:ext cx="11182288" cy="3285032"/>
          </a:xfrm>
        </p:spPr>
        <p:txBody>
          <a:bodyPr/>
          <a:lstStyle>
            <a:lvl1pPr marL="395802" indent="-395802">
              <a:lnSpc>
                <a:spcPct val="90000"/>
              </a:lnSpc>
              <a:spcBef>
                <a:spcPts val="600"/>
              </a:spcBef>
              <a:defRPr sz="5997" b="1"/>
            </a:lvl1pPr>
            <a:lvl2pPr marL="395802"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1"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5059" y="0"/>
            <a:ext cx="4066941"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868" y="1620000"/>
            <a:ext cx="7090154"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3870" y="504000"/>
            <a:ext cx="709015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5" userDrawn="1">
          <p15:clr>
            <a:srgbClr val="FBAE40"/>
          </p15:clr>
        </p15:guide>
        <p15:guide id="4" pos="5118"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6001" y="0"/>
            <a:ext cx="6096000"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868" y="1620000"/>
            <a:ext cx="5110669"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3870" y="504000"/>
            <a:ext cx="5110669"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7" userDrawn="1">
          <p15:clr>
            <a:srgbClr val="FBAE40"/>
          </p15:clr>
        </p15:guide>
        <p15:guide id="7" pos="317"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2000" cy="6858000"/>
          </a:xfrm>
          <a:no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0820" y="1620000"/>
            <a:ext cx="5326613" cy="4716000"/>
          </a:xfrm>
          <a:noFill/>
        </p:spPr>
        <p:txBody>
          <a:bodyPr vert="horz" lIns="0" tIns="1512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3869" y="1620000"/>
            <a:ext cx="532661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3" userDrawn="1">
          <p15:clr>
            <a:srgbClr val="FBAE40"/>
          </p15:clr>
        </p15:guide>
        <p15:guide id="4" pos="4007" userDrawn="1">
          <p15:clr>
            <a:srgbClr val="FBAE40"/>
          </p15:clr>
        </p15:guide>
        <p15:guide id="5" pos="7362"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2071399"/>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3869" y="1620000"/>
            <a:ext cx="11182288"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242989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0782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3378803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111809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974116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2"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21" Type="http://schemas.openxmlformats.org/officeDocument/2006/relationships/slideLayout" Target="../slideLayouts/slideLayout24.xml"/><Relationship Id="rId34" Type="http://schemas.openxmlformats.org/officeDocument/2006/relationships/slideLayout" Target="../slideLayouts/slideLayout37.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33" Type="http://schemas.openxmlformats.org/officeDocument/2006/relationships/slideLayout" Target="../slideLayouts/slideLayout36.xml"/><Relationship Id="rId38"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29" Type="http://schemas.openxmlformats.org/officeDocument/2006/relationships/slideLayout" Target="../slideLayouts/slideLayout3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slideLayout" Target="../slideLayouts/slideLayout35.xml"/><Relationship Id="rId37" Type="http://schemas.openxmlformats.org/officeDocument/2006/relationships/slideLayout" Target="../slideLayouts/slideLayout40.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36" Type="http://schemas.openxmlformats.org/officeDocument/2006/relationships/slideLayout" Target="../slideLayouts/slideLayout39.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slideLayout" Target="../slideLayouts/slideLayout34.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 Id="rId35" Type="http://schemas.openxmlformats.org/officeDocument/2006/relationships/slideLayout" Target="../slideLayouts/slideLayout38.xml"/><Relationship Id="rId8" Type="http://schemas.openxmlformats.org/officeDocument/2006/relationships/slideLayout" Target="../slideLayouts/slideLayout11.xml"/><Relationship Id="rId3"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3870" y="1620000"/>
            <a:ext cx="11183564"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3870" y="504000"/>
            <a:ext cx="11183564"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6406" y="6536752"/>
            <a:ext cx="141027"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3922" y="6559835"/>
            <a:ext cx="328530" cy="92333"/>
          </a:xfrm>
          <a:prstGeom prst="rect">
            <a:avLst/>
          </a:prstGeom>
          <a:noFill/>
        </p:spPr>
        <p:txBody>
          <a:bodyPr wrap="none" lIns="0" tIns="0" rIns="0" bIns="0" rtlCol="0">
            <a:spAutoFit/>
          </a:bodyPr>
          <a:lstStyle/>
          <a:p>
            <a:pPr marL="0" marR="0" indent="0" algn="l" defTabSz="108823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3870" y="6559835"/>
            <a:ext cx="2269088" cy="92333"/>
          </a:xfrm>
          <a:prstGeom prst="rect">
            <a:avLst/>
          </a:prstGeom>
          <a:noFill/>
        </p:spPr>
        <p:txBody>
          <a:bodyPr wrap="square" lIns="0" tIns="0" rIns="0" bIns="0" rtlCol="0">
            <a:spAutoFit/>
          </a:bodyPr>
          <a:lstStyle/>
          <a:p>
            <a:pPr marL="84096" marR="0" indent="-84096" algn="l" defTabSz="108823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231" rtl="0" eaLnBrk="1" latinLnBrk="0" hangingPunct="1">
        <a:spcBef>
          <a:spcPct val="0"/>
        </a:spcBef>
        <a:buNone/>
        <a:defRPr sz="2399" b="1" kern="1200" baseline="0">
          <a:solidFill>
            <a:schemeClr val="tx1"/>
          </a:solidFill>
          <a:latin typeface="+mj-lt"/>
          <a:ea typeface="+mj-ea"/>
          <a:cs typeface="+mj-cs"/>
        </a:defRPr>
      </a:lvl1pPr>
    </p:titleStyle>
    <p:body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231" rtl="0" eaLnBrk="1" latinLnBrk="0" hangingPunct="1">
        <a:defRPr sz="2099" kern="1200">
          <a:solidFill>
            <a:schemeClr val="tx1"/>
          </a:solidFill>
          <a:latin typeface="+mn-lt"/>
          <a:ea typeface="+mn-ea"/>
          <a:cs typeface="+mn-cs"/>
        </a:defRPr>
      </a:lvl1pPr>
      <a:lvl2pPr marL="544116" algn="l" defTabSz="1088231" rtl="0" eaLnBrk="1" latinLnBrk="0" hangingPunct="1">
        <a:defRPr sz="2099" kern="1200">
          <a:solidFill>
            <a:schemeClr val="tx1"/>
          </a:solidFill>
          <a:latin typeface="+mn-lt"/>
          <a:ea typeface="+mn-ea"/>
          <a:cs typeface="+mn-cs"/>
        </a:defRPr>
      </a:lvl2pPr>
      <a:lvl3pPr marL="1088231" algn="l" defTabSz="1088231" rtl="0" eaLnBrk="1" latinLnBrk="0" hangingPunct="1">
        <a:defRPr sz="2099" kern="1200">
          <a:solidFill>
            <a:schemeClr val="tx1"/>
          </a:solidFill>
          <a:latin typeface="+mn-lt"/>
          <a:ea typeface="+mn-ea"/>
          <a:cs typeface="+mn-cs"/>
        </a:defRPr>
      </a:lvl3pPr>
      <a:lvl4pPr marL="1632347" algn="l" defTabSz="1088231" rtl="0" eaLnBrk="1" latinLnBrk="0" hangingPunct="1">
        <a:defRPr sz="2099" kern="1200">
          <a:solidFill>
            <a:schemeClr val="tx1"/>
          </a:solidFill>
          <a:latin typeface="+mn-lt"/>
          <a:ea typeface="+mn-ea"/>
          <a:cs typeface="+mn-cs"/>
        </a:defRPr>
      </a:lvl4pPr>
      <a:lvl5pPr marL="2176463" algn="l" defTabSz="1088231" rtl="0" eaLnBrk="1" latinLnBrk="0" hangingPunct="1">
        <a:defRPr sz="2099" kern="1200">
          <a:solidFill>
            <a:schemeClr val="tx1"/>
          </a:solidFill>
          <a:latin typeface="+mn-lt"/>
          <a:ea typeface="+mn-ea"/>
          <a:cs typeface="+mn-cs"/>
        </a:defRPr>
      </a:lvl5pPr>
      <a:lvl6pPr marL="2720580" algn="l" defTabSz="1088231" rtl="0" eaLnBrk="1" latinLnBrk="0" hangingPunct="1">
        <a:defRPr sz="2099" kern="1200">
          <a:solidFill>
            <a:schemeClr val="tx1"/>
          </a:solidFill>
          <a:latin typeface="+mn-lt"/>
          <a:ea typeface="+mn-ea"/>
          <a:cs typeface="+mn-cs"/>
        </a:defRPr>
      </a:lvl6pPr>
      <a:lvl7pPr marL="3264695" algn="l" defTabSz="1088231" rtl="0" eaLnBrk="1" latinLnBrk="0" hangingPunct="1">
        <a:defRPr sz="2099" kern="1200">
          <a:solidFill>
            <a:schemeClr val="tx1"/>
          </a:solidFill>
          <a:latin typeface="+mn-lt"/>
          <a:ea typeface="+mn-ea"/>
          <a:cs typeface="+mn-cs"/>
        </a:defRPr>
      </a:lvl7pPr>
      <a:lvl8pPr marL="3808811" algn="l" defTabSz="1088231" rtl="0" eaLnBrk="1" latinLnBrk="0" hangingPunct="1">
        <a:defRPr sz="2099" kern="1200">
          <a:solidFill>
            <a:schemeClr val="tx1"/>
          </a:solidFill>
          <a:latin typeface="+mn-lt"/>
          <a:ea typeface="+mn-ea"/>
          <a:cs typeface="+mn-cs"/>
        </a:defRPr>
      </a:lvl8pPr>
      <a:lvl9pPr marL="4352927" algn="l" defTabSz="1088231"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8" name="Slide number">
            <a:extLst>
              <a:ext uri="{FF2B5EF4-FFF2-40B4-BE49-F238E27FC236}">
                <a16:creationId xmlns:a16="http://schemas.microsoft.com/office/drawing/2014/main" id="{061D34D0-7866-8630-5000-0E7234358114}"/>
              </a:ext>
            </a:extLst>
          </p:cNvPr>
          <p:cNvSpPr txBox="1"/>
          <p:nvPr userDrawn="1"/>
        </p:nvSpPr>
        <p:spPr bwMode="black">
          <a:xfrm>
            <a:off x="11546406" y="6536752"/>
            <a:ext cx="141027"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9" name="Classification">
            <a:extLst>
              <a:ext uri="{FF2B5EF4-FFF2-40B4-BE49-F238E27FC236}">
                <a16:creationId xmlns:a16="http://schemas.microsoft.com/office/drawing/2014/main" id="{4A960E4E-587B-555E-A21A-65672770143A}"/>
              </a:ext>
            </a:extLst>
          </p:cNvPr>
          <p:cNvSpPr txBox="1"/>
          <p:nvPr userDrawn="1"/>
        </p:nvSpPr>
        <p:spPr bwMode="black">
          <a:xfrm>
            <a:off x="2813922" y="6559835"/>
            <a:ext cx="328530" cy="92333"/>
          </a:xfrm>
          <a:prstGeom prst="rect">
            <a:avLst/>
          </a:prstGeom>
          <a:noFill/>
        </p:spPr>
        <p:txBody>
          <a:bodyPr wrap="none" lIns="0" tIns="0" rIns="0" bIns="0" rtlCol="0">
            <a:spAutoFit/>
          </a:bodyPr>
          <a:lstStyle/>
          <a:p>
            <a:pPr marL="0" marR="0" indent="0" algn="l" defTabSz="108823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0" name="Copyright">
            <a:extLst>
              <a:ext uri="{FF2B5EF4-FFF2-40B4-BE49-F238E27FC236}">
                <a16:creationId xmlns:a16="http://schemas.microsoft.com/office/drawing/2014/main" id="{CA0683CC-5F6F-0AB2-AAA0-216EC01584AE}"/>
              </a:ext>
            </a:extLst>
          </p:cNvPr>
          <p:cNvSpPr txBox="1"/>
          <p:nvPr userDrawn="1"/>
        </p:nvSpPr>
        <p:spPr bwMode="black">
          <a:xfrm>
            <a:off x="503870" y="6559835"/>
            <a:ext cx="2269088" cy="92333"/>
          </a:xfrm>
          <a:prstGeom prst="rect">
            <a:avLst/>
          </a:prstGeom>
          <a:noFill/>
        </p:spPr>
        <p:txBody>
          <a:bodyPr wrap="square" lIns="0" tIns="0" rIns="0" bIns="0" rtlCol="0">
            <a:spAutoFit/>
          </a:bodyPr>
          <a:lstStyle/>
          <a:p>
            <a:pPr marL="84096" marR="0" indent="-84096" algn="l" defTabSz="108823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25514622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 id="2147483840" r:id="rId19"/>
    <p:sldLayoutId id="2147483841" r:id="rId20"/>
    <p:sldLayoutId id="2147483842" r:id="rId21"/>
    <p:sldLayoutId id="2147483773" r:id="rId22"/>
    <p:sldLayoutId id="2147483775" r:id="rId23"/>
    <p:sldLayoutId id="2147483765" r:id="rId24"/>
    <p:sldLayoutId id="2147483743" r:id="rId25"/>
    <p:sldLayoutId id="2147483774" r:id="rId26"/>
    <p:sldLayoutId id="2147483745" r:id="rId27"/>
    <p:sldLayoutId id="2147483760" r:id="rId28"/>
    <p:sldLayoutId id="2147483768" r:id="rId29"/>
    <p:sldLayoutId id="2147483769" r:id="rId30"/>
    <p:sldLayoutId id="2147483770" r:id="rId31"/>
    <p:sldLayoutId id="2147483744" r:id="rId32"/>
    <p:sldLayoutId id="2147483757" r:id="rId33"/>
    <p:sldLayoutId id="2147483748" r:id="rId34"/>
    <p:sldLayoutId id="2147483771" r:id="rId35"/>
    <p:sldLayoutId id="2147483763" r:id="rId36"/>
    <p:sldLayoutId id="2147483751" r:id="rId3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9.xml"/><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9.xml"/><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2.xml"/><Relationship Id="rId2" Type="http://schemas.openxmlformats.org/officeDocument/2006/relationships/image" Target="../media/image8.png"/><Relationship Id="rId1" Type="http://schemas.openxmlformats.org/officeDocument/2006/relationships/slideLayout" Target="../slideLayouts/slideLayout22.xml"/><Relationship Id="rId6" Type="http://schemas.openxmlformats.org/officeDocument/2006/relationships/slide" Target="slide19.xml"/><Relationship Id="rId5" Type="http://schemas.openxmlformats.org/officeDocument/2006/relationships/slide" Target="slide22.xml"/><Relationship Id="rId4" Type="http://schemas.openxmlformats.org/officeDocument/2006/relationships/slide" Target="slide20.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slide" Target="slide12.xml"/><Relationship Id="rId5" Type="http://schemas.openxmlformats.org/officeDocument/2006/relationships/slide" Target="slide22.xml"/><Relationship Id="rId4" Type="http://schemas.openxmlformats.org/officeDocument/2006/relationships/slide" Target="slide20.xml"/></Relationships>
</file>

<file path=ppt/slides/_rels/slide1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9.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slide" Target="slide12.xml"/><Relationship Id="rId4" Type="http://schemas.openxmlformats.org/officeDocument/2006/relationships/slide" Target="slide22.xml"/></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9.xml"/><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slide" Target="slide12.xml"/><Relationship Id="rId5" Type="http://schemas.openxmlformats.org/officeDocument/2006/relationships/slide" Target="slide22.xml"/><Relationship Id="rId4" Type="http://schemas.openxmlformats.org/officeDocument/2006/relationships/slide" Target="slide20.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slide" Target="slide12.xml"/><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9.xml"/></Relationships>
</file>

<file path=ppt/slides/_rels/slide1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8.xml"/><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6" Type="http://schemas.openxmlformats.org/officeDocument/2006/relationships/image" Target="../media/image34.png"/><Relationship Id="rId21" Type="http://schemas.openxmlformats.org/officeDocument/2006/relationships/customXml" Target="../ink/ink10.xml"/><Relationship Id="rId42" Type="http://schemas.openxmlformats.org/officeDocument/2006/relationships/image" Target="../media/image42.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55.png"/><Relationship Id="rId16" Type="http://schemas.openxmlformats.org/officeDocument/2006/relationships/image" Target="../media/image29.png"/><Relationship Id="rId11" Type="http://schemas.openxmlformats.org/officeDocument/2006/relationships/customXml" Target="../ink/ink5.xml"/><Relationship Id="rId32" Type="http://schemas.openxmlformats.org/officeDocument/2006/relationships/image" Target="../media/image37.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50.png"/><Relationship Id="rId74" Type="http://schemas.openxmlformats.org/officeDocument/2006/relationships/slide" Target="slide12.xml"/><Relationship Id="rId79" Type="http://schemas.openxmlformats.org/officeDocument/2006/relationships/customXml" Target="../ink/ink37.xml"/><Relationship Id="rId5" Type="http://schemas.openxmlformats.org/officeDocument/2006/relationships/customXml" Target="../ink/ink2.xml"/><Relationship Id="rId61" Type="http://schemas.openxmlformats.org/officeDocument/2006/relationships/customXml" Target="../ink/ink30.xml"/><Relationship Id="rId82" Type="http://schemas.openxmlformats.org/officeDocument/2006/relationships/slide" Target="slide13.xml"/><Relationship Id="rId19" Type="http://schemas.openxmlformats.org/officeDocument/2006/relationships/customXml" Target="../ink/ink9.xml"/><Relationship Id="rId14" Type="http://schemas.openxmlformats.org/officeDocument/2006/relationships/image" Target="../media/image28.png"/><Relationship Id="rId22" Type="http://schemas.openxmlformats.org/officeDocument/2006/relationships/image" Target="../media/image32.png"/><Relationship Id="rId27" Type="http://schemas.openxmlformats.org/officeDocument/2006/relationships/customXml" Target="../ink/ink13.xml"/><Relationship Id="rId30" Type="http://schemas.openxmlformats.org/officeDocument/2006/relationships/image" Target="../media/image36.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45.png"/><Relationship Id="rId56" Type="http://schemas.openxmlformats.org/officeDocument/2006/relationships/image" Target="../media/image49.png"/><Relationship Id="rId64" Type="http://schemas.openxmlformats.org/officeDocument/2006/relationships/image" Target="../media/image53.png"/><Relationship Id="rId69" Type="http://schemas.openxmlformats.org/officeDocument/2006/relationships/customXml" Target="../ink/ink34.xml"/><Relationship Id="rId77" Type="http://schemas.openxmlformats.org/officeDocument/2006/relationships/customXml" Target="../ink/ink36.xml"/><Relationship Id="rId8" Type="http://schemas.openxmlformats.org/officeDocument/2006/relationships/image" Target="../media/image25.png"/><Relationship Id="rId51" Type="http://schemas.openxmlformats.org/officeDocument/2006/relationships/customXml" Target="../ink/ink25.xml"/><Relationship Id="rId72" Type="http://schemas.openxmlformats.org/officeDocument/2006/relationships/image" Target="../media/image57.png"/><Relationship Id="rId80" Type="http://schemas.openxmlformats.org/officeDocument/2006/relationships/image" Target="../media/image59.png"/><Relationship Id="rId3" Type="http://schemas.openxmlformats.org/officeDocument/2006/relationships/customXml" Target="../ink/ink1.xml"/><Relationship Id="rId12" Type="http://schemas.openxmlformats.org/officeDocument/2006/relationships/image" Target="../media/image27.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40.png"/><Relationship Id="rId46" Type="http://schemas.openxmlformats.org/officeDocument/2006/relationships/image" Target="../media/image44.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31.png"/><Relationship Id="rId41" Type="http://schemas.openxmlformats.org/officeDocument/2006/relationships/customXml" Target="../ink/ink20.xml"/><Relationship Id="rId54" Type="http://schemas.openxmlformats.org/officeDocument/2006/relationships/image" Target="../media/image48.png"/><Relationship Id="rId62" Type="http://schemas.openxmlformats.org/officeDocument/2006/relationships/image" Target="../media/image52.png"/><Relationship Id="rId70" Type="http://schemas.openxmlformats.org/officeDocument/2006/relationships/image" Target="../media/image56.png"/><Relationship Id="rId75" Type="http://schemas.openxmlformats.org/officeDocument/2006/relationships/slide" Target="slide20.xml"/><Relationship Id="rId83" Type="http://schemas.openxmlformats.org/officeDocument/2006/relationships/slide" Target="slide14.xml"/><Relationship Id="rId1" Type="http://schemas.openxmlformats.org/officeDocument/2006/relationships/slideLayout" Target="../slideLayouts/slideLayout10.xml"/><Relationship Id="rId6" Type="http://schemas.openxmlformats.org/officeDocument/2006/relationships/image" Target="../media/image24.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5.png"/><Relationship Id="rId36" Type="http://schemas.openxmlformats.org/officeDocument/2006/relationships/image" Target="../media/image39.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26.png"/><Relationship Id="rId31" Type="http://schemas.openxmlformats.org/officeDocument/2006/relationships/customXml" Target="../ink/ink15.xml"/><Relationship Id="rId44" Type="http://schemas.openxmlformats.org/officeDocument/2006/relationships/image" Target="../media/image43.png"/><Relationship Id="rId52" Type="http://schemas.openxmlformats.org/officeDocument/2006/relationships/image" Target="../media/image47.png"/><Relationship Id="rId60" Type="http://schemas.openxmlformats.org/officeDocument/2006/relationships/image" Target="../media/image51.png"/><Relationship Id="rId65" Type="http://schemas.openxmlformats.org/officeDocument/2006/relationships/customXml" Target="../ink/ink32.xml"/><Relationship Id="rId73" Type="http://schemas.openxmlformats.org/officeDocument/2006/relationships/slide" Target="slide9.xml"/><Relationship Id="rId78" Type="http://schemas.openxmlformats.org/officeDocument/2006/relationships/image" Target="../media/image58.png"/><Relationship Id="rId81" Type="http://schemas.openxmlformats.org/officeDocument/2006/relationships/slide" Target="slide15.xml"/><Relationship Id="rId4" Type="http://schemas.openxmlformats.org/officeDocument/2006/relationships/image" Target="../media/image23.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30.png"/><Relationship Id="rId39" Type="http://schemas.openxmlformats.org/officeDocument/2006/relationships/customXml" Target="../ink/ink19.xml"/><Relationship Id="rId34" Type="http://schemas.openxmlformats.org/officeDocument/2006/relationships/image" Target="../media/image38.png"/><Relationship Id="rId50" Type="http://schemas.openxmlformats.org/officeDocument/2006/relationships/image" Target="../media/image46.png"/><Relationship Id="rId55" Type="http://schemas.openxmlformats.org/officeDocument/2006/relationships/customXml" Target="../ink/ink27.xml"/><Relationship Id="rId76" Type="http://schemas.openxmlformats.org/officeDocument/2006/relationships/slide" Target="slide22.xml"/><Relationship Id="rId7" Type="http://schemas.openxmlformats.org/officeDocument/2006/relationships/customXml" Target="../ink/ink3.xml"/><Relationship Id="rId71" Type="http://schemas.openxmlformats.org/officeDocument/2006/relationships/customXml" Target="../ink/ink35.xml"/><Relationship Id="rId2" Type="http://schemas.openxmlformats.org/officeDocument/2006/relationships/image" Target="../media/image21.png"/><Relationship Id="rId29" Type="http://schemas.openxmlformats.org/officeDocument/2006/relationships/customXml" Target="../ink/ink14.xml"/><Relationship Id="rId24" Type="http://schemas.openxmlformats.org/officeDocument/2006/relationships/image" Target="../media/image33.png"/><Relationship Id="rId40" Type="http://schemas.openxmlformats.org/officeDocument/2006/relationships/image" Target="../media/image41.png"/><Relationship Id="rId45" Type="http://schemas.openxmlformats.org/officeDocument/2006/relationships/customXml" Target="../ink/ink22.xml"/><Relationship Id="rId66"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9.xml"/><Relationship Id="rId2" Type="http://schemas.openxmlformats.org/officeDocument/2006/relationships/image" Target="../media/image8.png"/><Relationship Id="rId1" Type="http://schemas.openxmlformats.org/officeDocument/2006/relationships/slideLayout" Target="../slideLayouts/slideLayout22.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2.xml"/></Relationships>
</file>

<file path=ppt/slides/_rels/slide2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7.png"/><Relationship Id="rId1" Type="http://schemas.openxmlformats.org/officeDocument/2006/relationships/slideLayout" Target="../slideLayouts/slideLayout10.xml"/><Relationship Id="rId6" Type="http://schemas.openxmlformats.org/officeDocument/2006/relationships/slide" Target="slide20.xml"/><Relationship Id="rId5" Type="http://schemas.openxmlformats.org/officeDocument/2006/relationships/slide" Target="slide22.xml"/><Relationship Id="rId4" Type="http://schemas.openxmlformats.org/officeDocument/2006/relationships/slide" Target="slide12.xml"/></Relationships>
</file>

<file path=ppt/slides/_rels/slide2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8.png"/><Relationship Id="rId1" Type="http://schemas.openxmlformats.org/officeDocument/2006/relationships/slideLayout" Target="../slideLayouts/slideLayout22.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2.xml"/></Relationships>
</file>

<file path=ppt/slides/_rels/slide2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9.xml"/><Relationship Id="rId1" Type="http://schemas.openxmlformats.org/officeDocument/2006/relationships/slideLayout" Target="../slideLayouts/slideLayout10.xml"/><Relationship Id="rId5" Type="http://schemas.openxmlformats.org/officeDocument/2006/relationships/slide" Target="slide20.xml"/><Relationship Id="rId4" Type="http://schemas.openxmlformats.org/officeDocument/2006/relationships/slide" Target="slide2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8.png"/><Relationship Id="rId1" Type="http://schemas.openxmlformats.org/officeDocument/2006/relationships/slideLayout" Target="../slideLayouts/slideLayout22.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2.xml"/></Relationships>
</file>

<file path=ppt/slides/_rels/slide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9.xml"/><Relationship Id="rId2" Type="http://schemas.openxmlformats.org/officeDocument/2006/relationships/image" Target="../media/image8.png"/><Relationship Id="rId1" Type="http://schemas.openxmlformats.org/officeDocument/2006/relationships/slideLayout" Target="../slideLayouts/slideLayout22.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Aditya Dey, SAP</a:t>
            </a:r>
          </a:p>
          <a:p>
            <a:r>
              <a:rPr lang="en-US" dirty="0"/>
              <a:t>25</a:t>
            </a:r>
            <a:r>
              <a:rPr lang="en-US" baseline="30000" dirty="0"/>
              <a:t>th</a:t>
            </a:r>
            <a:r>
              <a:rPr lang="en-US" dirty="0"/>
              <a:t> December 2022</a:t>
            </a:r>
          </a:p>
        </p:txBody>
      </p:sp>
      <p:sp>
        <p:nvSpPr>
          <p:cNvPr id="8" name="Presentation Title"/>
          <p:cNvSpPr>
            <a:spLocks noGrp="1"/>
          </p:cNvSpPr>
          <p:nvPr>
            <p:ph type="title"/>
          </p:nvPr>
        </p:nvSpPr>
        <p:spPr bwMode="gray"/>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6" name="Picture 5">
            <a:extLst>
              <a:ext uri="{FF2B5EF4-FFF2-40B4-BE49-F238E27FC236}">
                <a16:creationId xmlns:a16="http://schemas.microsoft.com/office/drawing/2014/main" id="{59C48A99-5EA8-4846-BE56-3ECB423E7A4A}"/>
              </a:ext>
            </a:extLst>
          </p:cNvPr>
          <p:cNvPicPr>
            <a:picLocks noChangeAspect="1"/>
          </p:cNvPicPr>
          <p:nvPr/>
        </p:nvPicPr>
        <p:blipFill rotWithShape="1">
          <a:blip r:embed="rId3"/>
          <a:srcRect t="40301" b="24549"/>
          <a:stretch/>
        </p:blipFill>
        <p:spPr>
          <a:xfrm>
            <a:off x="0" y="-4757"/>
            <a:ext cx="12191999" cy="3428107"/>
          </a:xfrm>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74966BB-647F-530B-C50A-51770409BF43}"/>
              </a:ext>
            </a:extLst>
          </p:cNvPr>
          <p:cNvCxnSpPr>
            <a:cxnSpLocks/>
          </p:cNvCxnSpPr>
          <p:nvPr/>
        </p:nvCxnSpPr>
        <p:spPr>
          <a:xfrm>
            <a:off x="-1" y="245097"/>
            <a:ext cx="94173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itle"/>
          <p:cNvSpPr>
            <a:spLocks noGrp="1"/>
          </p:cNvSpPr>
          <p:nvPr>
            <p:ph type="title"/>
          </p:nvPr>
        </p:nvSpPr>
        <p:spPr bwMode="gray">
          <a:xfrm>
            <a:off x="1" y="504761"/>
            <a:ext cx="12192000" cy="369236"/>
          </a:xfrm>
        </p:spPr>
        <p:txBody>
          <a:bodyPr>
            <a:normAutofit fontScale="90000"/>
          </a:bodyPr>
          <a:lstStyle/>
          <a:p>
            <a:pPr algn="ctr"/>
            <a:r>
              <a:rPr lang="en-US" dirty="0"/>
              <a:t>Revenue per City</a:t>
            </a:r>
          </a:p>
        </p:txBody>
      </p:sp>
      <p:pic>
        <p:nvPicPr>
          <p:cNvPr id="4" name="Picture 3">
            <a:extLst>
              <a:ext uri="{FF2B5EF4-FFF2-40B4-BE49-F238E27FC236}">
                <a16:creationId xmlns:a16="http://schemas.microsoft.com/office/drawing/2014/main" id="{81086C62-4C45-ECE8-DC70-6568BAB5F5F8}"/>
              </a:ext>
            </a:extLst>
          </p:cNvPr>
          <p:cNvPicPr>
            <a:picLocks noChangeAspect="1"/>
          </p:cNvPicPr>
          <p:nvPr/>
        </p:nvPicPr>
        <p:blipFill>
          <a:blip r:embed="rId2"/>
          <a:stretch>
            <a:fillRect/>
          </a:stretch>
        </p:blipFill>
        <p:spPr>
          <a:xfrm>
            <a:off x="2614681" y="1330528"/>
            <a:ext cx="6966096" cy="4194862"/>
          </a:xfrm>
          <a:prstGeom prst="rect">
            <a:avLst/>
          </a:prstGeom>
        </p:spPr>
      </p:pic>
      <p:sp>
        <p:nvSpPr>
          <p:cNvPr id="5" name="Rectangle 4">
            <a:extLst>
              <a:ext uri="{FF2B5EF4-FFF2-40B4-BE49-F238E27FC236}">
                <a16:creationId xmlns:a16="http://schemas.microsoft.com/office/drawing/2014/main" id="{A173191B-B31F-38D9-7F18-71188368577A}"/>
              </a:ext>
            </a:extLst>
          </p:cNvPr>
          <p:cNvSpPr/>
          <p:nvPr/>
        </p:nvSpPr>
        <p:spPr>
          <a:xfrm>
            <a:off x="1120591" y="3227956"/>
            <a:ext cx="1900022" cy="400006"/>
          </a:xfrm>
          <a:prstGeom prst="rect">
            <a:avLst/>
          </a:prstGeom>
          <a:noFill/>
        </p:spPr>
        <p:txBody>
          <a:bodyPr wrap="square" lIns="91416" tIns="45708" rIns="91416" bIns="45708">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999" b="1" dirty="0">
                <a:ln/>
                <a:solidFill>
                  <a:schemeClr val="accent3"/>
                </a:solidFill>
              </a:rPr>
              <a:t>TOP N CITIES</a:t>
            </a:r>
          </a:p>
        </p:txBody>
      </p:sp>
      <p:sp>
        <p:nvSpPr>
          <p:cNvPr id="11" name="TextBox 10">
            <a:hlinkClick r:id="rId3" action="ppaction://hlinksldjump"/>
            <a:extLst>
              <a:ext uri="{FF2B5EF4-FFF2-40B4-BE49-F238E27FC236}">
                <a16:creationId xmlns:a16="http://schemas.microsoft.com/office/drawing/2014/main" id="{14B7165C-373B-C445-6CA2-208AC84F1C80}"/>
              </a:ext>
            </a:extLst>
          </p:cNvPr>
          <p:cNvSpPr txBox="1"/>
          <p:nvPr/>
        </p:nvSpPr>
        <p:spPr>
          <a:xfrm>
            <a:off x="110368" y="89641"/>
            <a:ext cx="1172116"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12" name="TextBox 11">
            <a:hlinkClick r:id="rId4" action="ppaction://hlinksldjump"/>
            <a:extLst>
              <a:ext uri="{FF2B5EF4-FFF2-40B4-BE49-F238E27FC236}">
                <a16:creationId xmlns:a16="http://schemas.microsoft.com/office/drawing/2014/main" id="{E9A1FF4E-BFE1-19EC-A054-0CBC5E63BC64}"/>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13" name="TextBox 12">
            <a:hlinkClick r:id="rId5" action="ppaction://hlinksldjump"/>
            <a:extLst>
              <a:ext uri="{FF2B5EF4-FFF2-40B4-BE49-F238E27FC236}">
                <a16:creationId xmlns:a16="http://schemas.microsoft.com/office/drawing/2014/main" id="{48FF20C5-14A5-69BF-2E34-945F285B9BE7}"/>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4" name="TextBox 13">
            <a:hlinkClick r:id="rId6" action="ppaction://hlinksldjump"/>
            <a:extLst>
              <a:ext uri="{FF2B5EF4-FFF2-40B4-BE49-F238E27FC236}">
                <a16:creationId xmlns:a16="http://schemas.microsoft.com/office/drawing/2014/main" id="{1076E5B1-F4C3-99EA-F38F-49426E67C290}"/>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17" name="Oval 16">
            <a:hlinkClick r:id="rId7" action="ppaction://hlinksldjump"/>
            <a:extLst>
              <a:ext uri="{FF2B5EF4-FFF2-40B4-BE49-F238E27FC236}">
                <a16:creationId xmlns:a16="http://schemas.microsoft.com/office/drawing/2014/main" id="{98A6CF32-8E4D-5CF8-A1F3-62248CB2D12F}"/>
              </a:ext>
            </a:extLst>
          </p:cNvPr>
          <p:cNvSpPr/>
          <p:nvPr/>
        </p:nvSpPr>
        <p:spPr>
          <a:xfrm>
            <a:off x="10776029" y="2819882"/>
            <a:ext cx="1192193" cy="1218236"/>
          </a:xfrm>
          <a:prstGeom prst="ellipse">
            <a:avLst/>
          </a:prstGeom>
          <a:ln>
            <a:solidFill>
              <a:srgbClr val="FCCA25"/>
            </a:solidFill>
          </a:ln>
          <a:effectLst>
            <a:glow rad="279400">
              <a:srgbClr val="F4C452"/>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8" name="TextBox 17">
            <a:extLst>
              <a:ext uri="{FF2B5EF4-FFF2-40B4-BE49-F238E27FC236}">
                <a16:creationId xmlns:a16="http://schemas.microsoft.com/office/drawing/2014/main" id="{ED74F41D-AB62-3272-53A5-83BB82404073}"/>
              </a:ext>
            </a:extLst>
          </p:cNvPr>
          <p:cNvSpPr txBox="1"/>
          <p:nvPr/>
        </p:nvSpPr>
        <p:spPr>
          <a:xfrm>
            <a:off x="10750801" y="3105834"/>
            <a:ext cx="1242648" cy="646331"/>
          </a:xfrm>
          <a:prstGeom prst="rect">
            <a:avLst/>
          </a:prstGeom>
          <a:noFill/>
        </p:spPr>
        <p:txBody>
          <a:bodyPr wrap="none" rtlCol="0">
            <a:spAutoFit/>
          </a:bodyPr>
          <a:lstStyle/>
          <a:p>
            <a:pPr algn="ctr"/>
            <a:r>
              <a:rPr lang="en-IN" sz="1800" dirty="0">
                <a:solidFill>
                  <a:schemeClr val="bg1"/>
                </a:solidFill>
                <a:latin typeface="+mj-lt"/>
                <a:hlinkClick r:id="rId7" action="ppaction://hlinksldjump">
                  <a:extLst>
                    <a:ext uri="{A12FA001-AC4F-418D-AE19-62706E023703}">
                      <ahyp:hlinkClr xmlns:ahyp="http://schemas.microsoft.com/office/drawing/2018/hyperlinkcolor" val="tx"/>
                    </a:ext>
                  </a:extLst>
                </a:hlinkClick>
              </a:rPr>
              <a:t>Avg</a:t>
            </a:r>
          </a:p>
          <a:p>
            <a:pPr algn="ctr"/>
            <a:r>
              <a:rPr lang="en-IN" sz="1800" dirty="0">
                <a:solidFill>
                  <a:schemeClr val="bg1"/>
                </a:solidFill>
                <a:latin typeface="+mj-lt"/>
                <a:hlinkClick r:id="rId7" action="ppaction://hlinksldjump">
                  <a:extLst>
                    <a:ext uri="{A12FA001-AC4F-418D-AE19-62706E023703}">
                      <ahyp:hlinkClr xmlns:ahyp="http://schemas.microsoft.com/office/drawing/2018/hyperlinkcolor" val="tx"/>
                    </a:ext>
                  </a:extLst>
                </a:hlinkClick>
              </a:rPr>
              <a:t>Sentiment</a:t>
            </a:r>
            <a:endParaRPr lang="en-IN" sz="1800" dirty="0">
              <a:solidFill>
                <a:schemeClr val="bg1"/>
              </a:solidFill>
              <a:latin typeface="+mj-lt"/>
            </a:endParaRPr>
          </a:p>
        </p:txBody>
      </p:sp>
    </p:spTree>
    <p:extLst>
      <p:ext uri="{BB962C8B-B14F-4D97-AF65-F5344CB8AC3E}">
        <p14:creationId xmlns:p14="http://schemas.microsoft.com/office/powerpoint/2010/main" val="81007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A8787339-64FC-BA6B-6CA7-1150B8D8D9FD}"/>
              </a:ext>
            </a:extLst>
          </p:cNvPr>
          <p:cNvCxnSpPr>
            <a:cxnSpLocks/>
          </p:cNvCxnSpPr>
          <p:nvPr/>
        </p:nvCxnSpPr>
        <p:spPr>
          <a:xfrm>
            <a:off x="-1" y="245097"/>
            <a:ext cx="94173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itle"/>
          <p:cNvSpPr>
            <a:spLocks noGrp="1"/>
          </p:cNvSpPr>
          <p:nvPr>
            <p:ph type="title"/>
          </p:nvPr>
        </p:nvSpPr>
        <p:spPr bwMode="gray">
          <a:xfrm>
            <a:off x="1" y="504761"/>
            <a:ext cx="12192000" cy="369236"/>
          </a:xfrm>
        </p:spPr>
        <p:txBody>
          <a:bodyPr>
            <a:normAutofit fontScale="90000"/>
          </a:bodyPr>
          <a:lstStyle/>
          <a:p>
            <a:pPr algn="ctr"/>
            <a:r>
              <a:rPr lang="en-US" dirty="0"/>
              <a:t>Revenue per City</a:t>
            </a:r>
          </a:p>
        </p:txBody>
      </p:sp>
      <p:pic>
        <p:nvPicPr>
          <p:cNvPr id="3" name="Picture 2">
            <a:extLst>
              <a:ext uri="{FF2B5EF4-FFF2-40B4-BE49-F238E27FC236}">
                <a16:creationId xmlns:a16="http://schemas.microsoft.com/office/drawing/2014/main" id="{AA48E6C9-0CD5-176A-E30E-B14ECD962E0B}"/>
              </a:ext>
            </a:extLst>
          </p:cNvPr>
          <p:cNvPicPr>
            <a:picLocks noChangeAspect="1"/>
          </p:cNvPicPr>
          <p:nvPr/>
        </p:nvPicPr>
        <p:blipFill>
          <a:blip r:embed="rId2"/>
          <a:stretch>
            <a:fillRect/>
          </a:stretch>
        </p:blipFill>
        <p:spPr>
          <a:xfrm>
            <a:off x="3349467" y="1303390"/>
            <a:ext cx="5493066" cy="4251221"/>
          </a:xfrm>
          <a:prstGeom prst="rect">
            <a:avLst/>
          </a:prstGeom>
        </p:spPr>
      </p:pic>
      <p:sp>
        <p:nvSpPr>
          <p:cNvPr id="11" name="TextBox 10">
            <a:hlinkClick r:id="rId3" action="ppaction://hlinksldjump"/>
            <a:extLst>
              <a:ext uri="{FF2B5EF4-FFF2-40B4-BE49-F238E27FC236}">
                <a16:creationId xmlns:a16="http://schemas.microsoft.com/office/drawing/2014/main" id="{61534FB2-5C6F-AEC0-2288-D150EC904C50}"/>
              </a:ext>
            </a:extLst>
          </p:cNvPr>
          <p:cNvSpPr txBox="1"/>
          <p:nvPr/>
        </p:nvSpPr>
        <p:spPr>
          <a:xfrm>
            <a:off x="110368" y="89641"/>
            <a:ext cx="1172116"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12" name="TextBox 11">
            <a:hlinkClick r:id="rId4" action="ppaction://hlinksldjump"/>
            <a:extLst>
              <a:ext uri="{FF2B5EF4-FFF2-40B4-BE49-F238E27FC236}">
                <a16:creationId xmlns:a16="http://schemas.microsoft.com/office/drawing/2014/main" id="{5160C4A0-B578-8A93-A0FF-3B451FECE7D8}"/>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13" name="TextBox 12">
            <a:hlinkClick r:id="rId5" action="ppaction://hlinksldjump"/>
            <a:extLst>
              <a:ext uri="{FF2B5EF4-FFF2-40B4-BE49-F238E27FC236}">
                <a16:creationId xmlns:a16="http://schemas.microsoft.com/office/drawing/2014/main" id="{7FE3E98B-EE3B-DF43-433F-2DD624FD2099}"/>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4" name="TextBox 13">
            <a:hlinkClick r:id="rId6" action="ppaction://hlinksldjump"/>
            <a:extLst>
              <a:ext uri="{FF2B5EF4-FFF2-40B4-BE49-F238E27FC236}">
                <a16:creationId xmlns:a16="http://schemas.microsoft.com/office/drawing/2014/main" id="{BBEE3C05-9220-B2D9-9D5C-8D97C8614533}"/>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5" name="Rectangle 4">
            <a:extLst>
              <a:ext uri="{FF2B5EF4-FFF2-40B4-BE49-F238E27FC236}">
                <a16:creationId xmlns:a16="http://schemas.microsoft.com/office/drawing/2014/main" id="{A173191B-B31F-38D9-7F18-71188368577A}"/>
              </a:ext>
            </a:extLst>
          </p:cNvPr>
          <p:cNvSpPr/>
          <p:nvPr/>
        </p:nvSpPr>
        <p:spPr>
          <a:xfrm>
            <a:off x="516835" y="3228997"/>
            <a:ext cx="3432587" cy="400006"/>
          </a:xfrm>
          <a:prstGeom prst="rect">
            <a:avLst/>
          </a:prstGeom>
          <a:noFill/>
        </p:spPr>
        <p:txBody>
          <a:bodyPr wrap="square" lIns="91416" tIns="45708" rIns="91416" bIns="45708">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999" b="1" dirty="0">
                <a:ln/>
                <a:solidFill>
                  <a:schemeClr val="accent3"/>
                </a:solidFill>
              </a:rPr>
              <a:t>TOP vs BOTTOM N CITIES</a:t>
            </a:r>
          </a:p>
        </p:txBody>
      </p:sp>
      <p:sp>
        <p:nvSpPr>
          <p:cNvPr id="17" name="Oval 16">
            <a:hlinkClick r:id="rId7" action="ppaction://hlinksldjump"/>
            <a:extLst>
              <a:ext uri="{FF2B5EF4-FFF2-40B4-BE49-F238E27FC236}">
                <a16:creationId xmlns:a16="http://schemas.microsoft.com/office/drawing/2014/main" id="{F794D0B6-F465-B3BF-9302-3E2963515B8F}"/>
              </a:ext>
            </a:extLst>
          </p:cNvPr>
          <p:cNvSpPr/>
          <p:nvPr/>
        </p:nvSpPr>
        <p:spPr>
          <a:xfrm>
            <a:off x="10776029" y="2819882"/>
            <a:ext cx="1192193" cy="1218236"/>
          </a:xfrm>
          <a:prstGeom prst="ellipse">
            <a:avLst/>
          </a:prstGeom>
          <a:ln>
            <a:solidFill>
              <a:srgbClr val="FCCA25"/>
            </a:solidFill>
          </a:ln>
          <a:effectLst>
            <a:glow rad="279400">
              <a:srgbClr val="F4C452"/>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8" name="TextBox 17">
            <a:extLst>
              <a:ext uri="{FF2B5EF4-FFF2-40B4-BE49-F238E27FC236}">
                <a16:creationId xmlns:a16="http://schemas.microsoft.com/office/drawing/2014/main" id="{9EFE5E19-C29A-53D1-3AEA-56723F0B9F01}"/>
              </a:ext>
            </a:extLst>
          </p:cNvPr>
          <p:cNvSpPr txBox="1"/>
          <p:nvPr/>
        </p:nvSpPr>
        <p:spPr>
          <a:xfrm>
            <a:off x="10750801" y="3105834"/>
            <a:ext cx="1242648" cy="646331"/>
          </a:xfrm>
          <a:prstGeom prst="rect">
            <a:avLst/>
          </a:prstGeom>
          <a:noFill/>
        </p:spPr>
        <p:txBody>
          <a:bodyPr wrap="none" rtlCol="0">
            <a:spAutoFit/>
          </a:bodyPr>
          <a:lstStyle/>
          <a:p>
            <a:pPr algn="ctr"/>
            <a:r>
              <a:rPr lang="en-IN" sz="1800" dirty="0">
                <a:solidFill>
                  <a:schemeClr val="bg1"/>
                </a:solidFill>
                <a:latin typeface="+mj-lt"/>
                <a:hlinkClick r:id="rId7" action="ppaction://hlinksldjump">
                  <a:extLst>
                    <a:ext uri="{A12FA001-AC4F-418D-AE19-62706E023703}">
                      <ahyp:hlinkClr xmlns:ahyp="http://schemas.microsoft.com/office/drawing/2018/hyperlinkcolor" val="tx"/>
                    </a:ext>
                  </a:extLst>
                </a:hlinkClick>
              </a:rPr>
              <a:t>Avg</a:t>
            </a:r>
          </a:p>
          <a:p>
            <a:pPr algn="ctr"/>
            <a:r>
              <a:rPr lang="en-IN" sz="1800" dirty="0">
                <a:solidFill>
                  <a:schemeClr val="bg1"/>
                </a:solidFill>
                <a:latin typeface="+mj-lt"/>
                <a:hlinkClick r:id="rId7" action="ppaction://hlinksldjump">
                  <a:extLst>
                    <a:ext uri="{A12FA001-AC4F-418D-AE19-62706E023703}">
                      <ahyp:hlinkClr xmlns:ahyp="http://schemas.microsoft.com/office/drawing/2018/hyperlinkcolor" val="tx"/>
                    </a:ext>
                  </a:extLst>
                </a:hlinkClick>
              </a:rPr>
              <a:t>Sentiment</a:t>
            </a:r>
            <a:endParaRPr lang="en-IN" sz="1800" dirty="0">
              <a:solidFill>
                <a:schemeClr val="bg1"/>
              </a:solidFill>
              <a:latin typeface="+mj-lt"/>
            </a:endParaRPr>
          </a:p>
        </p:txBody>
      </p:sp>
    </p:spTree>
    <p:extLst>
      <p:ext uri="{BB962C8B-B14F-4D97-AF65-F5344CB8AC3E}">
        <p14:creationId xmlns:p14="http://schemas.microsoft.com/office/powerpoint/2010/main" val="418658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B5A1CB20-177F-5128-EC50-CB38F5CA8850}"/>
              </a:ext>
            </a:extLst>
          </p:cNvPr>
          <p:cNvCxnSpPr>
            <a:cxnSpLocks/>
          </p:cNvCxnSpPr>
          <p:nvPr/>
        </p:nvCxnSpPr>
        <p:spPr>
          <a:xfrm>
            <a:off x="-1" y="245097"/>
            <a:ext cx="121920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6" name="Illustration" descr="Example of an illustration " title="Illustration for divider page"/>
          <p:cNvPicPr>
            <a:picLocks noGrp="1" noChangeAspect="1"/>
          </p:cNvPicPr>
          <p:nvPr>
            <p:ph type="pic" sz="quarter" idx="12"/>
          </p:nvPr>
        </p:nvPicPr>
        <p:blipFill>
          <a:blip r:embed="rId2"/>
          <a:srcRect t="3100" b="3100"/>
          <a:stretch>
            <a:fillRect/>
          </a:stretch>
        </p:blipFill>
        <p:spPr bwMode="gray"/>
      </p:pic>
      <p:sp>
        <p:nvSpPr>
          <p:cNvPr id="3" name="Divider"/>
          <p:cNvSpPr>
            <a:spLocks noGrp="1"/>
          </p:cNvSpPr>
          <p:nvPr>
            <p:ph type="ctrTitle"/>
          </p:nvPr>
        </p:nvSpPr>
        <p:spPr bwMode="gray"/>
        <p:txBody>
          <a:bodyPr/>
          <a:lstStyle/>
          <a:p>
            <a:pPr algn="ctr"/>
            <a:r>
              <a:rPr lang="en-US" dirty="0"/>
              <a:t>Issues </a:t>
            </a:r>
            <a:r>
              <a:rPr lang="en-US" dirty="0">
                <a:solidFill>
                  <a:schemeClr val="accent1"/>
                </a:solidFill>
              </a:rPr>
              <a:t>Found </a:t>
            </a:r>
            <a:r>
              <a:rPr lang="en-US" dirty="0"/>
              <a:t>in the </a:t>
            </a:r>
            <a:r>
              <a:rPr lang="en-US" dirty="0">
                <a:solidFill>
                  <a:schemeClr val="accent1"/>
                </a:solidFill>
              </a:rPr>
              <a:t>Analysis</a:t>
            </a:r>
          </a:p>
        </p:txBody>
      </p:sp>
      <p:sp>
        <p:nvSpPr>
          <p:cNvPr id="10" name="TextBox 9">
            <a:hlinkClick r:id="rId3" action="ppaction://hlinksldjump"/>
            <a:extLst>
              <a:ext uri="{FF2B5EF4-FFF2-40B4-BE49-F238E27FC236}">
                <a16:creationId xmlns:a16="http://schemas.microsoft.com/office/drawing/2014/main" id="{84B3B2C4-57C2-2F01-A939-C5EA67974405}"/>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12" name="TextBox 11">
            <a:hlinkClick r:id="rId4" action="ppaction://hlinksldjump"/>
            <a:extLst>
              <a:ext uri="{FF2B5EF4-FFF2-40B4-BE49-F238E27FC236}">
                <a16:creationId xmlns:a16="http://schemas.microsoft.com/office/drawing/2014/main" id="{CA550DBD-C7E5-77FF-7DD4-074A99E5258E}"/>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3" name="TextBox 12">
            <a:hlinkClick r:id="rId5" action="ppaction://hlinksldjump"/>
            <a:extLst>
              <a:ext uri="{FF2B5EF4-FFF2-40B4-BE49-F238E27FC236}">
                <a16:creationId xmlns:a16="http://schemas.microsoft.com/office/drawing/2014/main" id="{170FF139-17D1-255B-CE32-17710E72642D}"/>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20" name="Oval 19">
            <a:hlinkClick r:id="rId6" action="ppaction://hlinksldjump"/>
            <a:extLst>
              <a:ext uri="{FF2B5EF4-FFF2-40B4-BE49-F238E27FC236}">
                <a16:creationId xmlns:a16="http://schemas.microsoft.com/office/drawing/2014/main" id="{3B9DC52C-C839-6E27-2272-DAB4A88584DF}"/>
              </a:ext>
            </a:extLst>
          </p:cNvPr>
          <p:cNvSpPr/>
          <p:nvPr/>
        </p:nvSpPr>
        <p:spPr>
          <a:xfrm>
            <a:off x="10776029" y="2819882"/>
            <a:ext cx="1192193" cy="1218236"/>
          </a:xfrm>
          <a:prstGeom prst="ellipse">
            <a:avLst/>
          </a:prstGeom>
          <a:ln>
            <a:solidFill>
              <a:srgbClr val="FCCA25"/>
            </a:solidFill>
          </a:ln>
          <a:effectLst>
            <a:glow rad="279400">
              <a:srgbClr val="F4C452"/>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1" name="TextBox 20">
            <a:extLst>
              <a:ext uri="{FF2B5EF4-FFF2-40B4-BE49-F238E27FC236}">
                <a16:creationId xmlns:a16="http://schemas.microsoft.com/office/drawing/2014/main" id="{20D9713F-3B42-174B-637D-B8A5D06B9F75}"/>
              </a:ext>
            </a:extLst>
          </p:cNvPr>
          <p:cNvSpPr txBox="1"/>
          <p:nvPr/>
        </p:nvSpPr>
        <p:spPr>
          <a:xfrm>
            <a:off x="10750801" y="3105834"/>
            <a:ext cx="1242648" cy="646331"/>
          </a:xfrm>
          <a:prstGeom prst="rect">
            <a:avLst/>
          </a:prstGeom>
          <a:noFill/>
        </p:spPr>
        <p:txBody>
          <a:bodyPr wrap="none" rtlCol="0">
            <a:spAutoFit/>
          </a:bodyPr>
          <a:lstStyle/>
          <a:p>
            <a:pPr algn="ctr"/>
            <a:r>
              <a:rPr lang="en-IN" sz="1800" dirty="0">
                <a:solidFill>
                  <a:schemeClr val="bg1"/>
                </a:solidFill>
                <a:latin typeface="+mj-lt"/>
                <a:hlinkClick r:id="rId6" action="ppaction://hlinksldjump">
                  <a:extLst>
                    <a:ext uri="{A12FA001-AC4F-418D-AE19-62706E023703}">
                      <ahyp:hlinkClr xmlns:ahyp="http://schemas.microsoft.com/office/drawing/2018/hyperlinkcolor" val="tx"/>
                    </a:ext>
                  </a:extLst>
                </a:hlinkClick>
              </a:rPr>
              <a:t>Avg</a:t>
            </a:r>
          </a:p>
          <a:p>
            <a:pPr algn="ctr"/>
            <a:r>
              <a:rPr lang="en-IN" sz="1800" dirty="0">
                <a:solidFill>
                  <a:schemeClr val="bg1"/>
                </a:solidFill>
                <a:latin typeface="+mj-lt"/>
                <a:hlinkClick r:id="rId6" action="ppaction://hlinksldjump">
                  <a:extLst>
                    <a:ext uri="{A12FA001-AC4F-418D-AE19-62706E023703}">
                      <ahyp:hlinkClr xmlns:ahyp="http://schemas.microsoft.com/office/drawing/2018/hyperlinkcolor" val="tx"/>
                    </a:ext>
                  </a:extLst>
                </a:hlinkClick>
              </a:rPr>
              <a:t>Sentiment</a:t>
            </a:r>
            <a:endParaRPr lang="en-IN" sz="1800" dirty="0">
              <a:solidFill>
                <a:schemeClr val="bg1"/>
              </a:solidFill>
              <a:latin typeface="+mj-lt"/>
            </a:endParaRPr>
          </a:p>
        </p:txBody>
      </p:sp>
      <p:sp>
        <p:nvSpPr>
          <p:cNvPr id="24" name="TextBox 23">
            <a:hlinkClick r:id="rId7" action="ppaction://hlinksldjump"/>
            <a:extLst>
              <a:ext uri="{FF2B5EF4-FFF2-40B4-BE49-F238E27FC236}">
                <a16:creationId xmlns:a16="http://schemas.microsoft.com/office/drawing/2014/main" id="{DABE6467-A2BD-C739-0B1B-16318FD5668F}"/>
              </a:ext>
            </a:extLst>
          </p:cNvPr>
          <p:cNvSpPr txBox="1"/>
          <p:nvPr/>
        </p:nvSpPr>
        <p:spPr>
          <a:xfrm>
            <a:off x="1609453" y="89641"/>
            <a:ext cx="1172116"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Tree>
    <p:extLst>
      <p:ext uri="{BB962C8B-B14F-4D97-AF65-F5344CB8AC3E}">
        <p14:creationId xmlns:p14="http://schemas.microsoft.com/office/powerpoint/2010/main" val="385343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15306-4FC0-1CCD-03C9-3E9A5FDD23D7}"/>
              </a:ext>
            </a:extLst>
          </p:cNvPr>
          <p:cNvPicPr>
            <a:picLocks noChangeAspect="1"/>
          </p:cNvPicPr>
          <p:nvPr/>
        </p:nvPicPr>
        <p:blipFill>
          <a:blip r:embed="rId2"/>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31CE8C8A-DCEA-B995-D540-73F1CE6D69D1}"/>
              </a:ext>
            </a:extLst>
          </p:cNvPr>
          <p:cNvSpPr txBox="1"/>
          <p:nvPr/>
        </p:nvSpPr>
        <p:spPr>
          <a:xfrm>
            <a:off x="12700" y="5016500"/>
            <a:ext cx="12179299" cy="954107"/>
          </a:xfrm>
          <a:prstGeom prst="rect">
            <a:avLst/>
          </a:prstGeom>
          <a:noFill/>
        </p:spPr>
        <p:txBody>
          <a:bodyPr wrap="square" rtlCol="0">
            <a:spAutoFit/>
          </a:bodyPr>
          <a:lstStyle/>
          <a:p>
            <a:pPr algn="ctr"/>
            <a:r>
              <a:rPr lang="en-IN" sz="2800" dirty="0">
                <a:latin typeface="+mj-lt"/>
              </a:rPr>
              <a:t>We can clearly see a drastic drop in </a:t>
            </a:r>
            <a:r>
              <a:rPr lang="en-IN" sz="2800" dirty="0">
                <a:solidFill>
                  <a:schemeClr val="accent1"/>
                </a:solidFill>
                <a:latin typeface="+mj-lt"/>
              </a:rPr>
              <a:t>United States</a:t>
            </a:r>
            <a:r>
              <a:rPr lang="en-IN" sz="2800" dirty="0">
                <a:latin typeface="+mj-lt"/>
              </a:rPr>
              <a:t>, in the </a:t>
            </a:r>
          </a:p>
          <a:p>
            <a:pPr algn="ctr"/>
            <a:r>
              <a:rPr lang="en-IN" sz="2800" dirty="0">
                <a:solidFill>
                  <a:schemeClr val="accent1"/>
                </a:solidFill>
                <a:latin typeface="+mj-lt"/>
              </a:rPr>
              <a:t>average sentiment score</a:t>
            </a:r>
            <a:r>
              <a:rPr lang="en-IN" sz="2800" dirty="0">
                <a:latin typeface="+mj-lt"/>
              </a:rPr>
              <a:t> as compared to others.</a:t>
            </a:r>
          </a:p>
        </p:txBody>
      </p:sp>
      <p:cxnSp>
        <p:nvCxnSpPr>
          <p:cNvPr id="8" name="Straight Arrow Connector 7">
            <a:extLst>
              <a:ext uri="{FF2B5EF4-FFF2-40B4-BE49-F238E27FC236}">
                <a16:creationId xmlns:a16="http://schemas.microsoft.com/office/drawing/2014/main" id="{8DEBDF4C-C418-C46F-9C21-17CE5E8BB8FE}"/>
              </a:ext>
            </a:extLst>
          </p:cNvPr>
          <p:cNvCxnSpPr>
            <a:cxnSpLocks/>
          </p:cNvCxnSpPr>
          <p:nvPr/>
        </p:nvCxnSpPr>
        <p:spPr>
          <a:xfrm flipV="1">
            <a:off x="381000" y="4495800"/>
            <a:ext cx="0" cy="12319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49621C-AF63-2B90-D3C1-96A0917EA185}"/>
              </a:ext>
            </a:extLst>
          </p:cNvPr>
          <p:cNvCxnSpPr/>
          <p:nvPr/>
        </p:nvCxnSpPr>
        <p:spPr>
          <a:xfrm>
            <a:off x="381000" y="5727700"/>
            <a:ext cx="1701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C13A0-49AA-4DD3-300E-DBC6E10DB36A}"/>
              </a:ext>
            </a:extLst>
          </p:cNvPr>
          <p:cNvSpPr/>
          <p:nvPr/>
        </p:nvSpPr>
        <p:spPr>
          <a:xfrm>
            <a:off x="95251" y="520988"/>
            <a:ext cx="3975098" cy="44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63D3556-1EDD-BD91-9F4D-2ECD2EE0DB05}"/>
              </a:ext>
            </a:extLst>
          </p:cNvPr>
          <p:cNvSpPr txBox="1"/>
          <p:nvPr/>
        </p:nvSpPr>
        <p:spPr>
          <a:xfrm>
            <a:off x="921923" y="603767"/>
            <a:ext cx="10348154" cy="584775"/>
          </a:xfrm>
          <a:prstGeom prst="rect">
            <a:avLst/>
          </a:prstGeom>
          <a:noFill/>
        </p:spPr>
        <p:txBody>
          <a:bodyPr wrap="none" rtlCol="0">
            <a:spAutoFit/>
          </a:bodyPr>
          <a:lstStyle/>
          <a:p>
            <a:r>
              <a:rPr lang="en-IN" sz="3200" dirty="0">
                <a:latin typeface="+mj-lt"/>
              </a:rPr>
              <a:t>Using</a:t>
            </a:r>
            <a:r>
              <a:rPr lang="en-IN" sz="3200" dirty="0">
                <a:solidFill>
                  <a:schemeClr val="accent1"/>
                </a:solidFill>
                <a:latin typeface="+mj-lt"/>
              </a:rPr>
              <a:t> NPS </a:t>
            </a:r>
            <a:r>
              <a:rPr lang="en-IN" sz="3200" dirty="0">
                <a:latin typeface="+mj-lt"/>
              </a:rPr>
              <a:t>+</a:t>
            </a:r>
            <a:r>
              <a:rPr lang="en-IN" sz="3200" dirty="0">
                <a:solidFill>
                  <a:schemeClr val="accent1"/>
                </a:solidFill>
                <a:latin typeface="+mj-lt"/>
              </a:rPr>
              <a:t> Refund</a:t>
            </a:r>
            <a:r>
              <a:rPr lang="en-IN" sz="3200" dirty="0">
                <a:latin typeface="+mj-lt"/>
              </a:rPr>
              <a:t>/</a:t>
            </a:r>
            <a:r>
              <a:rPr lang="en-IN" sz="3200" dirty="0">
                <a:solidFill>
                  <a:schemeClr val="accent1"/>
                </a:solidFill>
                <a:latin typeface="+mj-lt"/>
              </a:rPr>
              <a:t>Revenue </a:t>
            </a:r>
            <a:r>
              <a:rPr lang="en-IN" sz="3200" dirty="0">
                <a:latin typeface="+mj-lt"/>
              </a:rPr>
              <a:t>Ratio to spot the problem</a:t>
            </a:r>
          </a:p>
        </p:txBody>
      </p:sp>
      <p:cxnSp>
        <p:nvCxnSpPr>
          <p:cNvPr id="14" name="Straight Arrow Connector 13">
            <a:extLst>
              <a:ext uri="{FF2B5EF4-FFF2-40B4-BE49-F238E27FC236}">
                <a16:creationId xmlns:a16="http://schemas.microsoft.com/office/drawing/2014/main" id="{43B7D9E3-5D98-AE04-FE2A-DF44777D286E}"/>
              </a:ext>
            </a:extLst>
          </p:cNvPr>
          <p:cNvCxnSpPr>
            <a:cxnSpLocks/>
          </p:cNvCxnSpPr>
          <p:nvPr/>
        </p:nvCxnSpPr>
        <p:spPr>
          <a:xfrm>
            <a:off x="-1" y="245097"/>
            <a:ext cx="121920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hlinkClick r:id="rId3" action="ppaction://hlinksldjump"/>
            <a:extLst>
              <a:ext uri="{FF2B5EF4-FFF2-40B4-BE49-F238E27FC236}">
                <a16:creationId xmlns:a16="http://schemas.microsoft.com/office/drawing/2014/main" id="{112518A7-5253-952D-6994-80D7E7C57962}"/>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16" name="TextBox 15">
            <a:hlinkClick r:id="rId4" action="ppaction://hlinksldjump"/>
            <a:extLst>
              <a:ext uri="{FF2B5EF4-FFF2-40B4-BE49-F238E27FC236}">
                <a16:creationId xmlns:a16="http://schemas.microsoft.com/office/drawing/2014/main" id="{8BCC0F4C-89BB-93B7-2AE2-BFFC3B652055}"/>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7" name="TextBox 16">
            <a:hlinkClick r:id="rId5" action="ppaction://hlinksldjump"/>
            <a:extLst>
              <a:ext uri="{FF2B5EF4-FFF2-40B4-BE49-F238E27FC236}">
                <a16:creationId xmlns:a16="http://schemas.microsoft.com/office/drawing/2014/main" id="{8941FE92-4296-7215-638A-F96C397A8BD1}"/>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18" name="TextBox 17">
            <a:hlinkClick r:id="rId6" action="ppaction://hlinksldjump"/>
            <a:extLst>
              <a:ext uri="{FF2B5EF4-FFF2-40B4-BE49-F238E27FC236}">
                <a16:creationId xmlns:a16="http://schemas.microsoft.com/office/drawing/2014/main" id="{A17D533F-2D36-68F2-B400-1CA5C5E4C1D9}"/>
              </a:ext>
            </a:extLst>
          </p:cNvPr>
          <p:cNvSpPr txBox="1"/>
          <p:nvPr/>
        </p:nvSpPr>
        <p:spPr>
          <a:xfrm>
            <a:off x="1609453" y="89641"/>
            <a:ext cx="1172116"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Tree>
    <p:extLst>
      <p:ext uri="{BB962C8B-B14F-4D97-AF65-F5344CB8AC3E}">
        <p14:creationId xmlns:p14="http://schemas.microsoft.com/office/powerpoint/2010/main" val="615550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1E5C16D-1BC9-5325-9C08-F1C00DDF671E}"/>
              </a:ext>
            </a:extLst>
          </p:cNvPr>
          <p:cNvSpPr/>
          <p:nvPr/>
        </p:nvSpPr>
        <p:spPr>
          <a:xfrm>
            <a:off x="8978900" y="0"/>
            <a:ext cx="3213100" cy="1530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580022EE-D940-0AB0-49C0-97939F3C899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cxnSp>
        <p:nvCxnSpPr>
          <p:cNvPr id="3" name="Straight Arrow Connector 2">
            <a:extLst>
              <a:ext uri="{FF2B5EF4-FFF2-40B4-BE49-F238E27FC236}">
                <a16:creationId xmlns:a16="http://schemas.microsoft.com/office/drawing/2014/main" id="{AE0CB62A-47AD-455D-6B16-F8FCC75D58D3}"/>
              </a:ext>
            </a:extLst>
          </p:cNvPr>
          <p:cNvCxnSpPr>
            <a:cxnSpLocks/>
          </p:cNvCxnSpPr>
          <p:nvPr/>
        </p:nvCxnSpPr>
        <p:spPr>
          <a:xfrm>
            <a:off x="-1" y="245097"/>
            <a:ext cx="121920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AA8B08B8-C622-1CFA-CABE-5EF1E65959DF}"/>
              </a:ext>
            </a:extLst>
          </p:cNvPr>
          <p:cNvSpPr txBox="1">
            <a:spLocks/>
          </p:cNvSpPr>
          <p:nvPr/>
        </p:nvSpPr>
        <p:spPr bwMode="gray">
          <a:xfrm>
            <a:off x="1" y="455167"/>
            <a:ext cx="12192000" cy="369236"/>
          </a:xfrm>
          <a:prstGeom prst="rect">
            <a:avLst/>
          </a:prstGeom>
        </p:spPr>
        <p:txBody>
          <a:bodyPr>
            <a:normAutofit fontScale="6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solidFill>
                  <a:schemeClr val="tx1"/>
                </a:solidFill>
              </a:rPr>
              <a:t>US</a:t>
            </a:r>
            <a:endParaRPr lang="en-US" dirty="0">
              <a:solidFill>
                <a:schemeClr val="tx1"/>
              </a:solidFill>
            </a:endParaRPr>
          </a:p>
        </p:txBody>
      </p:sp>
      <p:sp>
        <p:nvSpPr>
          <p:cNvPr id="5" name="TextBox 4">
            <a:hlinkClick r:id="rId2" action="ppaction://hlinksldjump"/>
            <a:extLst>
              <a:ext uri="{FF2B5EF4-FFF2-40B4-BE49-F238E27FC236}">
                <a16:creationId xmlns:a16="http://schemas.microsoft.com/office/drawing/2014/main" id="{7923D517-78D1-22BB-D93A-9BD10D4485A1}"/>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6" name="TextBox 5">
            <a:hlinkClick r:id="rId3" action="ppaction://hlinksldjump"/>
            <a:extLst>
              <a:ext uri="{FF2B5EF4-FFF2-40B4-BE49-F238E27FC236}">
                <a16:creationId xmlns:a16="http://schemas.microsoft.com/office/drawing/2014/main" id="{052A2C94-A7EC-D883-6EF0-E8947480BB81}"/>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7" name="TextBox 6">
            <a:hlinkClick r:id="rId4" action="ppaction://hlinksldjump"/>
            <a:extLst>
              <a:ext uri="{FF2B5EF4-FFF2-40B4-BE49-F238E27FC236}">
                <a16:creationId xmlns:a16="http://schemas.microsoft.com/office/drawing/2014/main" id="{6221D497-8C76-3EE6-3692-E92FD3BB5111}"/>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8" name="TextBox 7">
            <a:hlinkClick r:id="rId5" action="ppaction://hlinksldjump"/>
            <a:extLst>
              <a:ext uri="{FF2B5EF4-FFF2-40B4-BE49-F238E27FC236}">
                <a16:creationId xmlns:a16="http://schemas.microsoft.com/office/drawing/2014/main" id="{94F2B689-742F-3F99-8BC7-5F4A6F684857}"/>
              </a:ext>
            </a:extLst>
          </p:cNvPr>
          <p:cNvSpPr txBox="1"/>
          <p:nvPr/>
        </p:nvSpPr>
        <p:spPr>
          <a:xfrm>
            <a:off x="1609453" y="89641"/>
            <a:ext cx="1172116"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pic>
        <p:nvPicPr>
          <p:cNvPr id="10" name="Picture 9">
            <a:extLst>
              <a:ext uri="{FF2B5EF4-FFF2-40B4-BE49-F238E27FC236}">
                <a16:creationId xmlns:a16="http://schemas.microsoft.com/office/drawing/2014/main" id="{369967BD-CE40-B6D8-3C36-D435F8F1CEBB}"/>
              </a:ext>
            </a:extLst>
          </p:cNvPr>
          <p:cNvPicPr>
            <a:picLocks noChangeAspect="1"/>
          </p:cNvPicPr>
          <p:nvPr/>
        </p:nvPicPr>
        <p:blipFill>
          <a:blip r:embed="rId6"/>
          <a:stretch>
            <a:fillRect/>
          </a:stretch>
        </p:blipFill>
        <p:spPr>
          <a:xfrm>
            <a:off x="-996" y="1522152"/>
            <a:ext cx="12192000" cy="3797394"/>
          </a:xfrm>
          <a:prstGeom prst="rect">
            <a:avLst/>
          </a:prstGeom>
        </p:spPr>
      </p:pic>
      <p:sp>
        <p:nvSpPr>
          <p:cNvPr id="14" name="Rectangle 13">
            <a:extLst>
              <a:ext uri="{FF2B5EF4-FFF2-40B4-BE49-F238E27FC236}">
                <a16:creationId xmlns:a16="http://schemas.microsoft.com/office/drawing/2014/main" id="{72C08FA4-1B17-4F31-5289-F19E603D9D38}"/>
              </a:ext>
            </a:extLst>
          </p:cNvPr>
          <p:cNvSpPr/>
          <p:nvPr/>
        </p:nvSpPr>
        <p:spPr>
          <a:xfrm>
            <a:off x="-2" y="5327696"/>
            <a:ext cx="12192001" cy="1530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07E81D1-59A4-DB54-742B-45249DE920D2}"/>
              </a:ext>
            </a:extLst>
          </p:cNvPr>
          <p:cNvSpPr txBox="1"/>
          <p:nvPr/>
        </p:nvSpPr>
        <p:spPr>
          <a:xfrm>
            <a:off x="666740" y="4930124"/>
            <a:ext cx="383700" cy="215444"/>
          </a:xfrm>
          <a:prstGeom prst="rect">
            <a:avLst/>
          </a:prstGeom>
          <a:noFill/>
        </p:spPr>
        <p:txBody>
          <a:bodyPr wrap="square" rtlCol="0">
            <a:spAutoFit/>
          </a:bodyPr>
          <a:lstStyle/>
          <a:p>
            <a:r>
              <a:rPr lang="en-IN" sz="800" dirty="0"/>
              <a:t>0.1</a:t>
            </a:r>
          </a:p>
        </p:txBody>
      </p:sp>
      <p:sp>
        <p:nvSpPr>
          <p:cNvPr id="16" name="TextBox 15">
            <a:extLst>
              <a:ext uri="{FF2B5EF4-FFF2-40B4-BE49-F238E27FC236}">
                <a16:creationId xmlns:a16="http://schemas.microsoft.com/office/drawing/2014/main" id="{27D39202-6361-D24A-AE5D-DA94CF782DE8}"/>
              </a:ext>
            </a:extLst>
          </p:cNvPr>
          <p:cNvSpPr txBox="1"/>
          <p:nvPr/>
        </p:nvSpPr>
        <p:spPr>
          <a:xfrm>
            <a:off x="1080754" y="4932615"/>
            <a:ext cx="383700" cy="215444"/>
          </a:xfrm>
          <a:prstGeom prst="rect">
            <a:avLst/>
          </a:prstGeom>
          <a:noFill/>
        </p:spPr>
        <p:txBody>
          <a:bodyPr wrap="square" rtlCol="0">
            <a:spAutoFit/>
          </a:bodyPr>
          <a:lstStyle/>
          <a:p>
            <a:r>
              <a:rPr lang="en-IN" sz="800" dirty="0"/>
              <a:t>0.1</a:t>
            </a:r>
          </a:p>
        </p:txBody>
      </p:sp>
      <p:sp>
        <p:nvSpPr>
          <p:cNvPr id="17" name="TextBox 16">
            <a:extLst>
              <a:ext uri="{FF2B5EF4-FFF2-40B4-BE49-F238E27FC236}">
                <a16:creationId xmlns:a16="http://schemas.microsoft.com/office/drawing/2014/main" id="{717860B5-D3BD-E75D-165A-8DCAACA5C885}"/>
              </a:ext>
            </a:extLst>
          </p:cNvPr>
          <p:cNvSpPr txBox="1"/>
          <p:nvPr/>
        </p:nvSpPr>
        <p:spPr>
          <a:xfrm>
            <a:off x="1502244" y="4930118"/>
            <a:ext cx="383700" cy="215444"/>
          </a:xfrm>
          <a:prstGeom prst="rect">
            <a:avLst/>
          </a:prstGeom>
          <a:noFill/>
        </p:spPr>
        <p:txBody>
          <a:bodyPr wrap="square" rtlCol="0">
            <a:spAutoFit/>
          </a:bodyPr>
          <a:lstStyle/>
          <a:p>
            <a:r>
              <a:rPr lang="en-IN" sz="800" dirty="0"/>
              <a:t>0.2</a:t>
            </a:r>
          </a:p>
        </p:txBody>
      </p:sp>
    </p:spTree>
    <p:extLst>
      <p:ext uri="{BB962C8B-B14F-4D97-AF65-F5344CB8AC3E}">
        <p14:creationId xmlns:p14="http://schemas.microsoft.com/office/powerpoint/2010/main" val="199385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283D49-BBE2-8EF6-7A68-6A2C3C939059}"/>
              </a:ext>
            </a:extLst>
          </p:cNvPr>
          <p:cNvPicPr>
            <a:picLocks noChangeAspect="1"/>
          </p:cNvPicPr>
          <p:nvPr/>
        </p:nvPicPr>
        <p:blipFill>
          <a:blip r:embed="rId2"/>
          <a:stretch>
            <a:fillRect/>
          </a:stretch>
        </p:blipFill>
        <p:spPr>
          <a:xfrm>
            <a:off x="1" y="920652"/>
            <a:ext cx="12192000" cy="5016696"/>
          </a:xfrm>
          <a:prstGeom prst="rect">
            <a:avLst/>
          </a:prstGeom>
        </p:spPr>
      </p:pic>
      <p:cxnSp>
        <p:nvCxnSpPr>
          <p:cNvPr id="20" name="Straight Arrow Connector 19">
            <a:extLst>
              <a:ext uri="{FF2B5EF4-FFF2-40B4-BE49-F238E27FC236}">
                <a16:creationId xmlns:a16="http://schemas.microsoft.com/office/drawing/2014/main" id="{47EF2178-99C4-8C60-0027-C7F6C1FDA836}"/>
              </a:ext>
            </a:extLst>
          </p:cNvPr>
          <p:cNvCxnSpPr>
            <a:cxnSpLocks/>
          </p:cNvCxnSpPr>
          <p:nvPr/>
        </p:nvCxnSpPr>
        <p:spPr>
          <a:xfrm>
            <a:off x="-1" y="245097"/>
            <a:ext cx="94173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itle">
            <a:extLst>
              <a:ext uri="{FF2B5EF4-FFF2-40B4-BE49-F238E27FC236}">
                <a16:creationId xmlns:a16="http://schemas.microsoft.com/office/drawing/2014/main" id="{5BB1B1DE-B140-8860-7304-1BA252CDAD8D}"/>
              </a:ext>
            </a:extLst>
          </p:cNvPr>
          <p:cNvSpPr>
            <a:spLocks noGrp="1"/>
          </p:cNvSpPr>
          <p:nvPr>
            <p:ph type="title"/>
          </p:nvPr>
        </p:nvSpPr>
        <p:spPr bwMode="gray">
          <a:xfrm>
            <a:off x="1" y="455167"/>
            <a:ext cx="12192000" cy="369236"/>
          </a:xfrm>
        </p:spPr>
        <p:txBody>
          <a:bodyPr>
            <a:normAutofit fontScale="90000"/>
          </a:bodyPr>
          <a:lstStyle/>
          <a:p>
            <a:pPr algn="ctr"/>
            <a:r>
              <a:rPr lang="en-US" dirty="0">
                <a:solidFill>
                  <a:schemeClr val="tx1"/>
                </a:solidFill>
              </a:rPr>
              <a:t>US</a:t>
            </a:r>
          </a:p>
        </p:txBody>
      </p:sp>
      <p:cxnSp>
        <p:nvCxnSpPr>
          <p:cNvPr id="11" name="Straight Connector 10">
            <a:extLst>
              <a:ext uri="{FF2B5EF4-FFF2-40B4-BE49-F238E27FC236}">
                <a16:creationId xmlns:a16="http://schemas.microsoft.com/office/drawing/2014/main" id="{2667AED9-0523-AC61-AFF0-F35878361469}"/>
              </a:ext>
            </a:extLst>
          </p:cNvPr>
          <p:cNvCxnSpPr>
            <a:cxnSpLocks/>
          </p:cNvCxnSpPr>
          <p:nvPr/>
        </p:nvCxnSpPr>
        <p:spPr>
          <a:xfrm>
            <a:off x="11095348" y="911225"/>
            <a:ext cx="1087224" cy="776173"/>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A918F5F-92D2-F25D-F029-524CD0785137}"/>
              </a:ext>
            </a:extLst>
          </p:cNvPr>
          <p:cNvCxnSpPr/>
          <p:nvPr/>
        </p:nvCxnSpPr>
        <p:spPr>
          <a:xfrm>
            <a:off x="12105586" y="912793"/>
            <a:ext cx="0" cy="50166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B70AB8-3695-A0B0-C6F8-29BF7F0ACA17}"/>
              </a:ext>
            </a:extLst>
          </p:cNvPr>
          <p:cNvCxnSpPr>
            <a:cxnSpLocks/>
          </p:cNvCxnSpPr>
          <p:nvPr/>
        </p:nvCxnSpPr>
        <p:spPr>
          <a:xfrm>
            <a:off x="9681328" y="920652"/>
            <a:ext cx="2510672" cy="36139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a:hlinkClick r:id="rId3" action="ppaction://hlinksldjump"/>
            <a:extLst>
              <a:ext uri="{FF2B5EF4-FFF2-40B4-BE49-F238E27FC236}">
                <a16:creationId xmlns:a16="http://schemas.microsoft.com/office/drawing/2014/main" id="{841AA078-3EA7-73D3-900D-3C44DAE3710F}"/>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23" name="TextBox 22">
            <a:hlinkClick r:id="rId4" action="ppaction://hlinksldjump"/>
            <a:extLst>
              <a:ext uri="{FF2B5EF4-FFF2-40B4-BE49-F238E27FC236}">
                <a16:creationId xmlns:a16="http://schemas.microsoft.com/office/drawing/2014/main" id="{F23FF95C-E9CB-D7C3-BEA8-16803E61C44B}"/>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24" name="TextBox 23">
            <a:hlinkClick r:id="rId5" action="ppaction://hlinksldjump"/>
            <a:extLst>
              <a:ext uri="{FF2B5EF4-FFF2-40B4-BE49-F238E27FC236}">
                <a16:creationId xmlns:a16="http://schemas.microsoft.com/office/drawing/2014/main" id="{70E82C89-F5B8-764E-A525-22979B5C04DC}"/>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22" name="TextBox 21">
            <a:hlinkClick r:id="rId6" action="ppaction://hlinksldjump"/>
            <a:extLst>
              <a:ext uri="{FF2B5EF4-FFF2-40B4-BE49-F238E27FC236}">
                <a16:creationId xmlns:a16="http://schemas.microsoft.com/office/drawing/2014/main" id="{D6C8B520-BB08-2769-2B74-073F854CE1F3}"/>
              </a:ext>
            </a:extLst>
          </p:cNvPr>
          <p:cNvSpPr txBox="1"/>
          <p:nvPr/>
        </p:nvSpPr>
        <p:spPr>
          <a:xfrm>
            <a:off x="1609453" y="89641"/>
            <a:ext cx="1172116"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27" name="Oval 26">
            <a:hlinkClick r:id="rId7" action="ppaction://hlinksldjump"/>
            <a:extLst>
              <a:ext uri="{FF2B5EF4-FFF2-40B4-BE49-F238E27FC236}">
                <a16:creationId xmlns:a16="http://schemas.microsoft.com/office/drawing/2014/main" id="{90B44C90-2218-886B-0B4F-40AF9A5DEA05}"/>
              </a:ext>
            </a:extLst>
          </p:cNvPr>
          <p:cNvSpPr/>
          <p:nvPr/>
        </p:nvSpPr>
        <p:spPr>
          <a:xfrm>
            <a:off x="5499903" y="1687398"/>
            <a:ext cx="1192193" cy="1218236"/>
          </a:xfrm>
          <a:prstGeom prst="ellipse">
            <a:avLst/>
          </a:prstGeom>
          <a:ln>
            <a:solidFill>
              <a:srgbClr val="FCCA25"/>
            </a:solidFill>
          </a:ln>
          <a:effectLst>
            <a:glow rad="279400">
              <a:srgbClr val="F4C452"/>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8" name="TextBox 27">
            <a:extLst>
              <a:ext uri="{FF2B5EF4-FFF2-40B4-BE49-F238E27FC236}">
                <a16:creationId xmlns:a16="http://schemas.microsoft.com/office/drawing/2014/main" id="{E549419B-2466-0767-0224-F1E8CAE821F4}"/>
              </a:ext>
            </a:extLst>
          </p:cNvPr>
          <p:cNvSpPr txBox="1"/>
          <p:nvPr/>
        </p:nvSpPr>
        <p:spPr>
          <a:xfrm>
            <a:off x="5474675" y="1973350"/>
            <a:ext cx="1242648" cy="646331"/>
          </a:xfrm>
          <a:prstGeom prst="rect">
            <a:avLst/>
          </a:prstGeom>
          <a:noFill/>
        </p:spPr>
        <p:txBody>
          <a:bodyPr wrap="none" rtlCol="0">
            <a:spAutoFit/>
          </a:bodyPr>
          <a:lstStyle/>
          <a:p>
            <a:pPr algn="ctr"/>
            <a:r>
              <a:rPr lang="en-IN" sz="1800" dirty="0">
                <a:solidFill>
                  <a:schemeClr val="bg1"/>
                </a:solidFill>
                <a:latin typeface="+mj-lt"/>
                <a:hlinkClick r:id="rId7" action="ppaction://hlinksldjump">
                  <a:extLst>
                    <a:ext uri="{A12FA001-AC4F-418D-AE19-62706E023703}">
                      <ahyp:hlinkClr xmlns:ahyp="http://schemas.microsoft.com/office/drawing/2018/hyperlinkcolor" val="tx"/>
                    </a:ext>
                  </a:extLst>
                </a:hlinkClick>
              </a:rPr>
              <a:t>Avg</a:t>
            </a:r>
          </a:p>
          <a:p>
            <a:pPr algn="ctr"/>
            <a:r>
              <a:rPr lang="en-IN" sz="1800" dirty="0">
                <a:solidFill>
                  <a:schemeClr val="bg1"/>
                </a:solidFill>
                <a:latin typeface="+mj-lt"/>
                <a:hlinkClick r:id="rId7" action="ppaction://hlinksldjump">
                  <a:extLst>
                    <a:ext uri="{A12FA001-AC4F-418D-AE19-62706E023703}">
                      <ahyp:hlinkClr xmlns:ahyp="http://schemas.microsoft.com/office/drawing/2018/hyperlinkcolor" val="tx"/>
                    </a:ext>
                  </a:extLst>
                </a:hlinkClick>
              </a:rPr>
              <a:t>Sentiment</a:t>
            </a:r>
            <a:endParaRPr lang="en-IN" sz="1800" dirty="0">
              <a:solidFill>
                <a:schemeClr val="bg1"/>
              </a:solidFill>
              <a:latin typeface="+mj-lt"/>
            </a:endParaRPr>
          </a:p>
        </p:txBody>
      </p:sp>
    </p:spTree>
    <p:extLst>
      <p:ext uri="{BB962C8B-B14F-4D97-AF65-F5344CB8AC3E}">
        <p14:creationId xmlns:p14="http://schemas.microsoft.com/office/powerpoint/2010/main" val="55699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AA29F-A7E1-D080-2BC6-15476DE016B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3706923" y="2095384"/>
            <a:ext cx="4778154" cy="2667231"/>
          </a:xfrm>
          <a:prstGeom prst="rect">
            <a:avLst/>
          </a:prstGeom>
        </p:spPr>
      </p:pic>
      <p:sp>
        <p:nvSpPr>
          <p:cNvPr id="6" name="TextBox 5">
            <a:extLst>
              <a:ext uri="{FF2B5EF4-FFF2-40B4-BE49-F238E27FC236}">
                <a16:creationId xmlns:a16="http://schemas.microsoft.com/office/drawing/2014/main" id="{FDF3433E-5EB6-2F02-2FE8-CF82046E4F73}"/>
              </a:ext>
            </a:extLst>
          </p:cNvPr>
          <p:cNvSpPr txBox="1"/>
          <p:nvPr/>
        </p:nvSpPr>
        <p:spPr>
          <a:xfrm>
            <a:off x="2755983" y="877853"/>
            <a:ext cx="6680034" cy="584775"/>
          </a:xfrm>
          <a:prstGeom prst="rect">
            <a:avLst/>
          </a:prstGeom>
          <a:noFill/>
        </p:spPr>
        <p:txBody>
          <a:bodyPr wrap="none" rtlCol="0">
            <a:spAutoFit/>
          </a:bodyPr>
          <a:lstStyle/>
          <a:p>
            <a:r>
              <a:rPr lang="en-IN" sz="3200" dirty="0">
                <a:latin typeface="+mj-lt"/>
              </a:rPr>
              <a:t>Potential </a:t>
            </a:r>
            <a:r>
              <a:rPr lang="en-IN" sz="3200" dirty="0">
                <a:solidFill>
                  <a:schemeClr val="accent1"/>
                </a:solidFill>
                <a:latin typeface="+mj-lt"/>
              </a:rPr>
              <a:t>Quality Issue </a:t>
            </a:r>
            <a:r>
              <a:rPr lang="en-IN" sz="3200" dirty="0">
                <a:latin typeface="+mj-lt"/>
              </a:rPr>
              <a:t>in San Diego</a:t>
            </a:r>
          </a:p>
        </p:txBody>
      </p:sp>
      <p:cxnSp>
        <p:nvCxnSpPr>
          <p:cNvPr id="7" name="Straight Arrow Connector 6">
            <a:extLst>
              <a:ext uri="{FF2B5EF4-FFF2-40B4-BE49-F238E27FC236}">
                <a16:creationId xmlns:a16="http://schemas.microsoft.com/office/drawing/2014/main" id="{9C8D8D6D-E213-2007-EF03-B379CBBAAA5B}"/>
              </a:ext>
            </a:extLst>
          </p:cNvPr>
          <p:cNvCxnSpPr>
            <a:cxnSpLocks/>
          </p:cNvCxnSpPr>
          <p:nvPr/>
        </p:nvCxnSpPr>
        <p:spPr>
          <a:xfrm>
            <a:off x="-1" y="245097"/>
            <a:ext cx="94173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hlinkClick r:id="rId4" action="ppaction://hlinksldjump"/>
            <a:extLst>
              <a:ext uri="{FF2B5EF4-FFF2-40B4-BE49-F238E27FC236}">
                <a16:creationId xmlns:a16="http://schemas.microsoft.com/office/drawing/2014/main" id="{7F08E6B9-8236-7D84-BACF-E5373B8510A8}"/>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9" name="TextBox 8">
            <a:hlinkClick r:id="rId5" action="ppaction://hlinksldjump"/>
            <a:extLst>
              <a:ext uri="{FF2B5EF4-FFF2-40B4-BE49-F238E27FC236}">
                <a16:creationId xmlns:a16="http://schemas.microsoft.com/office/drawing/2014/main" id="{59A571FB-42FB-78EF-5A54-25AB783BFA92}"/>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0" name="TextBox 9">
            <a:hlinkClick r:id="rId6" action="ppaction://hlinksldjump"/>
            <a:extLst>
              <a:ext uri="{FF2B5EF4-FFF2-40B4-BE49-F238E27FC236}">
                <a16:creationId xmlns:a16="http://schemas.microsoft.com/office/drawing/2014/main" id="{4863E44E-8D1B-C8C9-8125-17A740914243}"/>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11" name="TextBox 10">
            <a:hlinkClick r:id="rId7" action="ppaction://hlinksldjump"/>
            <a:extLst>
              <a:ext uri="{FF2B5EF4-FFF2-40B4-BE49-F238E27FC236}">
                <a16:creationId xmlns:a16="http://schemas.microsoft.com/office/drawing/2014/main" id="{C98E58B6-31FD-E5EC-7FBF-0B384269F0D7}"/>
              </a:ext>
            </a:extLst>
          </p:cNvPr>
          <p:cNvSpPr txBox="1"/>
          <p:nvPr/>
        </p:nvSpPr>
        <p:spPr>
          <a:xfrm>
            <a:off x="1609453" y="89641"/>
            <a:ext cx="1172116"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Tree>
    <p:extLst>
      <p:ext uri="{BB962C8B-B14F-4D97-AF65-F5344CB8AC3E}">
        <p14:creationId xmlns:p14="http://schemas.microsoft.com/office/powerpoint/2010/main" val="2958524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95C4BE-1A92-28DC-0376-5142C87323F2}"/>
              </a:ext>
            </a:extLst>
          </p:cNvPr>
          <p:cNvPicPr>
            <a:picLocks noChangeAspect="1"/>
          </p:cNvPicPr>
          <p:nvPr/>
        </p:nvPicPr>
        <p:blipFill>
          <a:blip r:embed="rId2"/>
          <a:stretch>
            <a:fillRect/>
          </a:stretch>
        </p:blipFill>
        <p:spPr>
          <a:xfrm>
            <a:off x="982537" y="788441"/>
            <a:ext cx="10226926" cy="5281118"/>
          </a:xfrm>
          <a:prstGeom prst="rect">
            <a:avLst/>
          </a:prstGeom>
        </p:spPr>
      </p:pic>
      <p:sp>
        <p:nvSpPr>
          <p:cNvPr id="6" name="TextBox 5">
            <a:extLst>
              <a:ext uri="{FF2B5EF4-FFF2-40B4-BE49-F238E27FC236}">
                <a16:creationId xmlns:a16="http://schemas.microsoft.com/office/drawing/2014/main" id="{3E9585DD-1FFC-BCFF-B710-1776B6D3B1F1}"/>
              </a:ext>
            </a:extLst>
          </p:cNvPr>
          <p:cNvSpPr txBox="1"/>
          <p:nvPr/>
        </p:nvSpPr>
        <p:spPr>
          <a:xfrm>
            <a:off x="3943725" y="422050"/>
            <a:ext cx="3662156" cy="584775"/>
          </a:xfrm>
          <a:prstGeom prst="rect">
            <a:avLst/>
          </a:prstGeom>
          <a:noFill/>
        </p:spPr>
        <p:txBody>
          <a:bodyPr wrap="none" rtlCol="0">
            <a:spAutoFit/>
          </a:bodyPr>
          <a:lstStyle/>
          <a:p>
            <a:r>
              <a:rPr lang="en-IN" sz="3200" dirty="0">
                <a:solidFill>
                  <a:schemeClr val="accent1"/>
                </a:solidFill>
                <a:latin typeface="+mj-lt"/>
              </a:rPr>
              <a:t>Average</a:t>
            </a:r>
            <a:r>
              <a:rPr lang="en-IN" sz="3200" dirty="0">
                <a:latin typeface="+mj-lt"/>
              </a:rPr>
              <a:t> Sentiment</a:t>
            </a:r>
          </a:p>
        </p:txBody>
      </p:sp>
      <p:cxnSp>
        <p:nvCxnSpPr>
          <p:cNvPr id="8" name="Straight Arrow Connector 7">
            <a:extLst>
              <a:ext uri="{FF2B5EF4-FFF2-40B4-BE49-F238E27FC236}">
                <a16:creationId xmlns:a16="http://schemas.microsoft.com/office/drawing/2014/main" id="{4086825E-C1B7-F348-2D1B-68362D6BE11C}"/>
              </a:ext>
            </a:extLst>
          </p:cNvPr>
          <p:cNvCxnSpPr>
            <a:cxnSpLocks/>
          </p:cNvCxnSpPr>
          <p:nvPr/>
        </p:nvCxnSpPr>
        <p:spPr>
          <a:xfrm>
            <a:off x="-1" y="245097"/>
            <a:ext cx="94173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hlinkClick r:id="rId3" action="ppaction://hlinksldjump"/>
            <a:extLst>
              <a:ext uri="{FF2B5EF4-FFF2-40B4-BE49-F238E27FC236}">
                <a16:creationId xmlns:a16="http://schemas.microsoft.com/office/drawing/2014/main" id="{ADDBF639-5C04-1F22-00FF-79FC43AFA395}"/>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10" name="TextBox 9">
            <a:hlinkClick r:id="rId4" action="ppaction://hlinksldjump"/>
            <a:extLst>
              <a:ext uri="{FF2B5EF4-FFF2-40B4-BE49-F238E27FC236}">
                <a16:creationId xmlns:a16="http://schemas.microsoft.com/office/drawing/2014/main" id="{C2B74EE6-F4F6-F032-FF78-F6FFF0AB8EC9}"/>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11" name="TextBox 10">
            <a:hlinkClick r:id="rId5" action="ppaction://hlinksldjump"/>
            <a:extLst>
              <a:ext uri="{FF2B5EF4-FFF2-40B4-BE49-F238E27FC236}">
                <a16:creationId xmlns:a16="http://schemas.microsoft.com/office/drawing/2014/main" id="{1F99469A-0436-F785-D7BD-EE5B94E0CBEC}"/>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2" name="TextBox 11">
            <a:hlinkClick r:id="rId6" action="ppaction://hlinksldjump"/>
            <a:extLst>
              <a:ext uri="{FF2B5EF4-FFF2-40B4-BE49-F238E27FC236}">
                <a16:creationId xmlns:a16="http://schemas.microsoft.com/office/drawing/2014/main" id="{3CBD5C5A-C89D-E18E-232C-53E6CB2F916C}"/>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13" name="Oval 12">
            <a:hlinkClick r:id="rId7" action="ppaction://hlinksldjump"/>
            <a:extLst>
              <a:ext uri="{FF2B5EF4-FFF2-40B4-BE49-F238E27FC236}">
                <a16:creationId xmlns:a16="http://schemas.microsoft.com/office/drawing/2014/main" id="{55733DAE-6DCF-6A08-6D02-70DEF900B43D}"/>
              </a:ext>
            </a:extLst>
          </p:cNvPr>
          <p:cNvSpPr/>
          <p:nvPr/>
        </p:nvSpPr>
        <p:spPr>
          <a:xfrm>
            <a:off x="5435364" y="6041362"/>
            <a:ext cx="683340" cy="639295"/>
          </a:xfrm>
          <a:prstGeom prst="ellipse">
            <a:avLst/>
          </a:prstGeom>
          <a:ln>
            <a:solidFill>
              <a:srgbClr val="FCCA25"/>
            </a:solidFill>
          </a:ln>
          <a:effectLst>
            <a:glow rad="279400">
              <a:srgbClr val="F4C452"/>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4" name="TextBox 13">
            <a:extLst>
              <a:ext uri="{FF2B5EF4-FFF2-40B4-BE49-F238E27FC236}">
                <a16:creationId xmlns:a16="http://schemas.microsoft.com/office/drawing/2014/main" id="{588D88E6-25C5-A6BA-0DD4-BD402E67D5CC}"/>
              </a:ext>
            </a:extLst>
          </p:cNvPr>
          <p:cNvSpPr txBox="1"/>
          <p:nvPr/>
        </p:nvSpPr>
        <p:spPr>
          <a:xfrm>
            <a:off x="5489308" y="6162963"/>
            <a:ext cx="570990" cy="369332"/>
          </a:xfrm>
          <a:prstGeom prst="rect">
            <a:avLst/>
          </a:prstGeom>
          <a:noFill/>
        </p:spPr>
        <p:txBody>
          <a:bodyPr wrap="none" rtlCol="0">
            <a:spAutoFit/>
          </a:bodyPr>
          <a:lstStyle/>
          <a:p>
            <a:pPr algn="ctr"/>
            <a:r>
              <a:rPr lang="en-IN" sz="1800" dirty="0">
                <a:solidFill>
                  <a:schemeClr val="bg1"/>
                </a:solidFill>
                <a:latin typeface="+mj-lt"/>
                <a:hlinkClick r:id="rId7" action="ppaction://hlinksldjump">
                  <a:extLst>
                    <a:ext uri="{A12FA001-AC4F-418D-AE19-62706E023703}">
                      <ahyp:hlinkClr xmlns:ahyp="http://schemas.microsoft.com/office/drawing/2018/hyperlinkcolor" val="tx"/>
                    </a:ext>
                  </a:extLst>
                </a:hlinkClick>
              </a:rPr>
              <a:t>NPS</a:t>
            </a:r>
            <a:endParaRPr lang="en-IN" sz="1800" dirty="0">
              <a:solidFill>
                <a:schemeClr val="bg1"/>
              </a:solidFill>
              <a:latin typeface="+mj-lt"/>
            </a:endParaRPr>
          </a:p>
        </p:txBody>
      </p:sp>
    </p:spTree>
    <p:extLst>
      <p:ext uri="{BB962C8B-B14F-4D97-AF65-F5344CB8AC3E}">
        <p14:creationId xmlns:p14="http://schemas.microsoft.com/office/powerpoint/2010/main" val="1245045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Measure Net Promoter Score (NPS) for Customer Success">
            <a:extLst>
              <a:ext uri="{FF2B5EF4-FFF2-40B4-BE49-F238E27FC236}">
                <a16:creationId xmlns:a16="http://schemas.microsoft.com/office/drawing/2014/main" id="{57CEE52E-7097-E59C-EFF7-E87A3CD41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1662906"/>
            <a:ext cx="9412629" cy="353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669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D04FD788-D250-01F0-AACD-AEA6466F505A}"/>
              </a:ext>
            </a:extLst>
          </p:cNvPr>
          <p:cNvPicPr>
            <a:picLocks noChangeAspect="1"/>
          </p:cNvPicPr>
          <p:nvPr/>
        </p:nvPicPr>
        <p:blipFill>
          <a:blip r:embed="rId2"/>
          <a:stretch>
            <a:fillRect/>
          </a:stretch>
        </p:blipFill>
        <p:spPr>
          <a:xfrm>
            <a:off x="955690" y="900077"/>
            <a:ext cx="9638226" cy="4627157"/>
          </a:xfrm>
          <a:prstGeom prst="rect">
            <a:avLst/>
          </a:prstGeom>
        </p:spPr>
      </p:pic>
      <p:cxnSp>
        <p:nvCxnSpPr>
          <p:cNvPr id="8" name="Straight Connector 7">
            <a:extLst>
              <a:ext uri="{FF2B5EF4-FFF2-40B4-BE49-F238E27FC236}">
                <a16:creationId xmlns:a16="http://schemas.microsoft.com/office/drawing/2014/main" id="{2A25162C-13EC-ED27-EEDD-BABA32652FC2}"/>
              </a:ext>
            </a:extLst>
          </p:cNvPr>
          <p:cNvCxnSpPr>
            <a:cxnSpLocks/>
          </p:cNvCxnSpPr>
          <p:nvPr/>
        </p:nvCxnSpPr>
        <p:spPr>
          <a:xfrm>
            <a:off x="9657080" y="845597"/>
            <a:ext cx="1296055" cy="3608416"/>
          </a:xfrm>
          <a:prstGeom prst="line">
            <a:avLst/>
          </a:prstGeom>
          <a:ln w="28575">
            <a:solidFill>
              <a:srgbClr val="DA974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2DC71E-734B-4E38-C92A-BF6A7C727645}"/>
              </a:ext>
            </a:extLst>
          </p:cNvPr>
          <p:cNvCxnSpPr>
            <a:cxnSpLocks/>
          </p:cNvCxnSpPr>
          <p:nvPr/>
        </p:nvCxnSpPr>
        <p:spPr>
          <a:xfrm flipH="1">
            <a:off x="9773263" y="1170039"/>
            <a:ext cx="1238864" cy="0"/>
          </a:xfrm>
          <a:prstGeom prst="line">
            <a:avLst/>
          </a:prstGeom>
          <a:ln w="28575">
            <a:solidFill>
              <a:srgbClr val="DA974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8E292C-C066-BA98-E7EC-02A8FC6ADD8F}"/>
              </a:ext>
            </a:extLst>
          </p:cNvPr>
          <p:cNvCxnSpPr>
            <a:cxnSpLocks/>
          </p:cNvCxnSpPr>
          <p:nvPr/>
        </p:nvCxnSpPr>
        <p:spPr>
          <a:xfrm flipH="1">
            <a:off x="10874477" y="1242035"/>
            <a:ext cx="78658" cy="2995668"/>
          </a:xfrm>
          <a:prstGeom prst="line">
            <a:avLst/>
          </a:prstGeom>
          <a:ln>
            <a:solidFill>
              <a:srgbClr val="DA932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426A852-4A47-4578-2D90-0C2E48EB2248}"/>
              </a:ext>
            </a:extLst>
          </p:cNvPr>
          <p:cNvCxnSpPr>
            <a:cxnSpLocks/>
          </p:cNvCxnSpPr>
          <p:nvPr/>
        </p:nvCxnSpPr>
        <p:spPr>
          <a:xfrm flipH="1">
            <a:off x="10235381" y="717755"/>
            <a:ext cx="816074" cy="1730477"/>
          </a:xfrm>
          <a:prstGeom prst="line">
            <a:avLst/>
          </a:prstGeom>
          <a:ln>
            <a:solidFill>
              <a:srgbClr val="DA932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7" name="Ink 26">
                <a:extLst>
                  <a:ext uri="{FF2B5EF4-FFF2-40B4-BE49-F238E27FC236}">
                    <a16:creationId xmlns:a16="http://schemas.microsoft.com/office/drawing/2014/main" id="{EE4AF68B-9FD8-71AE-3962-489AC9F0296F}"/>
                  </a:ext>
                </a:extLst>
              </p14:cNvPr>
              <p14:cNvContentPartPr/>
              <p14:nvPr/>
            </p14:nvContentPartPr>
            <p14:xfrm>
              <a:off x="10571934" y="1889741"/>
              <a:ext cx="300600" cy="866520"/>
            </p14:xfrm>
          </p:contentPart>
        </mc:Choice>
        <mc:Fallback xmlns="">
          <p:pic>
            <p:nvPicPr>
              <p:cNvPr id="27" name="Ink 26">
                <a:extLst>
                  <a:ext uri="{FF2B5EF4-FFF2-40B4-BE49-F238E27FC236}">
                    <a16:creationId xmlns:a16="http://schemas.microsoft.com/office/drawing/2014/main" id="{EE4AF68B-9FD8-71AE-3962-489AC9F0296F}"/>
                  </a:ext>
                </a:extLst>
              </p:cNvPr>
              <p:cNvPicPr/>
              <p:nvPr/>
            </p:nvPicPr>
            <p:blipFill>
              <a:blip r:embed="rId4"/>
              <a:stretch>
                <a:fillRect/>
              </a:stretch>
            </p:blipFill>
            <p:spPr>
              <a:xfrm>
                <a:off x="10509294" y="1512101"/>
                <a:ext cx="426240" cy="1622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Ink 27">
                <a:extLst>
                  <a:ext uri="{FF2B5EF4-FFF2-40B4-BE49-F238E27FC236}">
                    <a16:creationId xmlns:a16="http://schemas.microsoft.com/office/drawing/2014/main" id="{BF03D5C4-5A4C-4CC5-CD1F-B12FAC2F51A3}"/>
                  </a:ext>
                </a:extLst>
              </p14:cNvPr>
              <p14:cNvContentPartPr/>
              <p14:nvPr/>
            </p14:nvContentPartPr>
            <p14:xfrm>
              <a:off x="10726374" y="1143461"/>
              <a:ext cx="277200" cy="2427840"/>
            </p14:xfrm>
          </p:contentPart>
        </mc:Choice>
        <mc:Fallback xmlns="">
          <p:pic>
            <p:nvPicPr>
              <p:cNvPr id="28" name="Ink 27">
                <a:extLst>
                  <a:ext uri="{FF2B5EF4-FFF2-40B4-BE49-F238E27FC236}">
                    <a16:creationId xmlns:a16="http://schemas.microsoft.com/office/drawing/2014/main" id="{BF03D5C4-5A4C-4CC5-CD1F-B12FAC2F51A3}"/>
                  </a:ext>
                </a:extLst>
              </p:cNvPr>
              <p:cNvPicPr/>
              <p:nvPr/>
            </p:nvPicPr>
            <p:blipFill>
              <a:blip r:embed="rId6"/>
              <a:stretch>
                <a:fillRect/>
              </a:stretch>
            </p:blipFill>
            <p:spPr>
              <a:xfrm>
                <a:off x="10663374" y="1080461"/>
                <a:ext cx="402840" cy="2553480"/>
              </a:xfrm>
              <a:prstGeom prst="rect">
                <a:avLst/>
              </a:prstGeom>
            </p:spPr>
          </p:pic>
        </mc:Fallback>
      </mc:AlternateContent>
      <p:grpSp>
        <p:nvGrpSpPr>
          <p:cNvPr id="35" name="Group 34">
            <a:extLst>
              <a:ext uri="{FF2B5EF4-FFF2-40B4-BE49-F238E27FC236}">
                <a16:creationId xmlns:a16="http://schemas.microsoft.com/office/drawing/2014/main" id="{FC8D4389-66A8-443A-F0A1-FCA0F9A81AC0}"/>
              </a:ext>
            </a:extLst>
          </p:cNvPr>
          <p:cNvGrpSpPr/>
          <p:nvPr/>
        </p:nvGrpSpPr>
        <p:grpSpPr>
          <a:xfrm>
            <a:off x="10437676" y="2573156"/>
            <a:ext cx="506160" cy="1566720"/>
            <a:chOff x="10437676" y="2573156"/>
            <a:chExt cx="506160" cy="1566720"/>
          </a:xfrm>
        </p:grpSpPr>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584C5F3A-FB48-5AA6-FD97-770F54852196}"/>
                    </a:ext>
                  </a:extLst>
                </p14:cNvPr>
                <p14:cNvContentPartPr/>
                <p14:nvPr/>
              </p14:nvContentPartPr>
              <p14:xfrm>
                <a:off x="10437676" y="2573156"/>
                <a:ext cx="452160" cy="1292400"/>
              </p14:xfrm>
            </p:contentPart>
          </mc:Choice>
          <mc:Fallback xmlns="">
            <p:pic>
              <p:nvPicPr>
                <p:cNvPr id="31" name="Ink 30">
                  <a:extLst>
                    <a:ext uri="{FF2B5EF4-FFF2-40B4-BE49-F238E27FC236}">
                      <a16:creationId xmlns:a16="http://schemas.microsoft.com/office/drawing/2014/main" id="{584C5F3A-FB48-5AA6-FD97-770F54852196}"/>
                    </a:ext>
                  </a:extLst>
                </p:cNvPr>
                <p:cNvPicPr/>
                <p:nvPr/>
              </p:nvPicPr>
              <p:blipFill>
                <a:blip r:embed="rId8"/>
                <a:stretch>
                  <a:fillRect/>
                </a:stretch>
              </p:blipFill>
              <p:spPr>
                <a:xfrm>
                  <a:off x="10374676" y="2510156"/>
                  <a:ext cx="577800" cy="1418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71F28978-3DE5-79DA-7440-03D31FEBF0CC}"/>
                    </a:ext>
                  </a:extLst>
                </p14:cNvPr>
                <p14:cNvContentPartPr/>
                <p14:nvPr/>
              </p14:nvContentPartPr>
              <p14:xfrm>
                <a:off x="10831876" y="3851156"/>
                <a:ext cx="111960" cy="142200"/>
              </p14:xfrm>
            </p:contentPart>
          </mc:Choice>
          <mc:Fallback xmlns="">
            <p:pic>
              <p:nvPicPr>
                <p:cNvPr id="32" name="Ink 31">
                  <a:extLst>
                    <a:ext uri="{FF2B5EF4-FFF2-40B4-BE49-F238E27FC236}">
                      <a16:creationId xmlns:a16="http://schemas.microsoft.com/office/drawing/2014/main" id="{71F28978-3DE5-79DA-7440-03D31FEBF0CC}"/>
                    </a:ext>
                  </a:extLst>
                </p:cNvPr>
                <p:cNvPicPr/>
                <p:nvPr/>
              </p:nvPicPr>
              <p:blipFill>
                <a:blip r:embed="rId10"/>
                <a:stretch>
                  <a:fillRect/>
                </a:stretch>
              </p:blipFill>
              <p:spPr>
                <a:xfrm>
                  <a:off x="10768876" y="3788516"/>
                  <a:ext cx="2376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Ink 33">
                  <a:extLst>
                    <a:ext uri="{FF2B5EF4-FFF2-40B4-BE49-F238E27FC236}">
                      <a16:creationId xmlns:a16="http://schemas.microsoft.com/office/drawing/2014/main" id="{9CFDEAE6-2496-8531-9001-5746A0257AF0}"/>
                    </a:ext>
                  </a:extLst>
                </p14:cNvPr>
                <p14:cNvContentPartPr/>
                <p14:nvPr/>
              </p14:nvContentPartPr>
              <p14:xfrm>
                <a:off x="10873996" y="3943316"/>
                <a:ext cx="68760" cy="196560"/>
              </p14:xfrm>
            </p:contentPart>
          </mc:Choice>
          <mc:Fallback xmlns="">
            <p:pic>
              <p:nvPicPr>
                <p:cNvPr id="34" name="Ink 33">
                  <a:extLst>
                    <a:ext uri="{FF2B5EF4-FFF2-40B4-BE49-F238E27FC236}">
                      <a16:creationId xmlns:a16="http://schemas.microsoft.com/office/drawing/2014/main" id="{9CFDEAE6-2496-8531-9001-5746A0257AF0}"/>
                    </a:ext>
                  </a:extLst>
                </p:cNvPr>
                <p:cNvPicPr/>
                <p:nvPr/>
              </p:nvPicPr>
              <p:blipFill>
                <a:blip r:embed="rId12"/>
                <a:stretch>
                  <a:fillRect/>
                </a:stretch>
              </p:blipFill>
              <p:spPr>
                <a:xfrm>
                  <a:off x="10810996" y="3880676"/>
                  <a:ext cx="194400" cy="322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40" name="Ink 39">
                <a:extLst>
                  <a:ext uri="{FF2B5EF4-FFF2-40B4-BE49-F238E27FC236}">
                    <a16:creationId xmlns:a16="http://schemas.microsoft.com/office/drawing/2014/main" id="{99FE7473-AA1F-B0C2-874E-B1996E2A6AF6}"/>
                  </a:ext>
                </a:extLst>
              </p14:cNvPr>
              <p14:cNvContentPartPr/>
              <p14:nvPr/>
            </p14:nvContentPartPr>
            <p14:xfrm>
              <a:off x="10647916" y="1702891"/>
              <a:ext cx="59400" cy="148680"/>
            </p14:xfrm>
          </p:contentPart>
        </mc:Choice>
        <mc:Fallback xmlns="">
          <p:pic>
            <p:nvPicPr>
              <p:cNvPr id="40" name="Ink 39">
                <a:extLst>
                  <a:ext uri="{FF2B5EF4-FFF2-40B4-BE49-F238E27FC236}">
                    <a16:creationId xmlns:a16="http://schemas.microsoft.com/office/drawing/2014/main" id="{99FE7473-AA1F-B0C2-874E-B1996E2A6AF6}"/>
                  </a:ext>
                </a:extLst>
              </p:cNvPr>
              <p:cNvPicPr/>
              <p:nvPr/>
            </p:nvPicPr>
            <p:blipFill>
              <a:blip r:embed="rId14"/>
              <a:stretch>
                <a:fillRect/>
              </a:stretch>
            </p:blipFill>
            <p:spPr>
              <a:xfrm>
                <a:off x="10584916" y="1640251"/>
                <a:ext cx="18504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681596E3-E6A4-6732-AF13-8FC570A8F9B8}"/>
                  </a:ext>
                </a:extLst>
              </p14:cNvPr>
              <p14:cNvContentPartPr/>
              <p14:nvPr/>
            </p14:nvContentPartPr>
            <p14:xfrm>
              <a:off x="10443436" y="1912051"/>
              <a:ext cx="644760" cy="772200"/>
            </p14:xfrm>
          </p:contentPart>
        </mc:Choice>
        <mc:Fallback xmlns="">
          <p:pic>
            <p:nvPicPr>
              <p:cNvPr id="44" name="Ink 43">
                <a:extLst>
                  <a:ext uri="{FF2B5EF4-FFF2-40B4-BE49-F238E27FC236}">
                    <a16:creationId xmlns:a16="http://schemas.microsoft.com/office/drawing/2014/main" id="{681596E3-E6A4-6732-AF13-8FC570A8F9B8}"/>
                  </a:ext>
                </a:extLst>
              </p:cNvPr>
              <p:cNvPicPr/>
              <p:nvPr/>
            </p:nvPicPr>
            <p:blipFill>
              <a:blip r:embed="rId16"/>
              <a:stretch>
                <a:fillRect/>
              </a:stretch>
            </p:blipFill>
            <p:spPr>
              <a:xfrm>
                <a:off x="10380796" y="1849411"/>
                <a:ext cx="770400" cy="897840"/>
              </a:xfrm>
              <a:prstGeom prst="rect">
                <a:avLst/>
              </a:prstGeom>
            </p:spPr>
          </p:pic>
        </mc:Fallback>
      </mc:AlternateContent>
      <p:grpSp>
        <p:nvGrpSpPr>
          <p:cNvPr id="65" name="Group 64">
            <a:extLst>
              <a:ext uri="{FF2B5EF4-FFF2-40B4-BE49-F238E27FC236}">
                <a16:creationId xmlns:a16="http://schemas.microsoft.com/office/drawing/2014/main" id="{04AE5C7C-7AD1-F338-9CB6-49A07642D7DA}"/>
              </a:ext>
            </a:extLst>
          </p:cNvPr>
          <p:cNvGrpSpPr/>
          <p:nvPr/>
        </p:nvGrpSpPr>
        <p:grpSpPr>
          <a:xfrm>
            <a:off x="10317076" y="2155771"/>
            <a:ext cx="158040" cy="550800"/>
            <a:chOff x="10317076" y="2155771"/>
            <a:chExt cx="158040" cy="550800"/>
          </a:xfrm>
        </p:grpSpPr>
        <mc:AlternateContent xmlns:mc="http://schemas.openxmlformats.org/markup-compatibility/2006" xmlns:p14="http://schemas.microsoft.com/office/powerpoint/2010/main">
          <mc:Choice Requires="p14">
            <p:contentPart p14:bwMode="auto" r:id="rId17">
              <p14:nvContentPartPr>
                <p14:cNvPr id="59" name="Ink 58">
                  <a:extLst>
                    <a:ext uri="{FF2B5EF4-FFF2-40B4-BE49-F238E27FC236}">
                      <a16:creationId xmlns:a16="http://schemas.microsoft.com/office/drawing/2014/main" id="{D6E5421B-0ABB-9C41-CEB6-0E4B4E41B6B6}"/>
                    </a:ext>
                  </a:extLst>
                </p14:cNvPr>
                <p14:cNvContentPartPr/>
                <p14:nvPr/>
              </p14:nvContentPartPr>
              <p14:xfrm>
                <a:off x="10391236" y="2155771"/>
                <a:ext cx="83880" cy="220680"/>
              </p14:xfrm>
            </p:contentPart>
          </mc:Choice>
          <mc:Fallback xmlns="">
            <p:pic>
              <p:nvPicPr>
                <p:cNvPr id="59" name="Ink 58">
                  <a:extLst>
                    <a:ext uri="{FF2B5EF4-FFF2-40B4-BE49-F238E27FC236}">
                      <a16:creationId xmlns:a16="http://schemas.microsoft.com/office/drawing/2014/main" id="{D6E5421B-0ABB-9C41-CEB6-0E4B4E41B6B6}"/>
                    </a:ext>
                  </a:extLst>
                </p:cNvPr>
                <p:cNvPicPr/>
                <p:nvPr/>
              </p:nvPicPr>
              <p:blipFill>
                <a:blip r:embed="rId18"/>
                <a:stretch>
                  <a:fillRect/>
                </a:stretch>
              </p:blipFill>
              <p:spPr>
                <a:xfrm>
                  <a:off x="10328596" y="2092771"/>
                  <a:ext cx="20952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A4D5B683-BBE4-7176-D140-0EBFB45D8DDE}"/>
                    </a:ext>
                  </a:extLst>
                </p14:cNvPr>
                <p14:cNvContentPartPr/>
                <p14:nvPr/>
              </p14:nvContentPartPr>
              <p14:xfrm>
                <a:off x="10329316" y="2465371"/>
                <a:ext cx="103320" cy="241200"/>
              </p14:xfrm>
            </p:contentPart>
          </mc:Choice>
          <mc:Fallback xmlns="">
            <p:pic>
              <p:nvPicPr>
                <p:cNvPr id="48" name="Ink 47">
                  <a:extLst>
                    <a:ext uri="{FF2B5EF4-FFF2-40B4-BE49-F238E27FC236}">
                      <a16:creationId xmlns:a16="http://schemas.microsoft.com/office/drawing/2014/main" id="{A4D5B683-BBE4-7176-D140-0EBFB45D8DDE}"/>
                    </a:ext>
                  </a:extLst>
                </p:cNvPr>
                <p:cNvPicPr/>
                <p:nvPr/>
              </p:nvPicPr>
              <p:blipFill>
                <a:blip r:embed="rId20"/>
                <a:stretch>
                  <a:fillRect/>
                </a:stretch>
              </p:blipFill>
              <p:spPr>
                <a:xfrm>
                  <a:off x="10266316" y="2402731"/>
                  <a:ext cx="22896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9D606F7E-A5EB-E015-03CD-CFF6F0E6B70E}"/>
                    </a:ext>
                  </a:extLst>
                </p14:cNvPr>
                <p14:cNvContentPartPr/>
                <p14:nvPr/>
              </p14:nvContentPartPr>
              <p14:xfrm>
                <a:off x="10358116" y="2397691"/>
                <a:ext cx="72360" cy="64080"/>
              </p14:xfrm>
            </p:contentPart>
          </mc:Choice>
          <mc:Fallback xmlns="">
            <p:pic>
              <p:nvPicPr>
                <p:cNvPr id="49" name="Ink 48">
                  <a:extLst>
                    <a:ext uri="{FF2B5EF4-FFF2-40B4-BE49-F238E27FC236}">
                      <a16:creationId xmlns:a16="http://schemas.microsoft.com/office/drawing/2014/main" id="{9D606F7E-A5EB-E015-03CD-CFF6F0E6B70E}"/>
                    </a:ext>
                  </a:extLst>
                </p:cNvPr>
                <p:cNvPicPr/>
                <p:nvPr/>
              </p:nvPicPr>
              <p:blipFill>
                <a:blip r:embed="rId22"/>
                <a:stretch>
                  <a:fillRect/>
                </a:stretch>
              </p:blipFill>
              <p:spPr>
                <a:xfrm>
                  <a:off x="10295116" y="2334691"/>
                  <a:ext cx="1980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0" name="Ink 49">
                  <a:extLst>
                    <a:ext uri="{FF2B5EF4-FFF2-40B4-BE49-F238E27FC236}">
                      <a16:creationId xmlns:a16="http://schemas.microsoft.com/office/drawing/2014/main" id="{37CBC862-0432-97A7-AABE-36724E934987}"/>
                    </a:ext>
                  </a:extLst>
                </p14:cNvPr>
                <p14:cNvContentPartPr/>
                <p14:nvPr/>
              </p14:nvContentPartPr>
              <p14:xfrm>
                <a:off x="10332556" y="2435851"/>
                <a:ext cx="5400" cy="360"/>
              </p14:xfrm>
            </p:contentPart>
          </mc:Choice>
          <mc:Fallback xmlns="">
            <p:pic>
              <p:nvPicPr>
                <p:cNvPr id="50" name="Ink 49">
                  <a:extLst>
                    <a:ext uri="{FF2B5EF4-FFF2-40B4-BE49-F238E27FC236}">
                      <a16:creationId xmlns:a16="http://schemas.microsoft.com/office/drawing/2014/main" id="{37CBC862-0432-97A7-AABE-36724E934987}"/>
                    </a:ext>
                  </a:extLst>
                </p:cNvPr>
                <p:cNvPicPr/>
                <p:nvPr/>
              </p:nvPicPr>
              <p:blipFill>
                <a:blip r:embed="rId24"/>
                <a:stretch>
                  <a:fillRect/>
                </a:stretch>
              </p:blipFill>
              <p:spPr>
                <a:xfrm>
                  <a:off x="10269916" y="2373211"/>
                  <a:ext cx="1310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Ink 52">
                  <a:extLst>
                    <a:ext uri="{FF2B5EF4-FFF2-40B4-BE49-F238E27FC236}">
                      <a16:creationId xmlns:a16="http://schemas.microsoft.com/office/drawing/2014/main" id="{91195E00-D9AE-0E44-8019-5473DD256844}"/>
                    </a:ext>
                  </a:extLst>
                </p14:cNvPr>
                <p14:cNvContentPartPr/>
                <p14:nvPr/>
              </p14:nvContentPartPr>
              <p14:xfrm>
                <a:off x="10335436" y="2479771"/>
                <a:ext cx="360" cy="360"/>
              </p14:xfrm>
            </p:contentPart>
          </mc:Choice>
          <mc:Fallback xmlns="">
            <p:pic>
              <p:nvPicPr>
                <p:cNvPr id="53" name="Ink 52">
                  <a:extLst>
                    <a:ext uri="{FF2B5EF4-FFF2-40B4-BE49-F238E27FC236}">
                      <a16:creationId xmlns:a16="http://schemas.microsoft.com/office/drawing/2014/main" id="{91195E00-D9AE-0E44-8019-5473DD256844}"/>
                    </a:ext>
                  </a:extLst>
                </p:cNvPr>
                <p:cNvPicPr/>
                <p:nvPr/>
              </p:nvPicPr>
              <p:blipFill>
                <a:blip r:embed="rId26"/>
                <a:stretch>
                  <a:fillRect/>
                </a:stretch>
              </p:blipFill>
              <p:spPr>
                <a:xfrm>
                  <a:off x="10272436" y="241713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4" name="Ink 53">
                  <a:extLst>
                    <a:ext uri="{FF2B5EF4-FFF2-40B4-BE49-F238E27FC236}">
                      <a16:creationId xmlns:a16="http://schemas.microsoft.com/office/drawing/2014/main" id="{2DC501EA-F09F-B6C6-0065-C04B1307DC43}"/>
                    </a:ext>
                  </a:extLst>
                </p14:cNvPr>
                <p14:cNvContentPartPr/>
                <p14:nvPr/>
              </p14:nvContentPartPr>
              <p14:xfrm>
                <a:off x="10317076" y="2473291"/>
                <a:ext cx="2520" cy="7200"/>
              </p14:xfrm>
            </p:contentPart>
          </mc:Choice>
          <mc:Fallback xmlns="">
            <p:pic>
              <p:nvPicPr>
                <p:cNvPr id="54" name="Ink 53">
                  <a:extLst>
                    <a:ext uri="{FF2B5EF4-FFF2-40B4-BE49-F238E27FC236}">
                      <a16:creationId xmlns:a16="http://schemas.microsoft.com/office/drawing/2014/main" id="{2DC501EA-F09F-B6C6-0065-C04B1307DC43}"/>
                    </a:ext>
                  </a:extLst>
                </p:cNvPr>
                <p:cNvPicPr/>
                <p:nvPr/>
              </p:nvPicPr>
              <p:blipFill>
                <a:blip r:embed="rId28"/>
                <a:stretch>
                  <a:fillRect/>
                </a:stretch>
              </p:blipFill>
              <p:spPr>
                <a:xfrm>
                  <a:off x="10254076" y="2410291"/>
                  <a:ext cx="1281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6" name="Ink 55">
                  <a:extLst>
                    <a:ext uri="{FF2B5EF4-FFF2-40B4-BE49-F238E27FC236}">
                      <a16:creationId xmlns:a16="http://schemas.microsoft.com/office/drawing/2014/main" id="{5351E66C-E9BF-C198-FD85-5A867193AC06}"/>
                    </a:ext>
                  </a:extLst>
                </p14:cNvPr>
                <p14:cNvContentPartPr/>
                <p14:nvPr/>
              </p14:nvContentPartPr>
              <p14:xfrm>
                <a:off x="10388356" y="2335411"/>
                <a:ext cx="12600" cy="89280"/>
              </p14:xfrm>
            </p:contentPart>
          </mc:Choice>
          <mc:Fallback xmlns="">
            <p:pic>
              <p:nvPicPr>
                <p:cNvPr id="56" name="Ink 55">
                  <a:extLst>
                    <a:ext uri="{FF2B5EF4-FFF2-40B4-BE49-F238E27FC236}">
                      <a16:creationId xmlns:a16="http://schemas.microsoft.com/office/drawing/2014/main" id="{5351E66C-E9BF-C198-FD85-5A867193AC06}"/>
                    </a:ext>
                  </a:extLst>
                </p:cNvPr>
                <p:cNvPicPr/>
                <p:nvPr/>
              </p:nvPicPr>
              <p:blipFill>
                <a:blip r:embed="rId30"/>
                <a:stretch>
                  <a:fillRect/>
                </a:stretch>
              </p:blipFill>
              <p:spPr>
                <a:xfrm>
                  <a:off x="10325356" y="2272411"/>
                  <a:ext cx="1382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7" name="Ink 56">
                  <a:extLst>
                    <a:ext uri="{FF2B5EF4-FFF2-40B4-BE49-F238E27FC236}">
                      <a16:creationId xmlns:a16="http://schemas.microsoft.com/office/drawing/2014/main" id="{ACCF33B2-55A8-3CE3-E97A-DDFF9224B51E}"/>
                    </a:ext>
                  </a:extLst>
                </p14:cNvPr>
                <p14:cNvContentPartPr/>
                <p14:nvPr/>
              </p14:nvContentPartPr>
              <p14:xfrm>
                <a:off x="10371076" y="2357371"/>
                <a:ext cx="8640" cy="18720"/>
              </p14:xfrm>
            </p:contentPart>
          </mc:Choice>
          <mc:Fallback xmlns="">
            <p:pic>
              <p:nvPicPr>
                <p:cNvPr id="57" name="Ink 56">
                  <a:extLst>
                    <a:ext uri="{FF2B5EF4-FFF2-40B4-BE49-F238E27FC236}">
                      <a16:creationId xmlns:a16="http://schemas.microsoft.com/office/drawing/2014/main" id="{ACCF33B2-55A8-3CE3-E97A-DDFF9224B51E}"/>
                    </a:ext>
                  </a:extLst>
                </p:cNvPr>
                <p:cNvPicPr/>
                <p:nvPr/>
              </p:nvPicPr>
              <p:blipFill>
                <a:blip r:embed="rId32"/>
                <a:stretch>
                  <a:fillRect/>
                </a:stretch>
              </p:blipFill>
              <p:spPr>
                <a:xfrm>
                  <a:off x="10308436" y="2294731"/>
                  <a:ext cx="134280" cy="144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60" name="Ink 59">
                <a:extLst>
                  <a:ext uri="{FF2B5EF4-FFF2-40B4-BE49-F238E27FC236}">
                    <a16:creationId xmlns:a16="http://schemas.microsoft.com/office/drawing/2014/main" id="{3823FEF1-01BD-3199-BC64-B30A1D4FF252}"/>
                  </a:ext>
                </a:extLst>
              </p14:cNvPr>
              <p14:cNvContentPartPr/>
              <p14:nvPr/>
            </p14:nvContentPartPr>
            <p14:xfrm>
              <a:off x="10475476" y="1813771"/>
              <a:ext cx="162720" cy="324720"/>
            </p14:xfrm>
          </p:contentPart>
        </mc:Choice>
        <mc:Fallback xmlns="">
          <p:pic>
            <p:nvPicPr>
              <p:cNvPr id="60" name="Ink 59">
                <a:extLst>
                  <a:ext uri="{FF2B5EF4-FFF2-40B4-BE49-F238E27FC236}">
                    <a16:creationId xmlns:a16="http://schemas.microsoft.com/office/drawing/2014/main" id="{3823FEF1-01BD-3199-BC64-B30A1D4FF252}"/>
                  </a:ext>
                </a:extLst>
              </p:cNvPr>
              <p:cNvPicPr/>
              <p:nvPr/>
            </p:nvPicPr>
            <p:blipFill>
              <a:blip r:embed="rId34"/>
              <a:stretch>
                <a:fillRect/>
              </a:stretch>
            </p:blipFill>
            <p:spPr>
              <a:xfrm>
                <a:off x="10412476" y="1750771"/>
                <a:ext cx="28836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1" name="Ink 60">
                <a:extLst>
                  <a:ext uri="{FF2B5EF4-FFF2-40B4-BE49-F238E27FC236}">
                    <a16:creationId xmlns:a16="http://schemas.microsoft.com/office/drawing/2014/main" id="{953A1FDE-DFC8-D937-AB40-4307E195CAD1}"/>
                  </a:ext>
                </a:extLst>
              </p14:cNvPr>
              <p14:cNvContentPartPr/>
              <p14:nvPr/>
            </p14:nvContentPartPr>
            <p14:xfrm>
              <a:off x="10503916" y="1895491"/>
              <a:ext cx="101880" cy="198000"/>
            </p14:xfrm>
          </p:contentPart>
        </mc:Choice>
        <mc:Fallback xmlns="">
          <p:pic>
            <p:nvPicPr>
              <p:cNvPr id="61" name="Ink 60">
                <a:extLst>
                  <a:ext uri="{FF2B5EF4-FFF2-40B4-BE49-F238E27FC236}">
                    <a16:creationId xmlns:a16="http://schemas.microsoft.com/office/drawing/2014/main" id="{953A1FDE-DFC8-D937-AB40-4307E195CAD1}"/>
                  </a:ext>
                </a:extLst>
              </p:cNvPr>
              <p:cNvPicPr/>
              <p:nvPr/>
            </p:nvPicPr>
            <p:blipFill>
              <a:blip r:embed="rId36"/>
              <a:stretch>
                <a:fillRect/>
              </a:stretch>
            </p:blipFill>
            <p:spPr>
              <a:xfrm>
                <a:off x="10441276" y="1832851"/>
                <a:ext cx="22752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6" name="Ink 65">
                <a:extLst>
                  <a:ext uri="{FF2B5EF4-FFF2-40B4-BE49-F238E27FC236}">
                    <a16:creationId xmlns:a16="http://schemas.microsoft.com/office/drawing/2014/main" id="{1A1D4745-532F-11BD-C7FC-E929F363D48B}"/>
                  </a:ext>
                </a:extLst>
              </p14:cNvPr>
              <p14:cNvContentPartPr/>
              <p14:nvPr/>
            </p14:nvContentPartPr>
            <p14:xfrm>
              <a:off x="10563676" y="1835371"/>
              <a:ext cx="109080" cy="130320"/>
            </p14:xfrm>
          </p:contentPart>
        </mc:Choice>
        <mc:Fallback xmlns="">
          <p:pic>
            <p:nvPicPr>
              <p:cNvPr id="66" name="Ink 65">
                <a:extLst>
                  <a:ext uri="{FF2B5EF4-FFF2-40B4-BE49-F238E27FC236}">
                    <a16:creationId xmlns:a16="http://schemas.microsoft.com/office/drawing/2014/main" id="{1A1D4745-532F-11BD-C7FC-E929F363D48B}"/>
                  </a:ext>
                </a:extLst>
              </p:cNvPr>
              <p:cNvPicPr/>
              <p:nvPr/>
            </p:nvPicPr>
            <p:blipFill>
              <a:blip r:embed="rId38"/>
              <a:stretch>
                <a:fillRect/>
              </a:stretch>
            </p:blipFill>
            <p:spPr>
              <a:xfrm>
                <a:off x="10500676" y="1772731"/>
                <a:ext cx="234720" cy="255960"/>
              </a:xfrm>
              <a:prstGeom prst="rect">
                <a:avLst/>
              </a:prstGeom>
            </p:spPr>
          </p:pic>
        </mc:Fallback>
      </mc:AlternateContent>
      <p:grpSp>
        <p:nvGrpSpPr>
          <p:cNvPr id="69" name="Group 68">
            <a:extLst>
              <a:ext uri="{FF2B5EF4-FFF2-40B4-BE49-F238E27FC236}">
                <a16:creationId xmlns:a16="http://schemas.microsoft.com/office/drawing/2014/main" id="{261D56DF-7D86-69C2-A044-F374F8A05E99}"/>
              </a:ext>
            </a:extLst>
          </p:cNvPr>
          <p:cNvGrpSpPr/>
          <p:nvPr/>
        </p:nvGrpSpPr>
        <p:grpSpPr>
          <a:xfrm>
            <a:off x="10677436" y="1108291"/>
            <a:ext cx="341640" cy="689640"/>
            <a:chOff x="10677436" y="1108291"/>
            <a:chExt cx="341640" cy="689640"/>
          </a:xfrm>
        </p:grpSpPr>
        <mc:AlternateContent xmlns:mc="http://schemas.openxmlformats.org/markup-compatibility/2006" xmlns:p14="http://schemas.microsoft.com/office/powerpoint/2010/main">
          <mc:Choice Requires="p14">
            <p:contentPart p14:bwMode="auto" r:id="rId39">
              <p14:nvContentPartPr>
                <p14:cNvPr id="37" name="Ink 36">
                  <a:extLst>
                    <a:ext uri="{FF2B5EF4-FFF2-40B4-BE49-F238E27FC236}">
                      <a16:creationId xmlns:a16="http://schemas.microsoft.com/office/drawing/2014/main" id="{1549FA17-572D-877A-919A-1E466FCBC175}"/>
                    </a:ext>
                  </a:extLst>
                </p14:cNvPr>
                <p14:cNvContentPartPr/>
                <p14:nvPr/>
              </p14:nvContentPartPr>
              <p14:xfrm>
                <a:off x="10760596" y="1405891"/>
                <a:ext cx="128880" cy="143640"/>
              </p14:xfrm>
            </p:contentPart>
          </mc:Choice>
          <mc:Fallback xmlns="">
            <p:pic>
              <p:nvPicPr>
                <p:cNvPr id="37" name="Ink 36">
                  <a:extLst>
                    <a:ext uri="{FF2B5EF4-FFF2-40B4-BE49-F238E27FC236}">
                      <a16:creationId xmlns:a16="http://schemas.microsoft.com/office/drawing/2014/main" id="{1549FA17-572D-877A-919A-1E466FCBC175}"/>
                    </a:ext>
                  </a:extLst>
                </p:cNvPr>
                <p:cNvPicPr/>
                <p:nvPr/>
              </p:nvPicPr>
              <p:blipFill>
                <a:blip r:embed="rId40"/>
                <a:stretch>
                  <a:fillRect/>
                </a:stretch>
              </p:blipFill>
              <p:spPr>
                <a:xfrm>
                  <a:off x="10697596" y="1342891"/>
                  <a:ext cx="25452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8" name="Ink 37">
                  <a:extLst>
                    <a:ext uri="{FF2B5EF4-FFF2-40B4-BE49-F238E27FC236}">
                      <a16:creationId xmlns:a16="http://schemas.microsoft.com/office/drawing/2014/main" id="{343DCB7E-9C49-6FCC-35AC-39212BDDD232}"/>
                    </a:ext>
                  </a:extLst>
                </p14:cNvPr>
                <p14:cNvContentPartPr/>
                <p14:nvPr/>
              </p14:nvContentPartPr>
              <p14:xfrm>
                <a:off x="10725676" y="1532251"/>
                <a:ext cx="41760" cy="155880"/>
              </p14:xfrm>
            </p:contentPart>
          </mc:Choice>
          <mc:Fallback xmlns="">
            <p:pic>
              <p:nvPicPr>
                <p:cNvPr id="38" name="Ink 37">
                  <a:extLst>
                    <a:ext uri="{FF2B5EF4-FFF2-40B4-BE49-F238E27FC236}">
                      <a16:creationId xmlns:a16="http://schemas.microsoft.com/office/drawing/2014/main" id="{343DCB7E-9C49-6FCC-35AC-39212BDDD232}"/>
                    </a:ext>
                  </a:extLst>
                </p:cNvPr>
                <p:cNvPicPr/>
                <p:nvPr/>
              </p:nvPicPr>
              <p:blipFill>
                <a:blip r:embed="rId42"/>
                <a:stretch>
                  <a:fillRect/>
                </a:stretch>
              </p:blipFill>
              <p:spPr>
                <a:xfrm>
                  <a:off x="10662676" y="1469251"/>
                  <a:ext cx="1674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9" name="Ink 38">
                  <a:extLst>
                    <a:ext uri="{FF2B5EF4-FFF2-40B4-BE49-F238E27FC236}">
                      <a16:creationId xmlns:a16="http://schemas.microsoft.com/office/drawing/2014/main" id="{23113125-67F8-2B88-0362-A24F7CBCD53E}"/>
                    </a:ext>
                  </a:extLst>
                </p14:cNvPr>
                <p14:cNvContentPartPr/>
                <p14:nvPr/>
              </p14:nvContentPartPr>
              <p14:xfrm>
                <a:off x="10677436" y="1651051"/>
                <a:ext cx="53280" cy="146880"/>
              </p14:xfrm>
            </p:contentPart>
          </mc:Choice>
          <mc:Fallback xmlns="">
            <p:pic>
              <p:nvPicPr>
                <p:cNvPr id="39" name="Ink 38">
                  <a:extLst>
                    <a:ext uri="{FF2B5EF4-FFF2-40B4-BE49-F238E27FC236}">
                      <a16:creationId xmlns:a16="http://schemas.microsoft.com/office/drawing/2014/main" id="{23113125-67F8-2B88-0362-A24F7CBCD53E}"/>
                    </a:ext>
                  </a:extLst>
                </p:cNvPr>
                <p:cNvPicPr/>
                <p:nvPr/>
              </p:nvPicPr>
              <p:blipFill>
                <a:blip r:embed="rId44"/>
                <a:stretch>
                  <a:fillRect/>
                </a:stretch>
              </p:blipFill>
              <p:spPr>
                <a:xfrm>
                  <a:off x="10614436" y="1588051"/>
                  <a:ext cx="1789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8" name="Ink 67">
                  <a:extLst>
                    <a:ext uri="{FF2B5EF4-FFF2-40B4-BE49-F238E27FC236}">
                      <a16:creationId xmlns:a16="http://schemas.microsoft.com/office/drawing/2014/main" id="{4D35AF06-9B22-CAE0-BF2C-F89A076D2527}"/>
                    </a:ext>
                  </a:extLst>
                </p14:cNvPr>
                <p14:cNvContentPartPr/>
                <p14:nvPr/>
              </p14:nvContentPartPr>
              <p14:xfrm>
                <a:off x="10931956" y="1108291"/>
                <a:ext cx="87120" cy="263520"/>
              </p14:xfrm>
            </p:contentPart>
          </mc:Choice>
          <mc:Fallback xmlns="">
            <p:pic>
              <p:nvPicPr>
                <p:cNvPr id="68" name="Ink 67">
                  <a:extLst>
                    <a:ext uri="{FF2B5EF4-FFF2-40B4-BE49-F238E27FC236}">
                      <a16:creationId xmlns:a16="http://schemas.microsoft.com/office/drawing/2014/main" id="{4D35AF06-9B22-CAE0-BF2C-F89A076D2527}"/>
                    </a:ext>
                  </a:extLst>
                </p:cNvPr>
                <p:cNvPicPr/>
                <p:nvPr/>
              </p:nvPicPr>
              <p:blipFill>
                <a:blip r:embed="rId46"/>
                <a:stretch>
                  <a:fillRect/>
                </a:stretch>
              </p:blipFill>
              <p:spPr>
                <a:xfrm>
                  <a:off x="10868956" y="1045291"/>
                  <a:ext cx="212760" cy="389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
            <p14:nvContentPartPr>
              <p14:cNvPr id="72" name="Ink 71">
                <a:extLst>
                  <a:ext uri="{FF2B5EF4-FFF2-40B4-BE49-F238E27FC236}">
                    <a16:creationId xmlns:a16="http://schemas.microsoft.com/office/drawing/2014/main" id="{CBFD102A-886C-CC60-D84E-550C29CEE354}"/>
                  </a:ext>
                </a:extLst>
              </p14:cNvPr>
              <p14:cNvContentPartPr/>
              <p14:nvPr/>
            </p14:nvContentPartPr>
            <p14:xfrm>
              <a:off x="10139480" y="1148240"/>
              <a:ext cx="447840" cy="167400"/>
            </p14:xfrm>
          </p:contentPart>
        </mc:Choice>
        <mc:Fallback xmlns="">
          <p:pic>
            <p:nvPicPr>
              <p:cNvPr id="72" name="Ink 71">
                <a:extLst>
                  <a:ext uri="{FF2B5EF4-FFF2-40B4-BE49-F238E27FC236}">
                    <a16:creationId xmlns:a16="http://schemas.microsoft.com/office/drawing/2014/main" id="{CBFD102A-886C-CC60-D84E-550C29CEE354}"/>
                  </a:ext>
                </a:extLst>
              </p:cNvPr>
              <p:cNvPicPr/>
              <p:nvPr/>
            </p:nvPicPr>
            <p:blipFill>
              <a:blip r:embed="rId48"/>
              <a:stretch>
                <a:fillRect/>
              </a:stretch>
            </p:blipFill>
            <p:spPr>
              <a:xfrm>
                <a:off x="10076840" y="1085240"/>
                <a:ext cx="5734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3" name="Ink 72">
                <a:extLst>
                  <a:ext uri="{FF2B5EF4-FFF2-40B4-BE49-F238E27FC236}">
                    <a16:creationId xmlns:a16="http://schemas.microsoft.com/office/drawing/2014/main" id="{3ADABFA6-CDBA-F403-163D-6BBB00C98F23}"/>
                  </a:ext>
                </a:extLst>
              </p14:cNvPr>
              <p14:cNvContentPartPr/>
              <p14:nvPr/>
            </p14:nvContentPartPr>
            <p14:xfrm>
              <a:off x="9888645" y="1227795"/>
              <a:ext cx="825120" cy="918720"/>
            </p14:xfrm>
          </p:contentPart>
        </mc:Choice>
        <mc:Fallback xmlns="">
          <p:pic>
            <p:nvPicPr>
              <p:cNvPr id="73" name="Ink 72">
                <a:extLst>
                  <a:ext uri="{FF2B5EF4-FFF2-40B4-BE49-F238E27FC236}">
                    <a16:creationId xmlns:a16="http://schemas.microsoft.com/office/drawing/2014/main" id="{3ADABFA6-CDBA-F403-163D-6BBB00C98F23}"/>
                  </a:ext>
                </a:extLst>
              </p:cNvPr>
              <p:cNvPicPr/>
              <p:nvPr/>
            </p:nvPicPr>
            <p:blipFill>
              <a:blip r:embed="rId50"/>
              <a:stretch>
                <a:fillRect/>
              </a:stretch>
            </p:blipFill>
            <p:spPr>
              <a:xfrm>
                <a:off x="9825645" y="1164795"/>
                <a:ext cx="950760" cy="1044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4" name="Ink 73">
                <a:extLst>
                  <a:ext uri="{FF2B5EF4-FFF2-40B4-BE49-F238E27FC236}">
                    <a16:creationId xmlns:a16="http://schemas.microsoft.com/office/drawing/2014/main" id="{C3B47E24-2B64-ECB0-2FDB-0C164696F71C}"/>
                  </a:ext>
                </a:extLst>
              </p14:cNvPr>
              <p14:cNvContentPartPr/>
              <p14:nvPr/>
            </p14:nvContentPartPr>
            <p14:xfrm>
              <a:off x="10122645" y="1477995"/>
              <a:ext cx="422280" cy="742680"/>
            </p14:xfrm>
          </p:contentPart>
        </mc:Choice>
        <mc:Fallback xmlns="">
          <p:pic>
            <p:nvPicPr>
              <p:cNvPr id="74" name="Ink 73">
                <a:extLst>
                  <a:ext uri="{FF2B5EF4-FFF2-40B4-BE49-F238E27FC236}">
                    <a16:creationId xmlns:a16="http://schemas.microsoft.com/office/drawing/2014/main" id="{C3B47E24-2B64-ECB0-2FDB-0C164696F71C}"/>
                  </a:ext>
                </a:extLst>
              </p:cNvPr>
              <p:cNvPicPr/>
              <p:nvPr/>
            </p:nvPicPr>
            <p:blipFill>
              <a:blip r:embed="rId52"/>
              <a:stretch>
                <a:fillRect/>
              </a:stretch>
            </p:blipFill>
            <p:spPr>
              <a:xfrm>
                <a:off x="10059645" y="1414995"/>
                <a:ext cx="547920" cy="8683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5" name="Ink 74">
                <a:extLst>
                  <a:ext uri="{FF2B5EF4-FFF2-40B4-BE49-F238E27FC236}">
                    <a16:creationId xmlns:a16="http://schemas.microsoft.com/office/drawing/2014/main" id="{2FE13EC3-F8A3-B8E2-2BD3-E4629428504C}"/>
                  </a:ext>
                </a:extLst>
              </p14:cNvPr>
              <p14:cNvContentPartPr/>
              <p14:nvPr/>
            </p14:nvContentPartPr>
            <p14:xfrm>
              <a:off x="10229565" y="2007195"/>
              <a:ext cx="119520" cy="232920"/>
            </p14:xfrm>
          </p:contentPart>
        </mc:Choice>
        <mc:Fallback xmlns="">
          <p:pic>
            <p:nvPicPr>
              <p:cNvPr id="75" name="Ink 74">
                <a:extLst>
                  <a:ext uri="{FF2B5EF4-FFF2-40B4-BE49-F238E27FC236}">
                    <a16:creationId xmlns:a16="http://schemas.microsoft.com/office/drawing/2014/main" id="{2FE13EC3-F8A3-B8E2-2BD3-E4629428504C}"/>
                  </a:ext>
                </a:extLst>
              </p:cNvPr>
              <p:cNvPicPr/>
              <p:nvPr/>
            </p:nvPicPr>
            <p:blipFill>
              <a:blip r:embed="rId54"/>
              <a:stretch>
                <a:fillRect/>
              </a:stretch>
            </p:blipFill>
            <p:spPr>
              <a:xfrm>
                <a:off x="10166565" y="1944555"/>
                <a:ext cx="245160" cy="358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76" name="Ink 75">
                <a:extLst>
                  <a:ext uri="{FF2B5EF4-FFF2-40B4-BE49-F238E27FC236}">
                    <a16:creationId xmlns:a16="http://schemas.microsoft.com/office/drawing/2014/main" id="{E98EEE34-BB43-B64F-6376-989F226E6068}"/>
                  </a:ext>
                </a:extLst>
              </p14:cNvPr>
              <p14:cNvContentPartPr/>
              <p14:nvPr/>
            </p14:nvContentPartPr>
            <p14:xfrm>
              <a:off x="10570980" y="1290300"/>
              <a:ext cx="21600" cy="163080"/>
            </p14:xfrm>
          </p:contentPart>
        </mc:Choice>
        <mc:Fallback xmlns="">
          <p:pic>
            <p:nvPicPr>
              <p:cNvPr id="76" name="Ink 75">
                <a:extLst>
                  <a:ext uri="{FF2B5EF4-FFF2-40B4-BE49-F238E27FC236}">
                    <a16:creationId xmlns:a16="http://schemas.microsoft.com/office/drawing/2014/main" id="{E98EEE34-BB43-B64F-6376-989F226E6068}"/>
                  </a:ext>
                </a:extLst>
              </p:cNvPr>
              <p:cNvPicPr/>
              <p:nvPr/>
            </p:nvPicPr>
            <p:blipFill>
              <a:blip r:embed="rId56"/>
              <a:stretch>
                <a:fillRect/>
              </a:stretch>
            </p:blipFill>
            <p:spPr>
              <a:xfrm>
                <a:off x="10508340" y="912300"/>
                <a:ext cx="147240" cy="918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77" name="Ink 76">
                <a:extLst>
                  <a:ext uri="{FF2B5EF4-FFF2-40B4-BE49-F238E27FC236}">
                    <a16:creationId xmlns:a16="http://schemas.microsoft.com/office/drawing/2014/main" id="{268F40F3-2222-780D-9DED-575D48FC912F}"/>
                  </a:ext>
                </a:extLst>
              </p14:cNvPr>
              <p14:cNvContentPartPr/>
              <p14:nvPr/>
            </p14:nvContentPartPr>
            <p14:xfrm>
              <a:off x="10580340" y="1419540"/>
              <a:ext cx="17280" cy="68040"/>
            </p14:xfrm>
          </p:contentPart>
        </mc:Choice>
        <mc:Fallback xmlns="">
          <p:pic>
            <p:nvPicPr>
              <p:cNvPr id="77" name="Ink 76">
                <a:extLst>
                  <a:ext uri="{FF2B5EF4-FFF2-40B4-BE49-F238E27FC236}">
                    <a16:creationId xmlns:a16="http://schemas.microsoft.com/office/drawing/2014/main" id="{268F40F3-2222-780D-9DED-575D48FC912F}"/>
                  </a:ext>
                </a:extLst>
              </p:cNvPr>
              <p:cNvPicPr/>
              <p:nvPr/>
            </p:nvPicPr>
            <p:blipFill>
              <a:blip r:embed="rId58"/>
              <a:stretch>
                <a:fillRect/>
              </a:stretch>
            </p:blipFill>
            <p:spPr>
              <a:xfrm>
                <a:off x="10517700" y="1041900"/>
                <a:ext cx="142920" cy="823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78" name="Ink 77">
                <a:extLst>
                  <a:ext uri="{FF2B5EF4-FFF2-40B4-BE49-F238E27FC236}">
                    <a16:creationId xmlns:a16="http://schemas.microsoft.com/office/drawing/2014/main" id="{BCC35D2F-CCF6-DA30-D41D-566D4CF6BD4C}"/>
                  </a:ext>
                </a:extLst>
              </p14:cNvPr>
              <p14:cNvContentPartPr/>
              <p14:nvPr/>
            </p14:nvContentPartPr>
            <p14:xfrm>
              <a:off x="10500420" y="1319100"/>
              <a:ext cx="245880" cy="410040"/>
            </p14:xfrm>
          </p:contentPart>
        </mc:Choice>
        <mc:Fallback xmlns="">
          <p:pic>
            <p:nvPicPr>
              <p:cNvPr id="78" name="Ink 77">
                <a:extLst>
                  <a:ext uri="{FF2B5EF4-FFF2-40B4-BE49-F238E27FC236}">
                    <a16:creationId xmlns:a16="http://schemas.microsoft.com/office/drawing/2014/main" id="{BCC35D2F-CCF6-DA30-D41D-566D4CF6BD4C}"/>
                  </a:ext>
                </a:extLst>
              </p:cNvPr>
              <p:cNvPicPr/>
              <p:nvPr/>
            </p:nvPicPr>
            <p:blipFill>
              <a:blip r:embed="rId60"/>
              <a:stretch>
                <a:fillRect/>
              </a:stretch>
            </p:blipFill>
            <p:spPr>
              <a:xfrm>
                <a:off x="10437420" y="941460"/>
                <a:ext cx="371520" cy="11656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9" name="Ink 78">
                <a:extLst>
                  <a:ext uri="{FF2B5EF4-FFF2-40B4-BE49-F238E27FC236}">
                    <a16:creationId xmlns:a16="http://schemas.microsoft.com/office/drawing/2014/main" id="{C3B6073F-D49D-CCEF-B868-D10D78F0D2B8}"/>
                  </a:ext>
                </a:extLst>
              </p14:cNvPr>
              <p14:cNvContentPartPr/>
              <p14:nvPr/>
            </p14:nvContentPartPr>
            <p14:xfrm>
              <a:off x="10492500" y="1716900"/>
              <a:ext cx="5400" cy="7920"/>
            </p14:xfrm>
          </p:contentPart>
        </mc:Choice>
        <mc:Fallback xmlns="">
          <p:pic>
            <p:nvPicPr>
              <p:cNvPr id="79" name="Ink 78">
                <a:extLst>
                  <a:ext uri="{FF2B5EF4-FFF2-40B4-BE49-F238E27FC236}">
                    <a16:creationId xmlns:a16="http://schemas.microsoft.com/office/drawing/2014/main" id="{C3B6073F-D49D-CCEF-B868-D10D78F0D2B8}"/>
                  </a:ext>
                </a:extLst>
              </p:cNvPr>
              <p:cNvPicPr/>
              <p:nvPr/>
            </p:nvPicPr>
            <p:blipFill>
              <a:blip r:embed="rId62"/>
              <a:stretch>
                <a:fillRect/>
              </a:stretch>
            </p:blipFill>
            <p:spPr>
              <a:xfrm>
                <a:off x="10429860" y="1653900"/>
                <a:ext cx="1310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0" name="Ink 79">
                <a:extLst>
                  <a:ext uri="{FF2B5EF4-FFF2-40B4-BE49-F238E27FC236}">
                    <a16:creationId xmlns:a16="http://schemas.microsoft.com/office/drawing/2014/main" id="{A930790B-D975-5A97-5738-9334E4973780}"/>
                  </a:ext>
                </a:extLst>
              </p14:cNvPr>
              <p14:cNvContentPartPr/>
              <p14:nvPr/>
            </p14:nvContentPartPr>
            <p14:xfrm>
              <a:off x="10327620" y="1282380"/>
              <a:ext cx="363600" cy="785880"/>
            </p14:xfrm>
          </p:contentPart>
        </mc:Choice>
        <mc:Fallback xmlns="">
          <p:pic>
            <p:nvPicPr>
              <p:cNvPr id="80" name="Ink 79">
                <a:extLst>
                  <a:ext uri="{FF2B5EF4-FFF2-40B4-BE49-F238E27FC236}">
                    <a16:creationId xmlns:a16="http://schemas.microsoft.com/office/drawing/2014/main" id="{A930790B-D975-5A97-5738-9334E4973780}"/>
                  </a:ext>
                </a:extLst>
              </p:cNvPr>
              <p:cNvPicPr/>
              <p:nvPr/>
            </p:nvPicPr>
            <p:blipFill>
              <a:blip r:embed="rId64"/>
              <a:stretch>
                <a:fillRect/>
              </a:stretch>
            </p:blipFill>
            <p:spPr>
              <a:xfrm>
                <a:off x="10264980" y="1219380"/>
                <a:ext cx="489240" cy="9115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1" name="Ink 80">
                <a:extLst>
                  <a:ext uri="{FF2B5EF4-FFF2-40B4-BE49-F238E27FC236}">
                    <a16:creationId xmlns:a16="http://schemas.microsoft.com/office/drawing/2014/main" id="{C2C3BA9A-53C9-8D87-0FA2-29C60C7E887C}"/>
                  </a:ext>
                </a:extLst>
              </p14:cNvPr>
              <p14:cNvContentPartPr/>
              <p14:nvPr/>
            </p14:nvContentPartPr>
            <p14:xfrm>
              <a:off x="10198020" y="2227020"/>
              <a:ext cx="129960" cy="189360"/>
            </p14:xfrm>
          </p:contentPart>
        </mc:Choice>
        <mc:Fallback xmlns="">
          <p:pic>
            <p:nvPicPr>
              <p:cNvPr id="81" name="Ink 80">
                <a:extLst>
                  <a:ext uri="{FF2B5EF4-FFF2-40B4-BE49-F238E27FC236}">
                    <a16:creationId xmlns:a16="http://schemas.microsoft.com/office/drawing/2014/main" id="{C2C3BA9A-53C9-8D87-0FA2-29C60C7E887C}"/>
                  </a:ext>
                </a:extLst>
              </p:cNvPr>
              <p:cNvPicPr/>
              <p:nvPr/>
            </p:nvPicPr>
            <p:blipFill>
              <a:blip r:embed="rId66"/>
              <a:stretch>
                <a:fillRect/>
              </a:stretch>
            </p:blipFill>
            <p:spPr>
              <a:xfrm>
                <a:off x="10189020" y="2218020"/>
                <a:ext cx="147600" cy="207000"/>
              </a:xfrm>
              <a:prstGeom prst="rect">
                <a:avLst/>
              </a:prstGeom>
            </p:spPr>
          </p:pic>
        </mc:Fallback>
      </mc:AlternateContent>
      <p:grpSp>
        <p:nvGrpSpPr>
          <p:cNvPr id="86" name="Group 85">
            <a:extLst>
              <a:ext uri="{FF2B5EF4-FFF2-40B4-BE49-F238E27FC236}">
                <a16:creationId xmlns:a16="http://schemas.microsoft.com/office/drawing/2014/main" id="{CC11F005-958D-7456-E1F1-3B5B1E270758}"/>
              </a:ext>
            </a:extLst>
          </p:cNvPr>
          <p:cNvGrpSpPr/>
          <p:nvPr/>
        </p:nvGrpSpPr>
        <p:grpSpPr>
          <a:xfrm>
            <a:off x="10219562" y="2235450"/>
            <a:ext cx="129240" cy="415080"/>
            <a:chOff x="10219562" y="2235450"/>
            <a:chExt cx="129240" cy="415080"/>
          </a:xfrm>
        </p:grpSpPr>
        <mc:AlternateContent xmlns:mc="http://schemas.openxmlformats.org/markup-compatibility/2006" xmlns:p14="http://schemas.microsoft.com/office/powerpoint/2010/main">
          <mc:Choice Requires="p14">
            <p:contentPart p14:bwMode="auto" r:id="rId67">
              <p14:nvContentPartPr>
                <p14:cNvPr id="82" name="Ink 81">
                  <a:extLst>
                    <a:ext uri="{FF2B5EF4-FFF2-40B4-BE49-F238E27FC236}">
                      <a16:creationId xmlns:a16="http://schemas.microsoft.com/office/drawing/2014/main" id="{C13FAC76-CF35-290B-787B-1A1674DCEDE7}"/>
                    </a:ext>
                  </a:extLst>
                </p14:cNvPr>
                <p14:cNvContentPartPr/>
                <p14:nvPr/>
              </p14:nvContentPartPr>
              <p14:xfrm>
                <a:off x="10219922" y="2318970"/>
                <a:ext cx="83160" cy="88920"/>
              </p14:xfrm>
            </p:contentPart>
          </mc:Choice>
          <mc:Fallback xmlns="">
            <p:pic>
              <p:nvPicPr>
                <p:cNvPr id="82" name="Ink 81">
                  <a:extLst>
                    <a:ext uri="{FF2B5EF4-FFF2-40B4-BE49-F238E27FC236}">
                      <a16:creationId xmlns:a16="http://schemas.microsoft.com/office/drawing/2014/main" id="{C13FAC76-CF35-290B-787B-1A1674DCEDE7}"/>
                    </a:ext>
                  </a:extLst>
                </p:cNvPr>
                <p:cNvPicPr/>
                <p:nvPr/>
              </p:nvPicPr>
              <p:blipFill>
                <a:blip r:embed="rId68"/>
                <a:stretch>
                  <a:fillRect/>
                </a:stretch>
              </p:blipFill>
              <p:spPr>
                <a:xfrm>
                  <a:off x="10211282" y="2310330"/>
                  <a:ext cx="1008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3" name="Ink 82">
                  <a:extLst>
                    <a:ext uri="{FF2B5EF4-FFF2-40B4-BE49-F238E27FC236}">
                      <a16:creationId xmlns:a16="http://schemas.microsoft.com/office/drawing/2014/main" id="{AD9AA34A-3533-8122-4514-9319B16E0952}"/>
                    </a:ext>
                  </a:extLst>
                </p14:cNvPr>
                <p14:cNvContentPartPr/>
                <p14:nvPr/>
              </p14:nvContentPartPr>
              <p14:xfrm>
                <a:off x="10301282" y="2235450"/>
                <a:ext cx="47520" cy="112320"/>
              </p14:xfrm>
            </p:contentPart>
          </mc:Choice>
          <mc:Fallback xmlns="">
            <p:pic>
              <p:nvPicPr>
                <p:cNvPr id="83" name="Ink 82">
                  <a:extLst>
                    <a:ext uri="{FF2B5EF4-FFF2-40B4-BE49-F238E27FC236}">
                      <a16:creationId xmlns:a16="http://schemas.microsoft.com/office/drawing/2014/main" id="{AD9AA34A-3533-8122-4514-9319B16E0952}"/>
                    </a:ext>
                  </a:extLst>
                </p:cNvPr>
                <p:cNvPicPr/>
                <p:nvPr/>
              </p:nvPicPr>
              <p:blipFill>
                <a:blip r:embed="rId70"/>
                <a:stretch>
                  <a:fillRect/>
                </a:stretch>
              </p:blipFill>
              <p:spPr>
                <a:xfrm>
                  <a:off x="10292642" y="2226450"/>
                  <a:ext cx="6516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5" name="Ink 84">
                  <a:extLst>
                    <a:ext uri="{FF2B5EF4-FFF2-40B4-BE49-F238E27FC236}">
                      <a16:creationId xmlns:a16="http://schemas.microsoft.com/office/drawing/2014/main" id="{F15BF6DC-261E-BB5D-B49F-DCE5A3BAE83A}"/>
                    </a:ext>
                  </a:extLst>
                </p14:cNvPr>
                <p14:cNvContentPartPr/>
                <p14:nvPr/>
              </p14:nvContentPartPr>
              <p14:xfrm>
                <a:off x="10219562" y="2375130"/>
                <a:ext cx="93600" cy="275400"/>
              </p14:xfrm>
            </p:contentPart>
          </mc:Choice>
          <mc:Fallback xmlns="">
            <p:pic>
              <p:nvPicPr>
                <p:cNvPr id="85" name="Ink 84">
                  <a:extLst>
                    <a:ext uri="{FF2B5EF4-FFF2-40B4-BE49-F238E27FC236}">
                      <a16:creationId xmlns:a16="http://schemas.microsoft.com/office/drawing/2014/main" id="{F15BF6DC-261E-BB5D-B49F-DCE5A3BAE83A}"/>
                    </a:ext>
                  </a:extLst>
                </p:cNvPr>
                <p:cNvPicPr/>
                <p:nvPr/>
              </p:nvPicPr>
              <p:blipFill>
                <a:blip r:embed="rId72"/>
                <a:stretch>
                  <a:fillRect/>
                </a:stretch>
              </p:blipFill>
              <p:spPr>
                <a:xfrm>
                  <a:off x="10210562" y="2366490"/>
                  <a:ext cx="111240" cy="293040"/>
                </a:xfrm>
                <a:prstGeom prst="rect">
                  <a:avLst/>
                </a:prstGeom>
              </p:spPr>
            </p:pic>
          </mc:Fallback>
        </mc:AlternateContent>
      </p:grpSp>
      <p:cxnSp>
        <p:nvCxnSpPr>
          <p:cNvPr id="87" name="Straight Arrow Connector 86">
            <a:extLst>
              <a:ext uri="{FF2B5EF4-FFF2-40B4-BE49-F238E27FC236}">
                <a16:creationId xmlns:a16="http://schemas.microsoft.com/office/drawing/2014/main" id="{38814EFF-C91B-DE75-0E41-77EB7F37E5F7}"/>
              </a:ext>
            </a:extLst>
          </p:cNvPr>
          <p:cNvCxnSpPr>
            <a:cxnSpLocks/>
          </p:cNvCxnSpPr>
          <p:nvPr/>
        </p:nvCxnSpPr>
        <p:spPr>
          <a:xfrm>
            <a:off x="-1" y="245097"/>
            <a:ext cx="94173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8" name="TextBox 87">
            <a:hlinkClick r:id="rId73" action="ppaction://hlinksldjump"/>
            <a:extLst>
              <a:ext uri="{FF2B5EF4-FFF2-40B4-BE49-F238E27FC236}">
                <a16:creationId xmlns:a16="http://schemas.microsoft.com/office/drawing/2014/main" id="{6F1A4EDE-A247-62C5-4296-0A33512F5303}"/>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90" name="TextBox 89">
            <a:hlinkClick r:id="rId74" action="ppaction://hlinksldjump"/>
            <a:extLst>
              <a:ext uri="{FF2B5EF4-FFF2-40B4-BE49-F238E27FC236}">
                <a16:creationId xmlns:a16="http://schemas.microsoft.com/office/drawing/2014/main" id="{E53BCC57-3729-1EB5-C953-CA46B5F6BF3C}"/>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91" name="TextBox 90">
            <a:hlinkClick r:id="rId75" action="ppaction://hlinksldjump"/>
            <a:extLst>
              <a:ext uri="{FF2B5EF4-FFF2-40B4-BE49-F238E27FC236}">
                <a16:creationId xmlns:a16="http://schemas.microsoft.com/office/drawing/2014/main" id="{CC5E0365-A0E4-4CB5-F196-5E023948D048}"/>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92" name="TextBox 91">
            <a:hlinkClick r:id="rId76" action="ppaction://hlinksldjump"/>
            <a:extLst>
              <a:ext uri="{FF2B5EF4-FFF2-40B4-BE49-F238E27FC236}">
                <a16:creationId xmlns:a16="http://schemas.microsoft.com/office/drawing/2014/main" id="{23555ABF-187C-69A1-03E1-BC3DDC3EC19B}"/>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93" name="TextBox 92">
            <a:extLst>
              <a:ext uri="{FF2B5EF4-FFF2-40B4-BE49-F238E27FC236}">
                <a16:creationId xmlns:a16="http://schemas.microsoft.com/office/drawing/2014/main" id="{29DF02E2-FAC8-A1E6-4CE6-24D8F14BC13D}"/>
              </a:ext>
            </a:extLst>
          </p:cNvPr>
          <p:cNvSpPr txBox="1"/>
          <p:nvPr/>
        </p:nvSpPr>
        <p:spPr>
          <a:xfrm>
            <a:off x="3943725" y="422050"/>
            <a:ext cx="3662156" cy="584775"/>
          </a:xfrm>
          <a:prstGeom prst="rect">
            <a:avLst/>
          </a:prstGeom>
          <a:noFill/>
        </p:spPr>
        <p:txBody>
          <a:bodyPr wrap="none" rtlCol="0">
            <a:spAutoFit/>
          </a:bodyPr>
          <a:lstStyle/>
          <a:p>
            <a:r>
              <a:rPr lang="en-IN" sz="3200" dirty="0">
                <a:solidFill>
                  <a:schemeClr val="accent1"/>
                </a:solidFill>
                <a:latin typeface="+mj-lt"/>
              </a:rPr>
              <a:t>Average</a:t>
            </a:r>
            <a:r>
              <a:rPr lang="en-IN" sz="3200" dirty="0">
                <a:latin typeface="+mj-lt"/>
              </a:rPr>
              <a:t> Sentiment</a:t>
            </a:r>
          </a:p>
        </p:txBody>
      </p:sp>
      <mc:AlternateContent xmlns:mc="http://schemas.openxmlformats.org/markup-compatibility/2006" xmlns:p14="http://schemas.microsoft.com/office/powerpoint/2010/main">
        <mc:Choice Requires="p14">
          <p:contentPart p14:bwMode="auto" r:id="rId77">
            <p14:nvContentPartPr>
              <p14:cNvPr id="103" name="Ink 102">
                <a:extLst>
                  <a:ext uri="{FF2B5EF4-FFF2-40B4-BE49-F238E27FC236}">
                    <a16:creationId xmlns:a16="http://schemas.microsoft.com/office/drawing/2014/main" id="{002730B1-CABC-9FAB-9CE6-0690DAEABC64}"/>
                  </a:ext>
                </a:extLst>
              </p14:cNvPr>
              <p14:cNvContentPartPr/>
              <p14:nvPr/>
            </p14:nvContentPartPr>
            <p14:xfrm>
              <a:off x="10523000" y="832960"/>
              <a:ext cx="96840" cy="417960"/>
            </p14:xfrm>
          </p:contentPart>
        </mc:Choice>
        <mc:Fallback xmlns="">
          <p:pic>
            <p:nvPicPr>
              <p:cNvPr id="103" name="Ink 102">
                <a:extLst>
                  <a:ext uri="{FF2B5EF4-FFF2-40B4-BE49-F238E27FC236}">
                    <a16:creationId xmlns:a16="http://schemas.microsoft.com/office/drawing/2014/main" id="{002730B1-CABC-9FAB-9CE6-0690DAEABC64}"/>
                  </a:ext>
                </a:extLst>
              </p:cNvPr>
              <p:cNvPicPr/>
              <p:nvPr/>
            </p:nvPicPr>
            <p:blipFill>
              <a:blip r:embed="rId78"/>
              <a:stretch>
                <a:fillRect/>
              </a:stretch>
            </p:blipFill>
            <p:spPr>
              <a:xfrm>
                <a:off x="10514000" y="823960"/>
                <a:ext cx="11448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4" name="Ink 103">
                <a:extLst>
                  <a:ext uri="{FF2B5EF4-FFF2-40B4-BE49-F238E27FC236}">
                    <a16:creationId xmlns:a16="http://schemas.microsoft.com/office/drawing/2014/main" id="{18F16CDC-BD32-2F1C-C4E9-B9FC87806708}"/>
                  </a:ext>
                </a:extLst>
              </p14:cNvPr>
              <p14:cNvContentPartPr/>
              <p14:nvPr/>
            </p14:nvContentPartPr>
            <p14:xfrm>
              <a:off x="9752960" y="740800"/>
              <a:ext cx="814320" cy="570240"/>
            </p14:xfrm>
          </p:contentPart>
        </mc:Choice>
        <mc:Fallback xmlns="">
          <p:pic>
            <p:nvPicPr>
              <p:cNvPr id="104" name="Ink 103">
                <a:extLst>
                  <a:ext uri="{FF2B5EF4-FFF2-40B4-BE49-F238E27FC236}">
                    <a16:creationId xmlns:a16="http://schemas.microsoft.com/office/drawing/2014/main" id="{18F16CDC-BD32-2F1C-C4E9-B9FC87806708}"/>
                  </a:ext>
                </a:extLst>
              </p:cNvPr>
              <p:cNvPicPr/>
              <p:nvPr/>
            </p:nvPicPr>
            <p:blipFill>
              <a:blip r:embed="rId80"/>
              <a:stretch>
                <a:fillRect/>
              </a:stretch>
            </p:blipFill>
            <p:spPr>
              <a:xfrm>
                <a:off x="9690320" y="677800"/>
                <a:ext cx="939960" cy="695880"/>
              </a:xfrm>
              <a:prstGeom prst="rect">
                <a:avLst/>
              </a:prstGeom>
            </p:spPr>
          </p:pic>
        </mc:Fallback>
      </mc:AlternateContent>
      <p:sp>
        <p:nvSpPr>
          <p:cNvPr id="98" name="TextBox 97">
            <a:extLst>
              <a:ext uri="{FF2B5EF4-FFF2-40B4-BE49-F238E27FC236}">
                <a16:creationId xmlns:a16="http://schemas.microsoft.com/office/drawing/2014/main" id="{324CE770-5A95-B5E3-FC7B-7D7B6FC6E125}"/>
              </a:ext>
            </a:extLst>
          </p:cNvPr>
          <p:cNvSpPr txBox="1"/>
          <p:nvPr/>
        </p:nvSpPr>
        <p:spPr>
          <a:xfrm>
            <a:off x="9508758" y="494923"/>
            <a:ext cx="3057275" cy="1384995"/>
          </a:xfrm>
          <a:prstGeom prst="rect">
            <a:avLst/>
          </a:prstGeom>
          <a:noFill/>
        </p:spPr>
        <p:txBody>
          <a:bodyPr wrap="square" rtlCol="0">
            <a:spAutoFit/>
          </a:bodyPr>
          <a:lstStyle/>
          <a:p>
            <a:r>
              <a:rPr lang="en-IN" sz="800" dirty="0">
                <a:solidFill>
                  <a:schemeClr val="bg1"/>
                </a:solidFill>
                <a:latin typeface="+mj-lt"/>
              </a:rPr>
              <a:t> </a:t>
            </a:r>
            <a:r>
              <a:rPr lang="en-IN" dirty="0">
                <a:solidFill>
                  <a:schemeClr val="bg1"/>
                </a:solidFill>
                <a:latin typeface="+mj-lt"/>
                <a:hlinkClick r:id="rId81" action="ppaction://hlinksldjump">
                  <a:extLst>
                    <a:ext uri="{A12FA001-AC4F-418D-AE19-62706E023703}">
                      <ahyp:hlinkClr xmlns:ahyp="http://schemas.microsoft.com/office/drawing/2018/hyperlinkcolor" val="tx"/>
                    </a:ext>
                  </a:extLst>
                </a:hlinkClick>
              </a:rPr>
              <a:t>US</a:t>
            </a:r>
            <a:endParaRPr lang="en-IN" dirty="0">
              <a:solidFill>
                <a:schemeClr val="bg1"/>
              </a:solidFill>
              <a:latin typeface="+mj-lt"/>
            </a:endParaRPr>
          </a:p>
          <a:p>
            <a:r>
              <a:rPr lang="en-IN" dirty="0">
                <a:solidFill>
                  <a:schemeClr val="bg1"/>
                </a:solidFill>
                <a:latin typeface="+mj-lt"/>
              </a:rPr>
              <a:t> </a:t>
            </a:r>
            <a:r>
              <a:rPr lang="en-IN" sz="1400" dirty="0">
                <a:solidFill>
                  <a:schemeClr val="bg1"/>
                </a:solidFill>
                <a:latin typeface="+mj-lt"/>
              </a:rPr>
              <a:t> </a:t>
            </a:r>
            <a:r>
              <a:rPr lang="en-IN" dirty="0">
                <a:solidFill>
                  <a:schemeClr val="bg1"/>
                </a:solidFill>
                <a:latin typeface="+mj-lt"/>
                <a:hlinkClick r:id="rId82" action="ppaction://hlinksldjump">
                  <a:extLst>
                    <a:ext uri="{A12FA001-AC4F-418D-AE19-62706E023703}">
                      <ahyp:hlinkClr xmlns:ahyp="http://schemas.microsoft.com/office/drawing/2018/hyperlinkcolor" val="tx"/>
                    </a:ext>
                  </a:extLst>
                </a:hlinkClick>
              </a:rPr>
              <a:t>UK</a:t>
            </a:r>
            <a:endParaRPr lang="en-IN" dirty="0">
              <a:solidFill>
                <a:schemeClr val="bg1"/>
              </a:solidFill>
              <a:latin typeface="+mj-lt"/>
            </a:endParaRPr>
          </a:p>
          <a:p>
            <a:r>
              <a:rPr lang="en-IN" dirty="0">
                <a:solidFill>
                  <a:schemeClr val="bg1"/>
                </a:solidFill>
                <a:latin typeface="+mj-lt"/>
              </a:rPr>
              <a:t>   </a:t>
            </a:r>
            <a:r>
              <a:rPr lang="en-IN" dirty="0">
                <a:solidFill>
                  <a:schemeClr val="bg1"/>
                </a:solidFill>
                <a:latin typeface="+mj-lt"/>
                <a:hlinkClick r:id="rId81" action="ppaction://hlinksldjump">
                  <a:extLst>
                    <a:ext uri="{A12FA001-AC4F-418D-AE19-62706E023703}">
                      <ahyp:hlinkClr xmlns:ahyp="http://schemas.microsoft.com/office/drawing/2018/hyperlinkcolor" val="tx"/>
                    </a:ext>
                  </a:extLst>
                </a:hlinkClick>
              </a:rPr>
              <a:t>FRANCE</a:t>
            </a:r>
            <a:endParaRPr lang="en-IN" dirty="0">
              <a:solidFill>
                <a:schemeClr val="bg1"/>
              </a:solidFill>
              <a:latin typeface="+mj-lt"/>
            </a:endParaRPr>
          </a:p>
          <a:p>
            <a:r>
              <a:rPr lang="en-IN" dirty="0">
                <a:solidFill>
                  <a:schemeClr val="bg1"/>
                </a:solidFill>
                <a:latin typeface="+mj-lt"/>
              </a:rPr>
              <a:t>    </a:t>
            </a:r>
            <a:r>
              <a:rPr lang="en-IN" sz="1000" dirty="0">
                <a:solidFill>
                  <a:schemeClr val="bg1"/>
                </a:solidFill>
                <a:latin typeface="+mj-lt"/>
              </a:rPr>
              <a:t> </a:t>
            </a:r>
            <a:r>
              <a:rPr lang="en-IN" dirty="0">
                <a:solidFill>
                  <a:schemeClr val="bg1"/>
                </a:solidFill>
                <a:latin typeface="+mj-lt"/>
                <a:hlinkClick r:id="rId83" action="ppaction://hlinksldjump">
                  <a:extLst>
                    <a:ext uri="{A12FA001-AC4F-418D-AE19-62706E023703}">
                      <ahyp:hlinkClr xmlns:ahyp="http://schemas.microsoft.com/office/drawing/2018/hyperlinkcolor" val="tx"/>
                    </a:ext>
                  </a:extLst>
                </a:hlinkClick>
              </a:rPr>
              <a:t>NETHERLANDS</a:t>
            </a:r>
            <a:endParaRPr lang="en-IN" dirty="0">
              <a:solidFill>
                <a:schemeClr val="bg1"/>
              </a:solidFill>
              <a:latin typeface="+mj-lt"/>
            </a:endParaRPr>
          </a:p>
        </p:txBody>
      </p:sp>
    </p:spTree>
    <p:extLst>
      <p:ext uri="{BB962C8B-B14F-4D97-AF65-F5344CB8AC3E}">
        <p14:creationId xmlns:p14="http://schemas.microsoft.com/office/powerpoint/2010/main" val="245062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Aditya Dey, SAP</a:t>
            </a:r>
          </a:p>
          <a:p>
            <a:pPr lvl="0"/>
            <a:r>
              <a:rPr lang="en-US" dirty="0"/>
              <a:t>Month 12, 2022</a:t>
            </a:r>
          </a:p>
        </p:txBody>
      </p:sp>
      <p:sp>
        <p:nvSpPr>
          <p:cNvPr id="8" name="Presentation Title"/>
          <p:cNvSpPr>
            <a:spLocks noGrp="1"/>
          </p:cNvSpPr>
          <p:nvPr>
            <p:ph type="title"/>
          </p:nvPr>
        </p:nvSpPr>
        <p:spPr bwMode="gray"/>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00" b="3100"/>
          <a:stretch>
            <a:fillRect/>
          </a:stretch>
        </p:blipFill>
        <p:spPr bwMode="gray"/>
      </p:pic>
    </p:spTree>
    <p:extLst>
      <p:ext uri="{BB962C8B-B14F-4D97-AF65-F5344CB8AC3E}">
        <p14:creationId xmlns:p14="http://schemas.microsoft.com/office/powerpoint/2010/main" val="339572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3F998A2-7447-DC38-4C29-42FE4226212F}"/>
              </a:ext>
            </a:extLst>
          </p:cNvPr>
          <p:cNvCxnSpPr>
            <a:cxnSpLocks/>
          </p:cNvCxnSpPr>
          <p:nvPr/>
        </p:nvCxnSpPr>
        <p:spPr>
          <a:xfrm>
            <a:off x="-1" y="245097"/>
            <a:ext cx="121920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6" name="Illustration" descr="Example of an illustration " title="Illustration for divider page"/>
          <p:cNvPicPr>
            <a:picLocks noGrp="1" noChangeAspect="1"/>
          </p:cNvPicPr>
          <p:nvPr>
            <p:ph type="pic" sz="quarter" idx="12"/>
          </p:nvPr>
        </p:nvPicPr>
        <p:blipFill>
          <a:blip r:embed="rId2"/>
          <a:srcRect t="3100" b="3100"/>
          <a:stretch>
            <a:fillRect/>
          </a:stretch>
        </p:blipFill>
        <p:spPr bwMode="gray"/>
      </p:pic>
      <p:sp>
        <p:nvSpPr>
          <p:cNvPr id="3" name="Divider"/>
          <p:cNvSpPr>
            <a:spLocks noGrp="1"/>
          </p:cNvSpPr>
          <p:nvPr>
            <p:ph type="ctrTitle"/>
          </p:nvPr>
        </p:nvSpPr>
        <p:spPr bwMode="gray"/>
        <p:txBody>
          <a:bodyPr/>
          <a:lstStyle/>
          <a:p>
            <a:pPr algn="ctr"/>
            <a:r>
              <a:rPr lang="en-US" dirty="0"/>
              <a:t>Likely </a:t>
            </a:r>
            <a:r>
              <a:rPr lang="en-US" dirty="0">
                <a:solidFill>
                  <a:schemeClr val="accent1"/>
                </a:solidFill>
              </a:rPr>
              <a:t>Cause </a:t>
            </a:r>
            <a:r>
              <a:rPr lang="en-US" dirty="0"/>
              <a:t>of the Issues</a:t>
            </a:r>
          </a:p>
        </p:txBody>
      </p:sp>
      <p:sp>
        <p:nvSpPr>
          <p:cNvPr id="12" name="TextBox 11">
            <a:hlinkClick r:id="rId3" action="ppaction://hlinksldjump"/>
            <a:extLst>
              <a:ext uri="{FF2B5EF4-FFF2-40B4-BE49-F238E27FC236}">
                <a16:creationId xmlns:a16="http://schemas.microsoft.com/office/drawing/2014/main" id="{854C4ABD-88AE-4435-B6A8-8F46CA50D4AE}"/>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13" name="TextBox 12">
            <a:hlinkClick r:id="rId4" action="ppaction://hlinksldjump"/>
            <a:extLst>
              <a:ext uri="{FF2B5EF4-FFF2-40B4-BE49-F238E27FC236}">
                <a16:creationId xmlns:a16="http://schemas.microsoft.com/office/drawing/2014/main" id="{EAC5C471-7FDE-64D8-B965-CA26B10E3E3B}"/>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14" name="TextBox 13">
            <a:hlinkClick r:id="rId5" action="ppaction://hlinksldjump"/>
            <a:extLst>
              <a:ext uri="{FF2B5EF4-FFF2-40B4-BE49-F238E27FC236}">
                <a16:creationId xmlns:a16="http://schemas.microsoft.com/office/drawing/2014/main" id="{07ADC11C-235A-EC20-3C8F-D5A0B28AA798}"/>
              </a:ext>
            </a:extLst>
          </p:cNvPr>
          <p:cNvSpPr txBox="1"/>
          <p:nvPr/>
        </p:nvSpPr>
        <p:spPr>
          <a:xfrm>
            <a:off x="3108538" y="89641"/>
            <a:ext cx="1111202"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5" name="TextBox 14">
            <a:hlinkClick r:id="rId6" action="ppaction://hlinksldjump"/>
            <a:extLst>
              <a:ext uri="{FF2B5EF4-FFF2-40B4-BE49-F238E27FC236}">
                <a16:creationId xmlns:a16="http://schemas.microsoft.com/office/drawing/2014/main" id="{91CF7E64-62F3-A30B-7348-7A194F8A9AB9}"/>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20" name="Oval 19">
            <a:hlinkClick r:id="rId7" action="ppaction://hlinksldjump"/>
            <a:extLst>
              <a:ext uri="{FF2B5EF4-FFF2-40B4-BE49-F238E27FC236}">
                <a16:creationId xmlns:a16="http://schemas.microsoft.com/office/drawing/2014/main" id="{EF378277-C9C1-928D-13A3-3AD65D54A038}"/>
              </a:ext>
            </a:extLst>
          </p:cNvPr>
          <p:cNvSpPr/>
          <p:nvPr/>
        </p:nvSpPr>
        <p:spPr>
          <a:xfrm>
            <a:off x="10776029" y="2819882"/>
            <a:ext cx="1192193" cy="1218236"/>
          </a:xfrm>
          <a:prstGeom prst="ellipse">
            <a:avLst/>
          </a:prstGeom>
          <a:ln>
            <a:solidFill>
              <a:srgbClr val="FCCA25"/>
            </a:solidFill>
          </a:ln>
          <a:effectLst>
            <a:glow rad="279400">
              <a:srgbClr val="F4C452"/>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1" name="TextBox 20">
            <a:extLst>
              <a:ext uri="{FF2B5EF4-FFF2-40B4-BE49-F238E27FC236}">
                <a16:creationId xmlns:a16="http://schemas.microsoft.com/office/drawing/2014/main" id="{11FEDC64-6A3F-ACD0-863D-80FB2B5CC04A}"/>
              </a:ext>
            </a:extLst>
          </p:cNvPr>
          <p:cNvSpPr txBox="1"/>
          <p:nvPr/>
        </p:nvSpPr>
        <p:spPr>
          <a:xfrm>
            <a:off x="10750801" y="3105834"/>
            <a:ext cx="1242648" cy="646331"/>
          </a:xfrm>
          <a:prstGeom prst="rect">
            <a:avLst/>
          </a:prstGeom>
          <a:noFill/>
        </p:spPr>
        <p:txBody>
          <a:bodyPr wrap="none" rtlCol="0">
            <a:spAutoFit/>
          </a:bodyPr>
          <a:lstStyle/>
          <a:p>
            <a:pPr algn="ctr"/>
            <a:r>
              <a:rPr lang="en-IN" sz="1800" dirty="0">
                <a:solidFill>
                  <a:schemeClr val="bg1"/>
                </a:solidFill>
                <a:latin typeface="+mj-lt"/>
                <a:hlinkClick r:id="rId7" action="ppaction://hlinksldjump">
                  <a:extLst>
                    <a:ext uri="{A12FA001-AC4F-418D-AE19-62706E023703}">
                      <ahyp:hlinkClr xmlns:ahyp="http://schemas.microsoft.com/office/drawing/2018/hyperlinkcolor" val="tx"/>
                    </a:ext>
                  </a:extLst>
                </a:hlinkClick>
              </a:rPr>
              <a:t>Avg</a:t>
            </a:r>
          </a:p>
          <a:p>
            <a:pPr algn="ctr"/>
            <a:r>
              <a:rPr lang="en-IN" sz="1800" dirty="0">
                <a:solidFill>
                  <a:schemeClr val="bg1"/>
                </a:solidFill>
                <a:latin typeface="+mj-lt"/>
                <a:hlinkClick r:id="rId7" action="ppaction://hlinksldjump">
                  <a:extLst>
                    <a:ext uri="{A12FA001-AC4F-418D-AE19-62706E023703}">
                      <ahyp:hlinkClr xmlns:ahyp="http://schemas.microsoft.com/office/drawing/2018/hyperlinkcolor" val="tx"/>
                    </a:ext>
                  </a:extLst>
                </a:hlinkClick>
              </a:rPr>
              <a:t>Sentiment</a:t>
            </a:r>
            <a:endParaRPr lang="en-IN" sz="1800" dirty="0">
              <a:solidFill>
                <a:schemeClr val="bg1"/>
              </a:solidFill>
              <a:latin typeface="+mj-lt"/>
            </a:endParaRPr>
          </a:p>
        </p:txBody>
      </p:sp>
    </p:spTree>
    <p:extLst>
      <p:ext uri="{BB962C8B-B14F-4D97-AF65-F5344CB8AC3E}">
        <p14:creationId xmlns:p14="http://schemas.microsoft.com/office/powerpoint/2010/main" val="400141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13EA1C9-3EAA-2389-17C4-6833E8B9D86A}"/>
              </a:ext>
            </a:extLst>
          </p:cNvPr>
          <p:cNvPicPr>
            <a:picLocks noChangeAspect="1"/>
          </p:cNvPicPr>
          <p:nvPr/>
        </p:nvPicPr>
        <p:blipFill rotWithShape="1">
          <a:blip r:embed="rId2"/>
          <a:srcRect l="53150" t="231" r="-53150" b="231"/>
          <a:stretch/>
        </p:blipFill>
        <p:spPr>
          <a:xfrm>
            <a:off x="2661920" y="920652"/>
            <a:ext cx="12192000" cy="5016696"/>
          </a:xfrm>
          <a:prstGeom prst="rect">
            <a:avLst/>
          </a:prstGeom>
        </p:spPr>
      </p:pic>
      <p:cxnSp>
        <p:nvCxnSpPr>
          <p:cNvPr id="8" name="Straight Arrow Connector 7">
            <a:extLst>
              <a:ext uri="{FF2B5EF4-FFF2-40B4-BE49-F238E27FC236}">
                <a16:creationId xmlns:a16="http://schemas.microsoft.com/office/drawing/2014/main" id="{913E4335-E5F4-AF90-D7F4-44771BA8B2E0}"/>
              </a:ext>
            </a:extLst>
          </p:cNvPr>
          <p:cNvCxnSpPr>
            <a:cxnSpLocks/>
          </p:cNvCxnSpPr>
          <p:nvPr/>
        </p:nvCxnSpPr>
        <p:spPr>
          <a:xfrm>
            <a:off x="-1" y="245097"/>
            <a:ext cx="94173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hlinkClick r:id="rId3" action="ppaction://hlinksldjump"/>
            <a:extLst>
              <a:ext uri="{FF2B5EF4-FFF2-40B4-BE49-F238E27FC236}">
                <a16:creationId xmlns:a16="http://schemas.microsoft.com/office/drawing/2014/main" id="{17C5223E-2C76-D3DB-987C-9A3FA10A5A91}"/>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10" name="TextBox 9">
            <a:hlinkClick r:id="rId4" action="ppaction://hlinksldjump"/>
            <a:extLst>
              <a:ext uri="{FF2B5EF4-FFF2-40B4-BE49-F238E27FC236}">
                <a16:creationId xmlns:a16="http://schemas.microsoft.com/office/drawing/2014/main" id="{324A0D0F-9EF8-45A8-CB93-F2B177EB1AE3}"/>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12" name="TextBox 11">
            <a:hlinkClick r:id="rId5" action="ppaction://hlinksldjump"/>
            <a:extLst>
              <a:ext uri="{FF2B5EF4-FFF2-40B4-BE49-F238E27FC236}">
                <a16:creationId xmlns:a16="http://schemas.microsoft.com/office/drawing/2014/main" id="{7838FCEB-973C-4D4C-40A9-322F7E4ED4A0}"/>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13" name="TextBox 12">
            <a:hlinkClick r:id="rId6" action="ppaction://hlinksldjump"/>
            <a:extLst>
              <a:ext uri="{FF2B5EF4-FFF2-40B4-BE49-F238E27FC236}">
                <a16:creationId xmlns:a16="http://schemas.microsoft.com/office/drawing/2014/main" id="{05301FF9-BA40-5E85-42CA-68584BFFD387}"/>
              </a:ext>
            </a:extLst>
          </p:cNvPr>
          <p:cNvSpPr txBox="1"/>
          <p:nvPr/>
        </p:nvSpPr>
        <p:spPr>
          <a:xfrm>
            <a:off x="3108538" y="89641"/>
            <a:ext cx="1111202"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5" name="TextBox 14">
            <a:extLst>
              <a:ext uri="{FF2B5EF4-FFF2-40B4-BE49-F238E27FC236}">
                <a16:creationId xmlns:a16="http://schemas.microsoft.com/office/drawing/2014/main" id="{037BA6B6-E3FD-171E-967E-CEA756411AD0}"/>
              </a:ext>
            </a:extLst>
          </p:cNvPr>
          <p:cNvSpPr txBox="1"/>
          <p:nvPr/>
        </p:nvSpPr>
        <p:spPr>
          <a:xfrm>
            <a:off x="3221085" y="1736357"/>
            <a:ext cx="1050288" cy="415498"/>
          </a:xfrm>
          <a:prstGeom prst="rect">
            <a:avLst/>
          </a:prstGeom>
          <a:noFill/>
        </p:spPr>
        <p:txBody>
          <a:bodyPr wrap="none" rtlCol="0">
            <a:spAutoFit/>
          </a:bodyPr>
          <a:lstStyle/>
          <a:p>
            <a:r>
              <a:rPr lang="en-IN" dirty="0">
                <a:latin typeface="+mn-lt"/>
              </a:rPr>
              <a:t>FOR US</a:t>
            </a:r>
          </a:p>
        </p:txBody>
      </p:sp>
      <p:cxnSp>
        <p:nvCxnSpPr>
          <p:cNvPr id="11" name="Straight Arrow Connector 10">
            <a:extLst>
              <a:ext uri="{FF2B5EF4-FFF2-40B4-BE49-F238E27FC236}">
                <a16:creationId xmlns:a16="http://schemas.microsoft.com/office/drawing/2014/main" id="{12E30B39-498F-A37F-DE55-4A748776604E}"/>
              </a:ext>
            </a:extLst>
          </p:cNvPr>
          <p:cNvCxnSpPr>
            <a:cxnSpLocks/>
          </p:cNvCxnSpPr>
          <p:nvPr/>
        </p:nvCxnSpPr>
        <p:spPr>
          <a:xfrm>
            <a:off x="7766723" y="5279020"/>
            <a:ext cx="0" cy="3597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7C75CEC-49A6-BD0D-E444-6D559D918E81}"/>
              </a:ext>
            </a:extLst>
          </p:cNvPr>
          <p:cNvCxnSpPr>
            <a:cxnSpLocks/>
          </p:cNvCxnSpPr>
          <p:nvPr/>
        </p:nvCxnSpPr>
        <p:spPr>
          <a:xfrm>
            <a:off x="6654796" y="5223991"/>
            <a:ext cx="0" cy="4148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929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8D199CDB-B6EC-AED9-2C6F-2B1E1104CC4B}"/>
              </a:ext>
            </a:extLst>
          </p:cNvPr>
          <p:cNvCxnSpPr>
            <a:cxnSpLocks/>
          </p:cNvCxnSpPr>
          <p:nvPr/>
        </p:nvCxnSpPr>
        <p:spPr>
          <a:xfrm>
            <a:off x="-1" y="245097"/>
            <a:ext cx="121920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6" name="Illustration" descr="Example of an illustration " title="Illustration for divider page"/>
          <p:cNvPicPr>
            <a:picLocks noGrp="1" noChangeAspect="1"/>
          </p:cNvPicPr>
          <p:nvPr>
            <p:ph type="pic" sz="quarter" idx="12"/>
          </p:nvPr>
        </p:nvPicPr>
        <p:blipFill>
          <a:blip r:embed="rId2"/>
          <a:srcRect t="3100" b="3100"/>
          <a:stretch>
            <a:fillRect/>
          </a:stretch>
        </p:blipFill>
        <p:spPr bwMode="gray"/>
      </p:pic>
      <p:sp>
        <p:nvSpPr>
          <p:cNvPr id="3" name="Divider"/>
          <p:cNvSpPr>
            <a:spLocks noGrp="1"/>
          </p:cNvSpPr>
          <p:nvPr>
            <p:ph type="ctrTitle"/>
          </p:nvPr>
        </p:nvSpPr>
        <p:spPr bwMode="gray"/>
        <p:txBody>
          <a:bodyPr/>
          <a:lstStyle/>
          <a:p>
            <a:pPr algn="ctr"/>
            <a:r>
              <a:rPr lang="en-US" dirty="0">
                <a:solidFill>
                  <a:schemeClr val="accent1"/>
                </a:solidFill>
              </a:rPr>
              <a:t>Suggestions</a:t>
            </a:r>
          </a:p>
        </p:txBody>
      </p:sp>
      <p:sp>
        <p:nvSpPr>
          <p:cNvPr id="10" name="TextBox 9">
            <a:hlinkClick r:id="rId3" action="ppaction://hlinksldjump"/>
            <a:extLst>
              <a:ext uri="{FF2B5EF4-FFF2-40B4-BE49-F238E27FC236}">
                <a16:creationId xmlns:a16="http://schemas.microsoft.com/office/drawing/2014/main" id="{5BF8D514-4F8F-E7E2-B24B-6227EE038A3F}"/>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11" name="TextBox 10">
            <a:hlinkClick r:id="rId4" action="ppaction://hlinksldjump"/>
            <a:extLst>
              <a:ext uri="{FF2B5EF4-FFF2-40B4-BE49-F238E27FC236}">
                <a16:creationId xmlns:a16="http://schemas.microsoft.com/office/drawing/2014/main" id="{5834A669-8E42-552D-D72F-B6C63DE9D199}"/>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12" name="TextBox 11">
            <a:hlinkClick r:id="rId5" action="ppaction://hlinksldjump"/>
            <a:extLst>
              <a:ext uri="{FF2B5EF4-FFF2-40B4-BE49-F238E27FC236}">
                <a16:creationId xmlns:a16="http://schemas.microsoft.com/office/drawing/2014/main" id="{3B3151F7-4978-FF01-4713-453592041AB5}"/>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8" name="TextBox 17">
            <a:hlinkClick r:id="rId6" action="ppaction://hlinksldjump"/>
            <a:extLst>
              <a:ext uri="{FF2B5EF4-FFF2-40B4-BE49-F238E27FC236}">
                <a16:creationId xmlns:a16="http://schemas.microsoft.com/office/drawing/2014/main" id="{0E820B97-54D5-6FE9-E2AD-15F5B8203095}"/>
              </a:ext>
            </a:extLst>
          </p:cNvPr>
          <p:cNvSpPr txBox="1"/>
          <p:nvPr/>
        </p:nvSpPr>
        <p:spPr>
          <a:xfrm>
            <a:off x="4546709" y="89641"/>
            <a:ext cx="1378955"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Tree>
    <p:extLst>
      <p:ext uri="{BB962C8B-B14F-4D97-AF65-F5344CB8AC3E}">
        <p14:creationId xmlns:p14="http://schemas.microsoft.com/office/powerpoint/2010/main" val="3725238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D10E69F2-C38C-1BB4-5CC2-E3580799F5C8}"/>
              </a:ext>
            </a:extLst>
          </p:cNvPr>
          <p:cNvCxnSpPr>
            <a:cxnSpLocks/>
          </p:cNvCxnSpPr>
          <p:nvPr/>
        </p:nvCxnSpPr>
        <p:spPr>
          <a:xfrm>
            <a:off x="-1" y="245097"/>
            <a:ext cx="94173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hlinkClick r:id="rId2" action="ppaction://hlinksldjump"/>
            <a:extLst>
              <a:ext uri="{FF2B5EF4-FFF2-40B4-BE49-F238E27FC236}">
                <a16:creationId xmlns:a16="http://schemas.microsoft.com/office/drawing/2014/main" id="{7225A21C-6D27-A443-0D0C-886C0E7FC81E}"/>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8" name="TextBox 7">
            <a:hlinkClick r:id="rId3" action="ppaction://hlinksldjump"/>
            <a:extLst>
              <a:ext uri="{FF2B5EF4-FFF2-40B4-BE49-F238E27FC236}">
                <a16:creationId xmlns:a16="http://schemas.microsoft.com/office/drawing/2014/main" id="{34C1F87E-96AF-34A1-9A95-0A4DDBF5C109}"/>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4" name="TextBox 3">
            <a:hlinkClick r:id="rId4" action="ppaction://hlinksldjump"/>
            <a:extLst>
              <a:ext uri="{FF2B5EF4-FFF2-40B4-BE49-F238E27FC236}">
                <a16:creationId xmlns:a16="http://schemas.microsoft.com/office/drawing/2014/main" id="{232D653E-0525-8857-0EFF-18ACA5C92458}"/>
              </a:ext>
            </a:extLst>
          </p:cNvPr>
          <p:cNvSpPr txBox="1"/>
          <p:nvPr/>
        </p:nvSpPr>
        <p:spPr>
          <a:xfrm>
            <a:off x="4546709" y="89641"/>
            <a:ext cx="1378955"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5" name="TextBox 4">
            <a:hlinkClick r:id="rId5" action="ppaction://hlinksldjump"/>
            <a:extLst>
              <a:ext uri="{FF2B5EF4-FFF2-40B4-BE49-F238E27FC236}">
                <a16:creationId xmlns:a16="http://schemas.microsoft.com/office/drawing/2014/main" id="{4BE4B34E-6C89-F350-A6C3-526FB257C568}"/>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9" name="TextBox 8">
            <a:extLst>
              <a:ext uri="{FF2B5EF4-FFF2-40B4-BE49-F238E27FC236}">
                <a16:creationId xmlns:a16="http://schemas.microsoft.com/office/drawing/2014/main" id="{C482471B-416D-9C83-BAC2-6B21FCCBEE73}"/>
              </a:ext>
            </a:extLst>
          </p:cNvPr>
          <p:cNvSpPr txBox="1"/>
          <p:nvPr/>
        </p:nvSpPr>
        <p:spPr>
          <a:xfrm>
            <a:off x="274320" y="1605424"/>
            <a:ext cx="10724411" cy="3647152"/>
          </a:xfrm>
          <a:prstGeom prst="rect">
            <a:avLst/>
          </a:prstGeom>
          <a:noFill/>
        </p:spPr>
        <p:txBody>
          <a:bodyPr wrap="none" rtlCol="0">
            <a:spAutoFit/>
          </a:bodyPr>
          <a:lstStyle/>
          <a:p>
            <a:r>
              <a:rPr lang="en-IN" dirty="0">
                <a:latin typeface="+mj-lt"/>
              </a:rPr>
              <a:t>Investigate a potential quality issue in San Diego</a:t>
            </a:r>
          </a:p>
          <a:p>
            <a:pPr marL="342900" indent="-342900">
              <a:buFont typeface="Arial" panose="020B0604020202020204" pitchFamily="34" charset="0"/>
              <a:buChar char="•"/>
            </a:pPr>
            <a:r>
              <a:rPr lang="en-IN" dirty="0">
                <a:latin typeface="+mj-lt"/>
              </a:rPr>
              <a:t>Contact affected customers and interview (offer prize)</a:t>
            </a:r>
          </a:p>
          <a:p>
            <a:pPr marL="342900" indent="-342900">
              <a:buFont typeface="Arial" panose="020B0604020202020204" pitchFamily="34" charset="0"/>
              <a:buChar char="•"/>
            </a:pPr>
            <a:r>
              <a:rPr lang="en-IN" dirty="0">
                <a:latin typeface="+mj-lt"/>
              </a:rPr>
              <a:t>Test the full order cycle with secret customers.</a:t>
            </a:r>
          </a:p>
          <a:p>
            <a:pPr marL="342900" indent="-342900">
              <a:buFont typeface="Arial" panose="020B0604020202020204" pitchFamily="34" charset="0"/>
              <a:buChar char="•"/>
            </a:pPr>
            <a:endParaRPr lang="en-IN" dirty="0">
              <a:latin typeface="+mj-lt"/>
            </a:endParaRPr>
          </a:p>
          <a:p>
            <a:r>
              <a:rPr lang="en-IN" dirty="0">
                <a:latin typeface="+mj-lt"/>
              </a:rPr>
              <a:t>Investigate potential counterfeit products in Los Angeles and Las Vegas</a:t>
            </a:r>
          </a:p>
          <a:p>
            <a:pPr marL="342900" indent="-342900">
              <a:buFont typeface="Arial" panose="020B0604020202020204" pitchFamily="34" charset="0"/>
              <a:buChar char="•"/>
            </a:pPr>
            <a:r>
              <a:rPr lang="en-IN" dirty="0">
                <a:latin typeface="+mj-lt"/>
              </a:rPr>
              <a:t>Look for Origin Data</a:t>
            </a:r>
          </a:p>
          <a:p>
            <a:pPr marL="342900" indent="-342900">
              <a:buFont typeface="Arial" panose="020B0604020202020204" pitchFamily="34" charset="0"/>
              <a:buChar char="•"/>
            </a:pPr>
            <a:r>
              <a:rPr lang="en-IN" dirty="0">
                <a:latin typeface="+mj-lt"/>
              </a:rPr>
              <a:t>Perform a competition research</a:t>
            </a:r>
          </a:p>
          <a:p>
            <a:pPr marL="342900" indent="-342900">
              <a:buFont typeface="Arial" panose="020B0604020202020204" pitchFamily="34" charset="0"/>
              <a:buChar char="•"/>
            </a:pPr>
            <a:r>
              <a:rPr lang="en-IN" dirty="0">
                <a:latin typeface="+mj-lt"/>
              </a:rPr>
              <a:t>Ensure fantom customers don’t have the ability to leave bad reviews without actual</a:t>
            </a:r>
          </a:p>
          <a:p>
            <a:r>
              <a:rPr lang="en-IN" dirty="0">
                <a:latin typeface="+mj-lt"/>
              </a:rPr>
              <a:t>     verifiable purchase.</a:t>
            </a:r>
          </a:p>
          <a:p>
            <a:endParaRPr lang="en-IN" dirty="0">
              <a:latin typeface="+mj-lt"/>
            </a:endParaRPr>
          </a:p>
          <a:p>
            <a:r>
              <a:rPr lang="en-IN" dirty="0">
                <a:latin typeface="+mj-lt"/>
              </a:rPr>
              <a:t>Upgrade your SAP SAC Account</a:t>
            </a:r>
          </a:p>
        </p:txBody>
      </p:sp>
    </p:spTree>
    <p:extLst>
      <p:ext uri="{BB962C8B-B14F-4D97-AF65-F5344CB8AC3E}">
        <p14:creationId xmlns:p14="http://schemas.microsoft.com/office/powerpoint/2010/main" val="323486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p:txBody>
          <a:bodyPr/>
          <a:lstStyle/>
          <a:p>
            <a:r>
              <a:rPr lang="en-US" dirty="0"/>
              <a:t>Contact information:</a:t>
            </a:r>
          </a:p>
          <a:p>
            <a:pPr lvl="1"/>
            <a:r>
              <a:rPr lang="en-US" b="1" dirty="0"/>
              <a:t>Aditya Dey</a:t>
            </a:r>
          </a:p>
          <a:p>
            <a:pPr lvl="1"/>
            <a:r>
              <a:rPr lang="en-US" dirty="0"/>
              <a:t>SAP Support Engineer</a:t>
            </a:r>
          </a:p>
          <a:p>
            <a:pPr lvl="1"/>
            <a:r>
              <a:rPr lang="en-US" dirty="0"/>
              <a:t>Sambalpur, Odisha, India</a:t>
            </a:r>
          </a:p>
          <a:p>
            <a:pPr lvl="1"/>
            <a:r>
              <a:rPr lang="en-US" dirty="0"/>
              <a:t>78XXXXXXXX</a:t>
            </a:r>
          </a:p>
        </p:txBody>
      </p:sp>
      <p:sp>
        <p:nvSpPr>
          <p:cNvPr id="2" name="Thank you"/>
          <p:cNvSpPr>
            <a:spLocks noGrp="1"/>
          </p:cNvSpPr>
          <p:nvPr>
            <p:ph type="ctrTitle"/>
          </p:nvPr>
        </p:nvSpPr>
        <p:spPr bwMode="gray"/>
        <p:txBody>
          <a:bodyPr/>
          <a:lstStyle/>
          <a:p>
            <a:r>
              <a:rPr lang="en-US" dirty="0"/>
              <a:t>Thank you.</a:t>
            </a:r>
          </a:p>
        </p:txBody>
      </p:sp>
      <p:pic>
        <p:nvPicPr>
          <p:cNvPr id="6" name="Picture 5">
            <a:extLst>
              <a:ext uri="{FF2B5EF4-FFF2-40B4-BE49-F238E27FC236}">
                <a16:creationId xmlns:a16="http://schemas.microsoft.com/office/drawing/2014/main" id="{D46945D2-7A9A-4E0A-8ADF-B4F09A3E4FA5}"/>
              </a:ext>
            </a:extLst>
          </p:cNvPr>
          <p:cNvPicPr>
            <a:picLocks noChangeAspect="1"/>
          </p:cNvPicPr>
          <p:nvPr/>
        </p:nvPicPr>
        <p:blipFill>
          <a:blip r:embed="rId2"/>
          <a:stretch>
            <a:fillRect/>
          </a:stretch>
        </p:blipFill>
        <p:spPr>
          <a:xfrm>
            <a:off x="165865" y="5907520"/>
            <a:ext cx="872408" cy="872408"/>
          </a:xfrm>
          <a:prstGeom prst="rect">
            <a:avLst/>
          </a:prstGeom>
        </p:spPr>
      </p:pic>
      <p:cxnSp>
        <p:nvCxnSpPr>
          <p:cNvPr id="9" name="Straight Arrow Connector 8">
            <a:extLst>
              <a:ext uri="{FF2B5EF4-FFF2-40B4-BE49-F238E27FC236}">
                <a16:creationId xmlns:a16="http://schemas.microsoft.com/office/drawing/2014/main" id="{F9DEC3BA-D2BA-520F-EB36-9C3F4EE9F3EB}"/>
              </a:ext>
            </a:extLst>
          </p:cNvPr>
          <p:cNvCxnSpPr>
            <a:cxnSpLocks/>
          </p:cNvCxnSpPr>
          <p:nvPr/>
        </p:nvCxnSpPr>
        <p:spPr>
          <a:xfrm>
            <a:off x="-1" y="245097"/>
            <a:ext cx="121920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851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379A2412-BC13-2F9A-D61E-5F76D65B738C}"/>
              </a:ext>
            </a:extLst>
          </p:cNvPr>
          <p:cNvCxnSpPr>
            <a:cxnSpLocks/>
          </p:cNvCxnSpPr>
          <p:nvPr/>
        </p:nvCxnSpPr>
        <p:spPr>
          <a:xfrm>
            <a:off x="-1" y="245097"/>
            <a:ext cx="94173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Agenda items"/>
          <p:cNvSpPr>
            <a:spLocks noGrp="1"/>
          </p:cNvSpPr>
          <p:nvPr>
            <p:ph type="body" sz="quarter" idx="10"/>
          </p:nvPr>
        </p:nvSpPr>
        <p:spPr bwMode="gray">
          <a:xfrm>
            <a:off x="466756" y="1571965"/>
            <a:ext cx="11182288" cy="4716000"/>
          </a:xfrm>
        </p:spPr>
        <p:txBody>
          <a:bodyPr>
            <a:normAutofit lnSpcReduction="10000"/>
          </a:bodyPr>
          <a:lstStyle/>
          <a:p>
            <a:r>
              <a:rPr lang="en-US" dirty="0"/>
              <a:t>Global Picture</a:t>
            </a:r>
          </a:p>
          <a:p>
            <a:pPr lvl="1"/>
            <a:r>
              <a:rPr lang="en-US" dirty="0"/>
              <a:t>Biggest Revenue contributors, Highest number of Order Returns, Refund/Revenue Ratio </a:t>
            </a:r>
          </a:p>
          <a:p>
            <a:r>
              <a:rPr lang="en-US" dirty="0"/>
              <a:t>Overview of Fond Rouge’s Data</a:t>
            </a:r>
          </a:p>
          <a:p>
            <a:pPr lvl="1"/>
            <a:r>
              <a:rPr lang="en-US" dirty="0"/>
              <a:t>An Overview of the Result obtained after Data Analysis of Fond Rouge company’s Data.</a:t>
            </a:r>
          </a:p>
          <a:p>
            <a:r>
              <a:rPr lang="en-US" dirty="0"/>
              <a:t>Issues Found</a:t>
            </a:r>
          </a:p>
          <a:p>
            <a:pPr lvl="1"/>
            <a:r>
              <a:rPr lang="en-US" dirty="0"/>
              <a:t>What are the main issues we found in the whole analysis.</a:t>
            </a:r>
          </a:p>
          <a:p>
            <a:r>
              <a:rPr lang="en-US" dirty="0"/>
              <a:t>Likely Cause</a:t>
            </a:r>
          </a:p>
          <a:p>
            <a:pPr lvl="1"/>
            <a:r>
              <a:rPr lang="en-US" dirty="0"/>
              <a:t>What are the main causes for the evolved issues</a:t>
            </a:r>
          </a:p>
          <a:p>
            <a:r>
              <a:rPr lang="en-US" dirty="0"/>
              <a:t>Suggestions</a:t>
            </a:r>
          </a:p>
          <a:p>
            <a:pPr lvl="1"/>
            <a:r>
              <a:rPr lang="en-US" dirty="0"/>
              <a:t>The suggestions that can help in for more better result at the end.</a:t>
            </a:r>
          </a:p>
        </p:txBody>
      </p:sp>
      <p:sp>
        <p:nvSpPr>
          <p:cNvPr id="2" name="Agenda"/>
          <p:cNvSpPr>
            <a:spLocks noGrp="1"/>
          </p:cNvSpPr>
          <p:nvPr>
            <p:ph type="title"/>
          </p:nvPr>
        </p:nvSpPr>
        <p:spPr bwMode="gray"/>
        <p:txBody>
          <a:bodyPr/>
          <a:lstStyle/>
          <a:p>
            <a:r>
              <a:rPr lang="en-US" dirty="0"/>
              <a:t>Agenda</a:t>
            </a:r>
          </a:p>
        </p:txBody>
      </p:sp>
      <p:sp>
        <p:nvSpPr>
          <p:cNvPr id="4" name="TextBox 3">
            <a:hlinkClick r:id="rId3" action="ppaction://hlinksldjump"/>
            <a:extLst>
              <a:ext uri="{FF2B5EF4-FFF2-40B4-BE49-F238E27FC236}">
                <a16:creationId xmlns:a16="http://schemas.microsoft.com/office/drawing/2014/main" id="{BCA5B580-D546-4BF5-E9DF-B428A6C80353}"/>
              </a:ext>
            </a:extLst>
          </p:cNvPr>
          <p:cNvSpPr txBox="1"/>
          <p:nvPr/>
        </p:nvSpPr>
        <p:spPr>
          <a:xfrm>
            <a:off x="110368"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5" name="TextBox 4">
            <a:hlinkClick r:id="rId4" action="ppaction://hlinksldjump"/>
            <a:extLst>
              <a:ext uri="{FF2B5EF4-FFF2-40B4-BE49-F238E27FC236}">
                <a16:creationId xmlns:a16="http://schemas.microsoft.com/office/drawing/2014/main" id="{59AD11C3-1F2A-3DB7-865F-A082D2FF6649}"/>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6" name="TextBox 5">
            <a:hlinkClick r:id="rId5" action="ppaction://hlinksldjump"/>
            <a:extLst>
              <a:ext uri="{FF2B5EF4-FFF2-40B4-BE49-F238E27FC236}">
                <a16:creationId xmlns:a16="http://schemas.microsoft.com/office/drawing/2014/main" id="{7C52E8F0-8C4E-340D-6174-53C50342E3B1}"/>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7" name="TextBox 6">
            <a:hlinkClick r:id="rId6" action="ppaction://hlinksldjump"/>
            <a:extLst>
              <a:ext uri="{FF2B5EF4-FFF2-40B4-BE49-F238E27FC236}">
                <a16:creationId xmlns:a16="http://schemas.microsoft.com/office/drawing/2014/main" id="{1CCA2146-64C2-19A7-E776-85F3C9D63719}"/>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37ADF34F-86E9-B88C-BE2B-2B624705CA3E}"/>
              </a:ext>
            </a:extLst>
          </p:cNvPr>
          <p:cNvCxnSpPr>
            <a:cxnSpLocks/>
          </p:cNvCxnSpPr>
          <p:nvPr/>
        </p:nvCxnSpPr>
        <p:spPr>
          <a:xfrm>
            <a:off x="-1" y="245097"/>
            <a:ext cx="121920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6" name="Illustration" descr="Example of an illustration " title="Illustration for divider page"/>
          <p:cNvPicPr>
            <a:picLocks noGrp="1" noChangeAspect="1"/>
          </p:cNvPicPr>
          <p:nvPr>
            <p:ph type="pic" sz="quarter" idx="12"/>
          </p:nvPr>
        </p:nvPicPr>
        <p:blipFill>
          <a:blip r:embed="rId2"/>
          <a:srcRect t="3100" b="3100"/>
          <a:stretch>
            <a:fillRect/>
          </a:stretch>
        </p:blipFill>
        <p:spPr bwMode="gray"/>
      </p:pic>
      <p:sp>
        <p:nvSpPr>
          <p:cNvPr id="3" name="Divider"/>
          <p:cNvSpPr>
            <a:spLocks noGrp="1"/>
          </p:cNvSpPr>
          <p:nvPr>
            <p:ph type="ctrTitle"/>
          </p:nvPr>
        </p:nvSpPr>
        <p:spPr bwMode="gray"/>
        <p:txBody>
          <a:bodyPr/>
          <a:lstStyle/>
          <a:p>
            <a:pPr algn="ctr"/>
            <a:r>
              <a:rPr lang="en-US" dirty="0">
                <a:solidFill>
                  <a:schemeClr val="accent1"/>
                </a:solidFill>
              </a:rPr>
              <a:t>Global</a:t>
            </a:r>
            <a:r>
              <a:rPr lang="en-US" dirty="0"/>
              <a:t> Picture</a:t>
            </a:r>
          </a:p>
        </p:txBody>
      </p:sp>
      <p:sp>
        <p:nvSpPr>
          <p:cNvPr id="10" name="TextBox 9">
            <a:hlinkClick r:id="rId3" action="ppaction://hlinksldjump"/>
            <a:extLst>
              <a:ext uri="{FF2B5EF4-FFF2-40B4-BE49-F238E27FC236}">
                <a16:creationId xmlns:a16="http://schemas.microsoft.com/office/drawing/2014/main" id="{AAB432A1-3143-3723-C8F7-079877F026D4}"/>
              </a:ext>
            </a:extLst>
          </p:cNvPr>
          <p:cNvSpPr txBox="1"/>
          <p:nvPr/>
        </p:nvSpPr>
        <p:spPr>
          <a:xfrm>
            <a:off x="110368" y="89641"/>
            <a:ext cx="1172116" cy="323165"/>
          </a:xfrm>
          <a:prstGeom prst="rect">
            <a:avLst/>
          </a:prstGeom>
          <a:ln w="28575">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11" name="TextBox 10">
            <a:hlinkClick r:id="rId4" action="ppaction://hlinksldjump"/>
            <a:extLst>
              <a:ext uri="{FF2B5EF4-FFF2-40B4-BE49-F238E27FC236}">
                <a16:creationId xmlns:a16="http://schemas.microsoft.com/office/drawing/2014/main" id="{5D5F9246-3A93-FF28-D1AB-347DA72ED087}"/>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12" name="TextBox 11">
            <a:hlinkClick r:id="rId5" action="ppaction://hlinksldjump"/>
            <a:extLst>
              <a:ext uri="{FF2B5EF4-FFF2-40B4-BE49-F238E27FC236}">
                <a16:creationId xmlns:a16="http://schemas.microsoft.com/office/drawing/2014/main" id="{9C0B7581-7F5B-3CC1-551A-20AECB07E368}"/>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3" name="TextBox 12">
            <a:hlinkClick r:id="rId6" action="ppaction://hlinksldjump"/>
            <a:extLst>
              <a:ext uri="{FF2B5EF4-FFF2-40B4-BE49-F238E27FC236}">
                <a16:creationId xmlns:a16="http://schemas.microsoft.com/office/drawing/2014/main" id="{DD765F89-C907-C0BD-6736-FCB10A5384AF}"/>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Tree>
    <p:extLst>
      <p:ext uri="{BB962C8B-B14F-4D97-AF65-F5344CB8AC3E}">
        <p14:creationId xmlns:p14="http://schemas.microsoft.com/office/powerpoint/2010/main" val="309873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3E035C-89D8-D799-13EE-3E0C24B8A34D}"/>
              </a:ext>
            </a:extLst>
          </p:cNvPr>
          <p:cNvPicPr>
            <a:picLocks noChangeAspect="1"/>
          </p:cNvPicPr>
          <p:nvPr/>
        </p:nvPicPr>
        <p:blipFill>
          <a:blip r:embed="rId2"/>
          <a:stretch>
            <a:fillRect/>
          </a:stretch>
        </p:blipFill>
        <p:spPr>
          <a:xfrm>
            <a:off x="990600" y="796062"/>
            <a:ext cx="10207432" cy="5265876"/>
          </a:xfrm>
          <a:prstGeom prst="rect">
            <a:avLst/>
          </a:prstGeom>
        </p:spPr>
      </p:pic>
      <p:sp>
        <p:nvSpPr>
          <p:cNvPr id="6" name="TextBox 5">
            <a:extLst>
              <a:ext uri="{FF2B5EF4-FFF2-40B4-BE49-F238E27FC236}">
                <a16:creationId xmlns:a16="http://schemas.microsoft.com/office/drawing/2014/main" id="{557851F9-6820-61F2-B468-24385A97F353}"/>
              </a:ext>
            </a:extLst>
          </p:cNvPr>
          <p:cNvSpPr txBox="1"/>
          <p:nvPr/>
        </p:nvSpPr>
        <p:spPr>
          <a:xfrm>
            <a:off x="0" y="425242"/>
            <a:ext cx="4900572" cy="523220"/>
          </a:xfrm>
          <a:prstGeom prst="rect">
            <a:avLst/>
          </a:prstGeom>
          <a:noFill/>
        </p:spPr>
        <p:txBody>
          <a:bodyPr wrap="none" rtlCol="0">
            <a:spAutoFit/>
          </a:bodyPr>
          <a:lstStyle/>
          <a:p>
            <a:r>
              <a:rPr lang="en-IN" sz="2800" dirty="0">
                <a:latin typeface="+mn-lt"/>
              </a:rPr>
              <a:t>Biggest </a:t>
            </a:r>
            <a:r>
              <a:rPr lang="en-IN" sz="2800" dirty="0">
                <a:solidFill>
                  <a:schemeClr val="accent1"/>
                </a:solidFill>
                <a:latin typeface="+mn-lt"/>
              </a:rPr>
              <a:t>Revenue</a:t>
            </a:r>
            <a:r>
              <a:rPr lang="en-IN" sz="2800" dirty="0">
                <a:latin typeface="+mn-lt"/>
              </a:rPr>
              <a:t> Contributors</a:t>
            </a:r>
          </a:p>
        </p:txBody>
      </p:sp>
      <p:cxnSp>
        <p:nvCxnSpPr>
          <p:cNvPr id="7" name="Straight Arrow Connector 6">
            <a:extLst>
              <a:ext uri="{FF2B5EF4-FFF2-40B4-BE49-F238E27FC236}">
                <a16:creationId xmlns:a16="http://schemas.microsoft.com/office/drawing/2014/main" id="{65A7AD54-36CD-3A7C-5D84-F022E36B362A}"/>
              </a:ext>
            </a:extLst>
          </p:cNvPr>
          <p:cNvCxnSpPr>
            <a:cxnSpLocks/>
          </p:cNvCxnSpPr>
          <p:nvPr/>
        </p:nvCxnSpPr>
        <p:spPr>
          <a:xfrm>
            <a:off x="-1" y="245097"/>
            <a:ext cx="94234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hlinkClick r:id="rId3" action="ppaction://hlinksldjump"/>
            <a:extLst>
              <a:ext uri="{FF2B5EF4-FFF2-40B4-BE49-F238E27FC236}">
                <a16:creationId xmlns:a16="http://schemas.microsoft.com/office/drawing/2014/main" id="{CABB3B4F-2BAF-ABDD-4FB4-4FDBEFA52B79}"/>
              </a:ext>
            </a:extLst>
          </p:cNvPr>
          <p:cNvSpPr txBox="1"/>
          <p:nvPr/>
        </p:nvSpPr>
        <p:spPr>
          <a:xfrm>
            <a:off x="110368" y="89641"/>
            <a:ext cx="1172116" cy="323165"/>
          </a:xfrm>
          <a:prstGeom prst="rect">
            <a:avLst/>
          </a:prstGeom>
          <a:ln w="28575">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9" name="TextBox 8">
            <a:hlinkClick r:id="rId4" action="ppaction://hlinksldjump"/>
            <a:extLst>
              <a:ext uri="{FF2B5EF4-FFF2-40B4-BE49-F238E27FC236}">
                <a16:creationId xmlns:a16="http://schemas.microsoft.com/office/drawing/2014/main" id="{73F641FB-97D1-7A2B-2352-E2204523BE20}"/>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10" name="TextBox 9">
            <a:hlinkClick r:id="rId5" action="ppaction://hlinksldjump"/>
            <a:extLst>
              <a:ext uri="{FF2B5EF4-FFF2-40B4-BE49-F238E27FC236}">
                <a16:creationId xmlns:a16="http://schemas.microsoft.com/office/drawing/2014/main" id="{37A9347F-0253-C404-DE80-341A881B93F8}"/>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1" name="TextBox 10">
            <a:hlinkClick r:id="rId6" action="ppaction://hlinksldjump"/>
            <a:extLst>
              <a:ext uri="{FF2B5EF4-FFF2-40B4-BE49-F238E27FC236}">
                <a16:creationId xmlns:a16="http://schemas.microsoft.com/office/drawing/2014/main" id="{04E65BCE-682A-9EAD-2221-1C383F53D1D8}"/>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Tree>
    <p:extLst>
      <p:ext uri="{BB962C8B-B14F-4D97-AF65-F5344CB8AC3E}">
        <p14:creationId xmlns:p14="http://schemas.microsoft.com/office/powerpoint/2010/main" val="349853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6994AF-A33E-6CE4-9FF2-6B64C8E4E20B}"/>
              </a:ext>
            </a:extLst>
          </p:cNvPr>
          <p:cNvPicPr>
            <a:picLocks noChangeAspect="1"/>
          </p:cNvPicPr>
          <p:nvPr/>
        </p:nvPicPr>
        <p:blipFill>
          <a:blip r:embed="rId2"/>
          <a:stretch>
            <a:fillRect/>
          </a:stretch>
        </p:blipFill>
        <p:spPr>
          <a:xfrm>
            <a:off x="1003300" y="826544"/>
            <a:ext cx="10198100" cy="5204911"/>
          </a:xfrm>
          <a:prstGeom prst="rect">
            <a:avLst/>
          </a:prstGeom>
        </p:spPr>
      </p:pic>
      <p:sp>
        <p:nvSpPr>
          <p:cNvPr id="6" name="TextBox 5">
            <a:extLst>
              <a:ext uri="{FF2B5EF4-FFF2-40B4-BE49-F238E27FC236}">
                <a16:creationId xmlns:a16="http://schemas.microsoft.com/office/drawing/2014/main" id="{FC8CEF83-D1C0-6854-B6BA-34E93FCD833D}"/>
              </a:ext>
            </a:extLst>
          </p:cNvPr>
          <p:cNvSpPr txBox="1"/>
          <p:nvPr/>
        </p:nvSpPr>
        <p:spPr>
          <a:xfrm>
            <a:off x="0" y="437942"/>
            <a:ext cx="5432898" cy="523220"/>
          </a:xfrm>
          <a:prstGeom prst="rect">
            <a:avLst/>
          </a:prstGeom>
          <a:noFill/>
        </p:spPr>
        <p:txBody>
          <a:bodyPr wrap="none" rtlCol="0">
            <a:spAutoFit/>
          </a:bodyPr>
          <a:lstStyle/>
          <a:p>
            <a:r>
              <a:rPr lang="en-US" sz="2800" dirty="0">
                <a:latin typeface="+mj-lt"/>
              </a:rPr>
              <a:t>Highest number of </a:t>
            </a:r>
            <a:r>
              <a:rPr lang="en-US" sz="2800" dirty="0">
                <a:solidFill>
                  <a:schemeClr val="accent1"/>
                </a:solidFill>
                <a:latin typeface="+mj-lt"/>
              </a:rPr>
              <a:t>Order returns</a:t>
            </a:r>
            <a:endParaRPr lang="en-IN" sz="2800" dirty="0">
              <a:solidFill>
                <a:schemeClr val="accent1"/>
              </a:solidFill>
              <a:latin typeface="+mj-lt"/>
            </a:endParaRPr>
          </a:p>
        </p:txBody>
      </p:sp>
      <p:cxnSp>
        <p:nvCxnSpPr>
          <p:cNvPr id="7" name="Straight Arrow Connector 6">
            <a:extLst>
              <a:ext uri="{FF2B5EF4-FFF2-40B4-BE49-F238E27FC236}">
                <a16:creationId xmlns:a16="http://schemas.microsoft.com/office/drawing/2014/main" id="{A6424DC9-CD79-37EF-96C9-3B56FF4391C0}"/>
              </a:ext>
            </a:extLst>
          </p:cNvPr>
          <p:cNvCxnSpPr>
            <a:cxnSpLocks/>
          </p:cNvCxnSpPr>
          <p:nvPr/>
        </p:nvCxnSpPr>
        <p:spPr>
          <a:xfrm>
            <a:off x="-1" y="245097"/>
            <a:ext cx="94488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hlinkClick r:id="rId3" action="ppaction://hlinksldjump"/>
            <a:extLst>
              <a:ext uri="{FF2B5EF4-FFF2-40B4-BE49-F238E27FC236}">
                <a16:creationId xmlns:a16="http://schemas.microsoft.com/office/drawing/2014/main" id="{8944D5E4-51FF-4456-725F-F662BD87D6B8}"/>
              </a:ext>
            </a:extLst>
          </p:cNvPr>
          <p:cNvSpPr txBox="1"/>
          <p:nvPr/>
        </p:nvSpPr>
        <p:spPr>
          <a:xfrm>
            <a:off x="110368" y="89641"/>
            <a:ext cx="1172116" cy="323165"/>
          </a:xfrm>
          <a:prstGeom prst="rect">
            <a:avLst/>
          </a:prstGeom>
          <a:ln w="28575">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9" name="TextBox 8">
            <a:hlinkClick r:id="rId4" action="ppaction://hlinksldjump"/>
            <a:extLst>
              <a:ext uri="{FF2B5EF4-FFF2-40B4-BE49-F238E27FC236}">
                <a16:creationId xmlns:a16="http://schemas.microsoft.com/office/drawing/2014/main" id="{B821FA37-6940-AE93-BAD2-14335D2B6E61}"/>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10" name="TextBox 9">
            <a:hlinkClick r:id="rId5" action="ppaction://hlinksldjump"/>
            <a:extLst>
              <a:ext uri="{FF2B5EF4-FFF2-40B4-BE49-F238E27FC236}">
                <a16:creationId xmlns:a16="http://schemas.microsoft.com/office/drawing/2014/main" id="{4CD78ECF-9971-F36A-9599-018D3E69E05D}"/>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1" name="TextBox 10">
            <a:hlinkClick r:id="rId6" action="ppaction://hlinksldjump"/>
            <a:extLst>
              <a:ext uri="{FF2B5EF4-FFF2-40B4-BE49-F238E27FC236}">
                <a16:creationId xmlns:a16="http://schemas.microsoft.com/office/drawing/2014/main" id="{A8340DA9-A630-1DB9-5E10-B5588622C1E7}"/>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Tree>
    <p:extLst>
      <p:ext uri="{BB962C8B-B14F-4D97-AF65-F5344CB8AC3E}">
        <p14:creationId xmlns:p14="http://schemas.microsoft.com/office/powerpoint/2010/main" val="411700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8F1166-E814-46EB-C849-631B1809994E}"/>
              </a:ext>
            </a:extLst>
          </p:cNvPr>
          <p:cNvPicPr>
            <a:picLocks noChangeAspect="1"/>
          </p:cNvPicPr>
          <p:nvPr/>
        </p:nvPicPr>
        <p:blipFill rotWithShape="1">
          <a:blip r:embed="rId2"/>
          <a:srcRect t="7756" b="-7756"/>
          <a:stretch/>
        </p:blipFill>
        <p:spPr>
          <a:xfrm>
            <a:off x="-152778" y="-1"/>
            <a:ext cx="12344777" cy="7505443"/>
          </a:xfrm>
          <a:prstGeom prst="rect">
            <a:avLst/>
          </a:prstGeom>
        </p:spPr>
      </p:pic>
      <p:sp>
        <p:nvSpPr>
          <p:cNvPr id="24" name="Title"/>
          <p:cNvSpPr>
            <a:spLocks noGrp="1"/>
          </p:cNvSpPr>
          <p:nvPr>
            <p:ph type="title"/>
          </p:nvPr>
        </p:nvSpPr>
        <p:spPr bwMode="gray">
          <a:xfrm>
            <a:off x="3132667" y="355600"/>
            <a:ext cx="5926666" cy="723900"/>
          </a:xfrm>
        </p:spPr>
        <p:txBody>
          <a:bodyPr/>
          <a:lstStyle/>
          <a:p>
            <a:pPr algn="ctr"/>
            <a:r>
              <a:rPr lang="en-US" dirty="0"/>
              <a:t>Refund </a:t>
            </a:r>
            <a:r>
              <a:rPr lang="en-US" dirty="0">
                <a:solidFill>
                  <a:schemeClr val="tx1"/>
                </a:solidFill>
              </a:rPr>
              <a:t>VS</a:t>
            </a:r>
            <a:r>
              <a:rPr lang="en-US" dirty="0"/>
              <a:t> Revenue </a:t>
            </a:r>
            <a:r>
              <a:rPr lang="en-US" dirty="0">
                <a:solidFill>
                  <a:schemeClr val="tx1"/>
                </a:solidFill>
              </a:rPr>
              <a:t>per City</a:t>
            </a:r>
          </a:p>
        </p:txBody>
      </p:sp>
    </p:spTree>
    <p:extLst>
      <p:ext uri="{BB962C8B-B14F-4D97-AF65-F5344CB8AC3E}">
        <p14:creationId xmlns:p14="http://schemas.microsoft.com/office/powerpoint/2010/main" val="360274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D5E43E-2594-F811-6AE5-3EBFDED1587A}"/>
              </a:ext>
            </a:extLst>
          </p:cNvPr>
          <p:cNvPicPr>
            <a:picLocks noChangeAspect="1"/>
          </p:cNvPicPr>
          <p:nvPr/>
        </p:nvPicPr>
        <p:blipFill rotWithShape="1">
          <a:blip r:embed="rId2"/>
          <a:srcRect t="4199" b="-4199"/>
          <a:stretch/>
        </p:blipFill>
        <p:spPr>
          <a:xfrm>
            <a:off x="0" y="292100"/>
            <a:ext cx="12228919" cy="6857999"/>
          </a:xfrm>
          <a:prstGeom prst="rect">
            <a:avLst/>
          </a:prstGeom>
        </p:spPr>
      </p:pic>
      <p:sp>
        <p:nvSpPr>
          <p:cNvPr id="2" name="Slide Number Placeholder 1">
            <a:extLst>
              <a:ext uri="{FF2B5EF4-FFF2-40B4-BE49-F238E27FC236}">
                <a16:creationId xmlns:a16="http://schemas.microsoft.com/office/drawing/2014/main" id="{A3F5C72B-B885-12A6-23C6-A589FDF45F9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a:extLst>
              <a:ext uri="{FF2B5EF4-FFF2-40B4-BE49-F238E27FC236}">
                <a16:creationId xmlns:a16="http://schemas.microsoft.com/office/drawing/2014/main" id="{10C618DB-E8F1-27F2-1B62-560E441BBEA0}"/>
              </a:ext>
            </a:extLst>
          </p:cNvPr>
          <p:cNvSpPr txBox="1"/>
          <p:nvPr/>
        </p:nvSpPr>
        <p:spPr>
          <a:xfrm>
            <a:off x="3710884" y="0"/>
            <a:ext cx="4807150" cy="646331"/>
          </a:xfrm>
          <a:prstGeom prst="rect">
            <a:avLst/>
          </a:prstGeom>
          <a:noFill/>
        </p:spPr>
        <p:txBody>
          <a:bodyPr wrap="none" rtlCol="0">
            <a:spAutoFit/>
          </a:bodyPr>
          <a:lstStyle/>
          <a:p>
            <a:r>
              <a:rPr lang="en-US" sz="3600" dirty="0">
                <a:solidFill>
                  <a:schemeClr val="accent1"/>
                </a:solidFill>
                <a:latin typeface="+mj-lt"/>
              </a:rPr>
              <a:t>Refund</a:t>
            </a:r>
            <a:r>
              <a:rPr lang="en-US" sz="3600" dirty="0">
                <a:latin typeface="+mj-lt"/>
              </a:rPr>
              <a:t>/</a:t>
            </a:r>
            <a:r>
              <a:rPr lang="en-US" sz="3600" dirty="0">
                <a:solidFill>
                  <a:schemeClr val="accent1"/>
                </a:solidFill>
                <a:latin typeface="+mj-lt"/>
              </a:rPr>
              <a:t>Revenue </a:t>
            </a:r>
            <a:r>
              <a:rPr lang="en-US" sz="3600" dirty="0">
                <a:latin typeface="+mj-lt"/>
              </a:rPr>
              <a:t>Ratio</a:t>
            </a:r>
            <a:endParaRPr lang="en-IN" sz="3600" dirty="0">
              <a:solidFill>
                <a:schemeClr val="accent1"/>
              </a:solidFill>
              <a:latin typeface="+mj-lt"/>
            </a:endParaRPr>
          </a:p>
        </p:txBody>
      </p:sp>
      <p:sp>
        <p:nvSpPr>
          <p:cNvPr id="6" name="Rectangle 5">
            <a:extLst>
              <a:ext uri="{FF2B5EF4-FFF2-40B4-BE49-F238E27FC236}">
                <a16:creationId xmlns:a16="http://schemas.microsoft.com/office/drawing/2014/main" id="{554834AE-C4A9-9DF9-7149-17B467A95948}"/>
              </a:ext>
            </a:extLst>
          </p:cNvPr>
          <p:cNvSpPr/>
          <p:nvPr/>
        </p:nvSpPr>
        <p:spPr>
          <a:xfrm>
            <a:off x="8932332" y="0"/>
            <a:ext cx="3296587"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hlinkClick r:id="rId3" action="ppaction://hlinksldjump"/>
            <a:extLst>
              <a:ext uri="{FF2B5EF4-FFF2-40B4-BE49-F238E27FC236}">
                <a16:creationId xmlns:a16="http://schemas.microsoft.com/office/drawing/2014/main" id="{4FA3AC24-BB59-0F00-871B-81693D7EDAB3}"/>
              </a:ext>
            </a:extLst>
          </p:cNvPr>
          <p:cNvSpPr/>
          <p:nvPr/>
        </p:nvSpPr>
        <p:spPr>
          <a:xfrm>
            <a:off x="10395029" y="646331"/>
            <a:ext cx="1192193" cy="1218236"/>
          </a:xfrm>
          <a:prstGeom prst="ellipse">
            <a:avLst/>
          </a:prstGeom>
          <a:ln>
            <a:solidFill>
              <a:srgbClr val="FCCA25"/>
            </a:solidFill>
          </a:ln>
          <a:effectLst>
            <a:glow rad="279400">
              <a:srgbClr val="F4C452"/>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7" name="TextBox 6">
            <a:extLst>
              <a:ext uri="{FF2B5EF4-FFF2-40B4-BE49-F238E27FC236}">
                <a16:creationId xmlns:a16="http://schemas.microsoft.com/office/drawing/2014/main" id="{D35BB641-B1D2-C957-C160-957808A4DF3C}"/>
              </a:ext>
            </a:extLst>
          </p:cNvPr>
          <p:cNvSpPr txBox="1"/>
          <p:nvPr/>
        </p:nvSpPr>
        <p:spPr>
          <a:xfrm>
            <a:off x="10369801" y="932283"/>
            <a:ext cx="1242648" cy="646331"/>
          </a:xfrm>
          <a:prstGeom prst="rect">
            <a:avLst/>
          </a:prstGeom>
          <a:noFill/>
        </p:spPr>
        <p:txBody>
          <a:bodyPr wrap="none" rtlCol="0">
            <a:spAutoFit/>
          </a:bodyPr>
          <a:lstStyle/>
          <a:p>
            <a:pPr algn="ctr"/>
            <a:r>
              <a:rPr lang="en-IN" sz="1800" dirty="0">
                <a:solidFill>
                  <a:schemeClr val="bg1"/>
                </a:solidFill>
                <a:latin typeface="+mj-lt"/>
                <a:hlinkClick r:id="rId3" action="ppaction://hlinksldjump">
                  <a:extLst>
                    <a:ext uri="{A12FA001-AC4F-418D-AE19-62706E023703}">
                      <ahyp:hlinkClr xmlns:ahyp="http://schemas.microsoft.com/office/drawing/2018/hyperlinkcolor" val="tx"/>
                    </a:ext>
                  </a:extLst>
                </a:hlinkClick>
              </a:rPr>
              <a:t>Avg</a:t>
            </a:r>
          </a:p>
          <a:p>
            <a:pPr algn="ctr"/>
            <a:r>
              <a:rPr lang="en-IN" sz="1800" dirty="0">
                <a:solidFill>
                  <a:schemeClr val="bg1"/>
                </a:solidFill>
                <a:latin typeface="+mj-lt"/>
                <a:hlinkClick r:id="rId3" action="ppaction://hlinksldjump">
                  <a:extLst>
                    <a:ext uri="{A12FA001-AC4F-418D-AE19-62706E023703}">
                      <ahyp:hlinkClr xmlns:ahyp="http://schemas.microsoft.com/office/drawing/2018/hyperlinkcolor" val="tx"/>
                    </a:ext>
                  </a:extLst>
                </a:hlinkClick>
              </a:rPr>
              <a:t>Sentiment</a:t>
            </a:r>
            <a:endParaRPr lang="en-IN" sz="1800" dirty="0">
              <a:solidFill>
                <a:schemeClr val="bg1"/>
              </a:solidFill>
              <a:latin typeface="+mj-lt"/>
            </a:endParaRPr>
          </a:p>
        </p:txBody>
      </p:sp>
    </p:spTree>
    <p:extLst>
      <p:ext uri="{BB962C8B-B14F-4D97-AF65-F5344CB8AC3E}">
        <p14:creationId xmlns:p14="http://schemas.microsoft.com/office/powerpoint/2010/main" val="299047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37ADF34F-86E9-B88C-BE2B-2B624705CA3E}"/>
              </a:ext>
            </a:extLst>
          </p:cNvPr>
          <p:cNvCxnSpPr>
            <a:cxnSpLocks/>
          </p:cNvCxnSpPr>
          <p:nvPr/>
        </p:nvCxnSpPr>
        <p:spPr>
          <a:xfrm>
            <a:off x="-1" y="245097"/>
            <a:ext cx="121920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6" name="Illustration" descr="Example of an illustration " title="Illustration for divider page"/>
          <p:cNvPicPr>
            <a:picLocks noGrp="1" noChangeAspect="1"/>
          </p:cNvPicPr>
          <p:nvPr>
            <p:ph type="pic" sz="quarter" idx="12"/>
          </p:nvPr>
        </p:nvPicPr>
        <p:blipFill>
          <a:blip r:embed="rId2"/>
          <a:srcRect t="3100" b="3100"/>
          <a:stretch>
            <a:fillRect/>
          </a:stretch>
        </p:blipFill>
        <p:spPr bwMode="gray"/>
      </p:pic>
      <p:sp>
        <p:nvSpPr>
          <p:cNvPr id="3" name="Divider"/>
          <p:cNvSpPr>
            <a:spLocks noGrp="1"/>
          </p:cNvSpPr>
          <p:nvPr>
            <p:ph type="ctrTitle"/>
          </p:nvPr>
        </p:nvSpPr>
        <p:spPr bwMode="gray"/>
        <p:txBody>
          <a:bodyPr/>
          <a:lstStyle/>
          <a:p>
            <a:r>
              <a:rPr lang="en-US" dirty="0"/>
              <a:t>Overview of </a:t>
            </a:r>
            <a:r>
              <a:rPr lang="en-US" dirty="0">
                <a:solidFill>
                  <a:schemeClr val="accent1"/>
                </a:solidFill>
              </a:rPr>
              <a:t>Fond Rouge’s </a:t>
            </a:r>
            <a:r>
              <a:rPr lang="en-US" dirty="0">
                <a:solidFill>
                  <a:schemeClr val="tx1">
                    <a:lumMod val="95000"/>
                    <a:lumOff val="5000"/>
                  </a:schemeClr>
                </a:solidFill>
              </a:rPr>
              <a:t>Data Analysis</a:t>
            </a:r>
            <a:endParaRPr lang="en-US" dirty="0"/>
          </a:p>
        </p:txBody>
      </p:sp>
      <p:sp>
        <p:nvSpPr>
          <p:cNvPr id="10" name="TextBox 9">
            <a:hlinkClick r:id="rId3" action="ppaction://hlinksldjump"/>
            <a:extLst>
              <a:ext uri="{FF2B5EF4-FFF2-40B4-BE49-F238E27FC236}">
                <a16:creationId xmlns:a16="http://schemas.microsoft.com/office/drawing/2014/main" id="{AAB432A1-3143-3723-C8F7-079877F026D4}"/>
              </a:ext>
            </a:extLst>
          </p:cNvPr>
          <p:cNvSpPr txBox="1"/>
          <p:nvPr/>
        </p:nvSpPr>
        <p:spPr>
          <a:xfrm>
            <a:off x="110368" y="89641"/>
            <a:ext cx="1172116" cy="323165"/>
          </a:xfrm>
          <a:prstGeom prst="rect">
            <a:avLst/>
          </a:prstGeom>
          <a:ln w="28575">
            <a:solidFill>
              <a:srgbClr val="FF0000"/>
            </a:solid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OVERVIEW</a:t>
            </a:r>
          </a:p>
        </p:txBody>
      </p:sp>
      <p:sp>
        <p:nvSpPr>
          <p:cNvPr id="11" name="TextBox 10">
            <a:hlinkClick r:id="rId4" action="ppaction://hlinksldjump"/>
            <a:extLst>
              <a:ext uri="{FF2B5EF4-FFF2-40B4-BE49-F238E27FC236}">
                <a16:creationId xmlns:a16="http://schemas.microsoft.com/office/drawing/2014/main" id="{5D5F9246-3A93-FF28-D1AB-347DA72ED087}"/>
              </a:ext>
            </a:extLst>
          </p:cNvPr>
          <p:cNvSpPr txBox="1"/>
          <p:nvPr/>
        </p:nvSpPr>
        <p:spPr>
          <a:xfrm>
            <a:off x="1609453" y="89641"/>
            <a:ext cx="1172116"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solidFill>
                  <a:schemeClr val="bg1"/>
                </a:solidFill>
              </a:rPr>
              <a:t>ISSUES</a:t>
            </a:r>
          </a:p>
        </p:txBody>
      </p:sp>
      <p:sp>
        <p:nvSpPr>
          <p:cNvPr id="12" name="TextBox 11">
            <a:hlinkClick r:id="rId5" action="ppaction://hlinksldjump"/>
            <a:extLst>
              <a:ext uri="{FF2B5EF4-FFF2-40B4-BE49-F238E27FC236}">
                <a16:creationId xmlns:a16="http://schemas.microsoft.com/office/drawing/2014/main" id="{9C0B7581-7F5B-3CC1-551A-20AECB07E368}"/>
              </a:ext>
            </a:extLst>
          </p:cNvPr>
          <p:cNvSpPr txBox="1"/>
          <p:nvPr/>
        </p:nvSpPr>
        <p:spPr>
          <a:xfrm>
            <a:off x="3108538" y="89641"/>
            <a:ext cx="1111202"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CAUSE</a:t>
            </a:r>
          </a:p>
        </p:txBody>
      </p:sp>
      <p:sp>
        <p:nvSpPr>
          <p:cNvPr id="13" name="TextBox 12">
            <a:hlinkClick r:id="rId6" action="ppaction://hlinksldjump"/>
            <a:extLst>
              <a:ext uri="{FF2B5EF4-FFF2-40B4-BE49-F238E27FC236}">
                <a16:creationId xmlns:a16="http://schemas.microsoft.com/office/drawing/2014/main" id="{DD765F89-C907-C0BD-6736-FCB10A5384AF}"/>
              </a:ext>
            </a:extLst>
          </p:cNvPr>
          <p:cNvSpPr txBox="1"/>
          <p:nvPr/>
        </p:nvSpPr>
        <p:spPr>
          <a:xfrm>
            <a:off x="4546709" y="89641"/>
            <a:ext cx="1378955" cy="323165"/>
          </a:xfrm>
          <a:prstGeom prst="rect">
            <a:avLst/>
          </a:prstGeom>
          <a:ln>
            <a:noFill/>
          </a:ln>
          <a:effectLst>
            <a:outerShdw blurRad="63500" sx="102000" sy="102000" algn="ctr" rotWithShape="0">
              <a:prstClr val="black">
                <a:alpha val="40000"/>
              </a:prstClr>
            </a:outerShdw>
            <a:softEdge rad="12700"/>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IN" sz="1500" dirty="0"/>
              <a:t>SUGGESTIONS</a:t>
            </a:r>
          </a:p>
        </p:txBody>
      </p:sp>
      <p:sp>
        <p:nvSpPr>
          <p:cNvPr id="17" name="Oval 16">
            <a:hlinkClick r:id="rId7" action="ppaction://hlinksldjump"/>
            <a:extLst>
              <a:ext uri="{FF2B5EF4-FFF2-40B4-BE49-F238E27FC236}">
                <a16:creationId xmlns:a16="http://schemas.microsoft.com/office/drawing/2014/main" id="{F56E8643-7504-C464-0A5A-95A00DEF0FF6}"/>
              </a:ext>
            </a:extLst>
          </p:cNvPr>
          <p:cNvSpPr/>
          <p:nvPr/>
        </p:nvSpPr>
        <p:spPr>
          <a:xfrm>
            <a:off x="10776029" y="2819882"/>
            <a:ext cx="1192193" cy="1218236"/>
          </a:xfrm>
          <a:prstGeom prst="ellipse">
            <a:avLst/>
          </a:prstGeom>
          <a:ln>
            <a:solidFill>
              <a:srgbClr val="FCCA25"/>
            </a:solidFill>
          </a:ln>
          <a:effectLst>
            <a:glow rad="279400">
              <a:srgbClr val="F4C452"/>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8" name="TextBox 17">
            <a:extLst>
              <a:ext uri="{FF2B5EF4-FFF2-40B4-BE49-F238E27FC236}">
                <a16:creationId xmlns:a16="http://schemas.microsoft.com/office/drawing/2014/main" id="{5DF1643C-69C9-F42C-55D0-4DD4A8B18C1E}"/>
              </a:ext>
            </a:extLst>
          </p:cNvPr>
          <p:cNvSpPr txBox="1"/>
          <p:nvPr/>
        </p:nvSpPr>
        <p:spPr>
          <a:xfrm>
            <a:off x="10750801" y="3105834"/>
            <a:ext cx="1242648" cy="646331"/>
          </a:xfrm>
          <a:prstGeom prst="rect">
            <a:avLst/>
          </a:prstGeom>
          <a:noFill/>
        </p:spPr>
        <p:txBody>
          <a:bodyPr wrap="none" rtlCol="0">
            <a:spAutoFit/>
          </a:bodyPr>
          <a:lstStyle/>
          <a:p>
            <a:pPr algn="ctr"/>
            <a:r>
              <a:rPr lang="en-IN" sz="1800" dirty="0">
                <a:solidFill>
                  <a:schemeClr val="bg1"/>
                </a:solidFill>
                <a:latin typeface="+mj-lt"/>
                <a:hlinkClick r:id="rId7" action="ppaction://hlinksldjump">
                  <a:extLst>
                    <a:ext uri="{A12FA001-AC4F-418D-AE19-62706E023703}">
                      <ahyp:hlinkClr xmlns:ahyp="http://schemas.microsoft.com/office/drawing/2018/hyperlinkcolor" val="tx"/>
                    </a:ext>
                  </a:extLst>
                </a:hlinkClick>
              </a:rPr>
              <a:t>Avg</a:t>
            </a:r>
          </a:p>
          <a:p>
            <a:pPr algn="ctr"/>
            <a:r>
              <a:rPr lang="en-IN" sz="1800" dirty="0">
                <a:solidFill>
                  <a:schemeClr val="bg1"/>
                </a:solidFill>
                <a:latin typeface="+mj-lt"/>
                <a:hlinkClick r:id="rId7" action="ppaction://hlinksldjump">
                  <a:extLst>
                    <a:ext uri="{A12FA001-AC4F-418D-AE19-62706E023703}">
                      <ahyp:hlinkClr xmlns:ahyp="http://schemas.microsoft.com/office/drawing/2018/hyperlinkcolor" val="tx"/>
                    </a:ext>
                  </a:extLst>
                </a:hlinkClick>
              </a:rPr>
              <a:t>Sentiment</a:t>
            </a:r>
            <a:endParaRPr lang="en-IN" sz="1800" dirty="0">
              <a:solidFill>
                <a:schemeClr val="bg1"/>
              </a:solidFill>
              <a:latin typeface="+mj-lt"/>
            </a:endParaRPr>
          </a:p>
        </p:txBody>
      </p:sp>
    </p:spTree>
    <p:extLst>
      <p:ext uri="{BB962C8B-B14F-4D97-AF65-F5344CB8AC3E}">
        <p14:creationId xmlns:p14="http://schemas.microsoft.com/office/powerpoint/2010/main" val="1515423877"/>
      </p:ext>
    </p:extLst>
  </p:cSld>
  <p:clrMapOvr>
    <a:masterClrMapping/>
  </p:clrMapOvr>
</p:sld>
</file>

<file path=ppt/theme/theme1.xml><?xml version="1.0" encoding="utf-8"?>
<a:theme xmlns:a="http://schemas.openxmlformats.org/drawingml/2006/main" name="SAP 2021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D080C746-3BA9-CB41-AE5C-3256159AA862}"/>
    </a:ext>
  </a:extLst>
</a:theme>
</file>

<file path=ppt/theme/theme2.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2F45-04DB-421D-8796-270006657806}">
  <ds:schemaRefs>
    <ds:schemaRef ds:uri="http://purl.org/dc/term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7fc58d8-9f4b-4bc8-b278-c3cb6f298023"/>
    <ds:schemaRef ds:uri="0e00d59e-b0d2-4e67-be34-67e465b0fbed"/>
  </ds:schemaRefs>
</ds:datastoreItem>
</file>

<file path=customXml/itemProps2.xml><?xml version="1.0" encoding="utf-8"?>
<ds:datastoreItem xmlns:ds="http://schemas.openxmlformats.org/officeDocument/2006/customXml" ds:itemID="{B3812128-B7DF-461F-A8F2-831754A1D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1DCB28-1C52-4C0E-804A-6BD2D3F0FB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SAP_2021_16x9_White</Template>
  <TotalTime>5637</TotalTime>
  <Words>389</Words>
  <Application>Microsoft Office PowerPoint</Application>
  <PresentationFormat>Widescreen</PresentationFormat>
  <Paragraphs>156</Paragraphs>
  <Slides>25</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Courier New</vt:lpstr>
      <vt:lpstr>Symbol</vt:lpstr>
      <vt:lpstr>Trebuchet MS</vt:lpstr>
      <vt:lpstr>Wingdings</vt:lpstr>
      <vt:lpstr>Wingdings</vt:lpstr>
      <vt:lpstr>Wingdings 3</vt:lpstr>
      <vt:lpstr>SAP 2021 16x9 blue</vt:lpstr>
      <vt:lpstr>Facet</vt:lpstr>
      <vt:lpstr>Data Analysis Report for Fond Rouge</vt:lpstr>
      <vt:lpstr>Data Analysis Report for Fond Rouge</vt:lpstr>
      <vt:lpstr>Agenda</vt:lpstr>
      <vt:lpstr>Global Picture</vt:lpstr>
      <vt:lpstr>PowerPoint Presentation</vt:lpstr>
      <vt:lpstr>PowerPoint Presentation</vt:lpstr>
      <vt:lpstr>Refund VS Revenue per City</vt:lpstr>
      <vt:lpstr>PowerPoint Presentation</vt:lpstr>
      <vt:lpstr>Overview of Fond Rouge’s Data Analysis</vt:lpstr>
      <vt:lpstr>Revenue per City</vt:lpstr>
      <vt:lpstr>Revenue per City</vt:lpstr>
      <vt:lpstr>Issues Found in the Analysis</vt:lpstr>
      <vt:lpstr>PowerPoint Presentation</vt:lpstr>
      <vt:lpstr>PowerPoint Presentation</vt:lpstr>
      <vt:lpstr>US</vt:lpstr>
      <vt:lpstr>PowerPoint Presentation</vt:lpstr>
      <vt:lpstr>PowerPoint Presentation</vt:lpstr>
      <vt:lpstr>PowerPoint Presentation</vt:lpstr>
      <vt:lpstr>PowerPoint Presentation</vt:lpstr>
      <vt:lpstr>Likely Cause of the Issues</vt:lpstr>
      <vt:lpstr>PowerPoint Presentation</vt:lpstr>
      <vt:lpstr>Suggestions</vt:lpstr>
      <vt:lpstr>PowerPoint Presentation</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2021/16:9/white</cp:keywords>
  <dc:description/>
  <cp:lastModifiedBy>Aditya Dey</cp:lastModifiedBy>
  <cp:revision>16</cp:revision>
  <dcterms:created xsi:type="dcterms:W3CDTF">2021-04-23T02:21:46Z</dcterms:created>
  <dcterms:modified xsi:type="dcterms:W3CDTF">2023-08-20T17:19:41Z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0x010100615F0F9DCBF1E94796646FCF98A7C072</vt:lpwstr>
  </property>
</Properties>
</file>