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 id="2147483708" r:id="rId3"/>
    <p:sldMasterId id="2147483720" r:id="rId4"/>
    <p:sldMasterId id="2147483732" r:id="rId5"/>
  </p:sldMasterIdLst>
  <p:notesMasterIdLst>
    <p:notesMasterId r:id="rId20"/>
  </p:notesMasterIdLst>
  <p:sldIdLst>
    <p:sldId id="256" r:id="rId6"/>
    <p:sldId id="269" r:id="rId7"/>
    <p:sldId id="257" r:id="rId8"/>
    <p:sldId id="258" r:id="rId9"/>
    <p:sldId id="267" r:id="rId10"/>
    <p:sldId id="272" r:id="rId11"/>
    <p:sldId id="273" r:id="rId12"/>
    <p:sldId id="274" r:id="rId13"/>
    <p:sldId id="278" r:id="rId14"/>
    <p:sldId id="279" r:id="rId15"/>
    <p:sldId id="281" r:id="rId16"/>
    <p:sldId id="280" r:id="rId17"/>
    <p:sldId id="284"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E9"/>
    <a:srgbClr val="4472C4"/>
    <a:srgbClr val="78D5F3"/>
    <a:srgbClr val="FFFFFF"/>
    <a:srgbClr val="1F2641"/>
    <a:srgbClr val="B9C9ED"/>
    <a:srgbClr val="0D81FB"/>
    <a:srgbClr val="8439BD"/>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60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9293D-65BC-4369-BAFD-4C50A98AF7B2}" type="doc">
      <dgm:prSet loTypeId="urn:microsoft.com/office/officeart/2005/8/layout/hList6" loCatId="list" qsTypeId="urn:microsoft.com/office/officeart/2005/8/quickstyle/simple1" qsCatId="simple" csTypeId="urn:microsoft.com/office/officeart/2005/8/colors/accent1_3" csCatId="accent1" phldr="1"/>
      <dgm:spPr/>
      <dgm:t>
        <a:bodyPr/>
        <a:lstStyle/>
        <a:p>
          <a:endParaRPr lang="en-IN"/>
        </a:p>
      </dgm:t>
    </dgm:pt>
    <dgm:pt modelId="{BAEEAA8E-D71F-4B12-9B55-533BE90513D9}">
      <dgm:prSet phldrT="[Text]" custT="1"/>
      <dgm:spPr/>
      <dgm:t>
        <a:bodyPr/>
        <a:lstStyle/>
        <a:p>
          <a:r>
            <a:rPr lang="en-IN" sz="2000" dirty="0"/>
            <a:t>REST</a:t>
          </a:r>
        </a:p>
        <a:p>
          <a:r>
            <a:rPr lang="en-IN" sz="2000" dirty="0"/>
            <a:t>BASED</a:t>
          </a:r>
        </a:p>
        <a:p>
          <a:r>
            <a:rPr lang="en-IN" sz="2000" dirty="0"/>
            <a:t>API</a:t>
          </a:r>
        </a:p>
      </dgm:t>
    </dgm:pt>
    <dgm:pt modelId="{191CB72B-32D1-4537-959C-691C5D4A8DC6}" type="parTrans" cxnId="{5B125E40-A2BD-43BA-9F7D-25D9089535DD}">
      <dgm:prSet/>
      <dgm:spPr/>
      <dgm:t>
        <a:bodyPr/>
        <a:lstStyle/>
        <a:p>
          <a:endParaRPr lang="en-IN"/>
        </a:p>
      </dgm:t>
    </dgm:pt>
    <dgm:pt modelId="{C8CC295E-1609-47A5-98E4-EF4B1238E18D}" type="sibTrans" cxnId="{5B125E40-A2BD-43BA-9F7D-25D9089535DD}">
      <dgm:prSet/>
      <dgm:spPr/>
      <dgm:t>
        <a:bodyPr/>
        <a:lstStyle/>
        <a:p>
          <a:endParaRPr lang="en-IN"/>
        </a:p>
      </dgm:t>
    </dgm:pt>
    <dgm:pt modelId="{69587243-CCC1-4E81-9DF4-F1B92720B5A6}">
      <dgm:prSet phldrT="[Text]" custT="1"/>
      <dgm:spPr/>
      <dgm:t>
        <a:bodyPr/>
        <a:lstStyle/>
        <a:p>
          <a:r>
            <a:rPr lang="en-IN" sz="2000" dirty="0"/>
            <a:t>ENCRYPTION</a:t>
          </a:r>
        </a:p>
        <a:p>
          <a:r>
            <a:rPr lang="en-IN" sz="2000" dirty="0"/>
            <a:t>DECRYPTION</a:t>
          </a:r>
        </a:p>
        <a:p>
          <a:r>
            <a:rPr lang="en-IN" sz="2000" dirty="0"/>
            <a:t>UTILITY</a:t>
          </a:r>
        </a:p>
      </dgm:t>
    </dgm:pt>
    <dgm:pt modelId="{506A1FDB-A899-4C51-A07C-40C5F99EB41E}" type="parTrans" cxnId="{A0831701-4D68-4659-96C5-C89F5F4B9ACE}">
      <dgm:prSet/>
      <dgm:spPr/>
      <dgm:t>
        <a:bodyPr/>
        <a:lstStyle/>
        <a:p>
          <a:endParaRPr lang="en-IN"/>
        </a:p>
      </dgm:t>
    </dgm:pt>
    <dgm:pt modelId="{17F859EA-2964-4281-A146-5777F356A3F5}" type="sibTrans" cxnId="{A0831701-4D68-4659-96C5-C89F5F4B9ACE}">
      <dgm:prSet/>
      <dgm:spPr/>
      <dgm:t>
        <a:bodyPr/>
        <a:lstStyle/>
        <a:p>
          <a:endParaRPr lang="en-IN"/>
        </a:p>
      </dgm:t>
    </dgm:pt>
    <dgm:pt modelId="{11D807D8-CAD5-4A9E-B0B4-965CF3B5B2F7}">
      <dgm:prSet phldrT="[Text]" custT="1"/>
      <dgm:spPr/>
      <dgm:t>
        <a:bodyPr/>
        <a:lstStyle/>
        <a:p>
          <a:r>
            <a:rPr lang="en-IN" sz="2000" dirty="0"/>
            <a:t>DATABASE</a:t>
          </a:r>
        </a:p>
        <a:p>
          <a:r>
            <a:rPr lang="en-IN" sz="2000" dirty="0"/>
            <a:t>RDBMS</a:t>
          </a:r>
        </a:p>
        <a:p>
          <a:r>
            <a:rPr lang="en-IN" sz="2000" dirty="0"/>
            <a:t>NoSQL</a:t>
          </a:r>
        </a:p>
      </dgm:t>
    </dgm:pt>
    <dgm:pt modelId="{093A100F-23C8-44B1-887A-5C6E674FD720}" type="parTrans" cxnId="{06A06618-71D4-4552-AF2C-6C24E81C5090}">
      <dgm:prSet/>
      <dgm:spPr/>
      <dgm:t>
        <a:bodyPr/>
        <a:lstStyle/>
        <a:p>
          <a:endParaRPr lang="en-IN"/>
        </a:p>
      </dgm:t>
    </dgm:pt>
    <dgm:pt modelId="{4594F0D3-182D-4CBA-9D92-C207F179471E}" type="sibTrans" cxnId="{06A06618-71D4-4552-AF2C-6C24E81C5090}">
      <dgm:prSet/>
      <dgm:spPr/>
      <dgm:t>
        <a:bodyPr/>
        <a:lstStyle/>
        <a:p>
          <a:endParaRPr lang="en-IN"/>
        </a:p>
      </dgm:t>
    </dgm:pt>
    <dgm:pt modelId="{C899E0FE-20B8-4815-91AC-6AA024B084A2}">
      <dgm:prSet phldrT="[Text]" custT="1"/>
      <dgm:spPr/>
      <dgm:t>
        <a:bodyPr/>
        <a:lstStyle/>
        <a:p>
          <a:r>
            <a:rPr lang="en-IN" sz="2000" dirty="0"/>
            <a:t>EVENT</a:t>
          </a:r>
        </a:p>
        <a:p>
          <a:r>
            <a:rPr lang="en-IN" sz="2000" dirty="0"/>
            <a:t>STREAMING</a:t>
          </a:r>
        </a:p>
        <a:p>
          <a:r>
            <a:rPr lang="en-IN" sz="2000" dirty="0"/>
            <a:t>KAFKA/KINESIS</a:t>
          </a:r>
        </a:p>
      </dgm:t>
    </dgm:pt>
    <dgm:pt modelId="{7BD23247-40BA-4817-AC4C-5FEDAFC4BF3F}" type="parTrans" cxnId="{9E2ED343-3A2F-489D-8D2F-6FEA6D50915C}">
      <dgm:prSet/>
      <dgm:spPr/>
      <dgm:t>
        <a:bodyPr/>
        <a:lstStyle/>
        <a:p>
          <a:endParaRPr lang="en-IN"/>
        </a:p>
      </dgm:t>
    </dgm:pt>
    <dgm:pt modelId="{37C06290-DE72-4401-A3BC-AF09A1C64DDB}" type="sibTrans" cxnId="{9E2ED343-3A2F-489D-8D2F-6FEA6D50915C}">
      <dgm:prSet/>
      <dgm:spPr/>
      <dgm:t>
        <a:bodyPr/>
        <a:lstStyle/>
        <a:p>
          <a:endParaRPr lang="en-IN"/>
        </a:p>
      </dgm:t>
    </dgm:pt>
    <dgm:pt modelId="{075B7F81-AD54-45E1-8076-B9FBA67D90E8}">
      <dgm:prSet phldrT="[Text]" custT="1"/>
      <dgm:spPr/>
      <dgm:t>
        <a:bodyPr/>
        <a:lstStyle/>
        <a:p>
          <a:r>
            <a:rPr lang="en-IN" sz="2000" dirty="0"/>
            <a:t>MONITORING OR</a:t>
          </a:r>
        </a:p>
        <a:p>
          <a:r>
            <a:rPr lang="en-IN" sz="2000" dirty="0"/>
            <a:t>ALERTING</a:t>
          </a:r>
        </a:p>
        <a:p>
          <a:r>
            <a:rPr lang="en-IN" sz="2000" dirty="0"/>
            <a:t>TOOL</a:t>
          </a:r>
        </a:p>
      </dgm:t>
    </dgm:pt>
    <dgm:pt modelId="{23E2EE29-0979-4291-B65C-6A63419D0684}" type="parTrans" cxnId="{5F41D5CA-8953-4AB1-9453-503A15B79383}">
      <dgm:prSet/>
      <dgm:spPr/>
      <dgm:t>
        <a:bodyPr/>
        <a:lstStyle/>
        <a:p>
          <a:endParaRPr lang="en-IN"/>
        </a:p>
      </dgm:t>
    </dgm:pt>
    <dgm:pt modelId="{D682C3A7-D4C6-4174-B832-2FE7945A9FF6}" type="sibTrans" cxnId="{5F41D5CA-8953-4AB1-9453-503A15B79383}">
      <dgm:prSet/>
      <dgm:spPr/>
      <dgm:t>
        <a:bodyPr/>
        <a:lstStyle/>
        <a:p>
          <a:endParaRPr lang="en-IN"/>
        </a:p>
      </dgm:t>
    </dgm:pt>
    <dgm:pt modelId="{E6001489-92BC-4D97-B4ED-30DD836D64BD}" type="pres">
      <dgm:prSet presAssocID="{0E69293D-65BC-4369-BAFD-4C50A98AF7B2}" presName="Name0" presStyleCnt="0">
        <dgm:presLayoutVars>
          <dgm:dir/>
          <dgm:resizeHandles val="exact"/>
        </dgm:presLayoutVars>
      </dgm:prSet>
      <dgm:spPr/>
    </dgm:pt>
    <dgm:pt modelId="{3EAB115B-030F-46C9-8ABA-9452B918B694}" type="pres">
      <dgm:prSet presAssocID="{BAEEAA8E-D71F-4B12-9B55-533BE90513D9}" presName="node" presStyleLbl="node1" presStyleIdx="0" presStyleCnt="5">
        <dgm:presLayoutVars>
          <dgm:bulletEnabled val="1"/>
        </dgm:presLayoutVars>
      </dgm:prSet>
      <dgm:spPr/>
    </dgm:pt>
    <dgm:pt modelId="{F7D350CE-A793-48C9-A592-6B349763C27E}" type="pres">
      <dgm:prSet presAssocID="{C8CC295E-1609-47A5-98E4-EF4B1238E18D}" presName="sibTrans" presStyleCnt="0"/>
      <dgm:spPr/>
    </dgm:pt>
    <dgm:pt modelId="{2F1B9C54-94C4-4F27-96E2-2A4888CCCC38}" type="pres">
      <dgm:prSet presAssocID="{69587243-CCC1-4E81-9DF4-F1B92720B5A6}" presName="node" presStyleLbl="node1" presStyleIdx="1" presStyleCnt="5">
        <dgm:presLayoutVars>
          <dgm:bulletEnabled val="1"/>
        </dgm:presLayoutVars>
      </dgm:prSet>
      <dgm:spPr/>
    </dgm:pt>
    <dgm:pt modelId="{DA40824E-EFBC-4350-B91F-075875416384}" type="pres">
      <dgm:prSet presAssocID="{17F859EA-2964-4281-A146-5777F356A3F5}" presName="sibTrans" presStyleCnt="0"/>
      <dgm:spPr/>
    </dgm:pt>
    <dgm:pt modelId="{7C4C7CBF-203E-4B2C-AC92-CCAE6BB05A45}" type="pres">
      <dgm:prSet presAssocID="{11D807D8-CAD5-4A9E-B0B4-965CF3B5B2F7}" presName="node" presStyleLbl="node1" presStyleIdx="2" presStyleCnt="5" custLinFactNeighborY="0">
        <dgm:presLayoutVars>
          <dgm:bulletEnabled val="1"/>
        </dgm:presLayoutVars>
      </dgm:prSet>
      <dgm:spPr/>
    </dgm:pt>
    <dgm:pt modelId="{6E0442F7-C376-43C0-8EB3-CDE839A18791}" type="pres">
      <dgm:prSet presAssocID="{4594F0D3-182D-4CBA-9D92-C207F179471E}" presName="sibTrans" presStyleCnt="0"/>
      <dgm:spPr/>
    </dgm:pt>
    <dgm:pt modelId="{264FACA7-E8D5-4237-91CB-8829F1DB610A}" type="pres">
      <dgm:prSet presAssocID="{C899E0FE-20B8-4815-91AC-6AA024B084A2}" presName="node" presStyleLbl="node1" presStyleIdx="3" presStyleCnt="5">
        <dgm:presLayoutVars>
          <dgm:bulletEnabled val="1"/>
        </dgm:presLayoutVars>
      </dgm:prSet>
      <dgm:spPr/>
    </dgm:pt>
    <dgm:pt modelId="{0CD46B88-509F-45BC-902D-7B7335C43A96}" type="pres">
      <dgm:prSet presAssocID="{37C06290-DE72-4401-A3BC-AF09A1C64DDB}" presName="sibTrans" presStyleCnt="0"/>
      <dgm:spPr/>
    </dgm:pt>
    <dgm:pt modelId="{DEA494B0-01D2-4849-9D76-9E4C257F0720}" type="pres">
      <dgm:prSet presAssocID="{075B7F81-AD54-45E1-8076-B9FBA67D90E8}" presName="node" presStyleLbl="node1" presStyleIdx="4" presStyleCnt="5">
        <dgm:presLayoutVars>
          <dgm:bulletEnabled val="1"/>
        </dgm:presLayoutVars>
      </dgm:prSet>
      <dgm:spPr/>
    </dgm:pt>
  </dgm:ptLst>
  <dgm:cxnLst>
    <dgm:cxn modelId="{A0831701-4D68-4659-96C5-C89F5F4B9ACE}" srcId="{0E69293D-65BC-4369-BAFD-4C50A98AF7B2}" destId="{69587243-CCC1-4E81-9DF4-F1B92720B5A6}" srcOrd="1" destOrd="0" parTransId="{506A1FDB-A899-4C51-A07C-40C5F99EB41E}" sibTransId="{17F859EA-2964-4281-A146-5777F356A3F5}"/>
    <dgm:cxn modelId="{06A06618-71D4-4552-AF2C-6C24E81C5090}" srcId="{0E69293D-65BC-4369-BAFD-4C50A98AF7B2}" destId="{11D807D8-CAD5-4A9E-B0B4-965CF3B5B2F7}" srcOrd="2" destOrd="0" parTransId="{093A100F-23C8-44B1-887A-5C6E674FD720}" sibTransId="{4594F0D3-182D-4CBA-9D92-C207F179471E}"/>
    <dgm:cxn modelId="{1F72921B-6C2F-47FB-956C-B83EB525D88B}" type="presOf" srcId="{69587243-CCC1-4E81-9DF4-F1B92720B5A6}" destId="{2F1B9C54-94C4-4F27-96E2-2A4888CCCC38}" srcOrd="0" destOrd="0" presId="urn:microsoft.com/office/officeart/2005/8/layout/hList6"/>
    <dgm:cxn modelId="{1CEF9E22-EB4D-4607-8FE2-18A0E5E42834}" type="presOf" srcId="{BAEEAA8E-D71F-4B12-9B55-533BE90513D9}" destId="{3EAB115B-030F-46C9-8ABA-9452B918B694}" srcOrd="0" destOrd="0" presId="urn:microsoft.com/office/officeart/2005/8/layout/hList6"/>
    <dgm:cxn modelId="{94A63D38-0225-4AD2-BEE1-D03C36341889}" type="presOf" srcId="{11D807D8-CAD5-4A9E-B0B4-965CF3B5B2F7}" destId="{7C4C7CBF-203E-4B2C-AC92-CCAE6BB05A45}" srcOrd="0" destOrd="0" presId="urn:microsoft.com/office/officeart/2005/8/layout/hList6"/>
    <dgm:cxn modelId="{5B125E40-A2BD-43BA-9F7D-25D9089535DD}" srcId="{0E69293D-65BC-4369-BAFD-4C50A98AF7B2}" destId="{BAEEAA8E-D71F-4B12-9B55-533BE90513D9}" srcOrd="0" destOrd="0" parTransId="{191CB72B-32D1-4537-959C-691C5D4A8DC6}" sibTransId="{C8CC295E-1609-47A5-98E4-EF4B1238E18D}"/>
    <dgm:cxn modelId="{9E2ED343-3A2F-489D-8D2F-6FEA6D50915C}" srcId="{0E69293D-65BC-4369-BAFD-4C50A98AF7B2}" destId="{C899E0FE-20B8-4815-91AC-6AA024B084A2}" srcOrd="3" destOrd="0" parTransId="{7BD23247-40BA-4817-AC4C-5FEDAFC4BF3F}" sibTransId="{37C06290-DE72-4401-A3BC-AF09A1C64DDB}"/>
    <dgm:cxn modelId="{C7DED5B0-4464-413D-ABC6-12F169CEA812}" type="presOf" srcId="{075B7F81-AD54-45E1-8076-B9FBA67D90E8}" destId="{DEA494B0-01D2-4849-9D76-9E4C257F0720}" srcOrd="0" destOrd="0" presId="urn:microsoft.com/office/officeart/2005/8/layout/hList6"/>
    <dgm:cxn modelId="{5F41D5CA-8953-4AB1-9453-503A15B79383}" srcId="{0E69293D-65BC-4369-BAFD-4C50A98AF7B2}" destId="{075B7F81-AD54-45E1-8076-B9FBA67D90E8}" srcOrd="4" destOrd="0" parTransId="{23E2EE29-0979-4291-B65C-6A63419D0684}" sibTransId="{D682C3A7-D4C6-4174-B832-2FE7945A9FF6}"/>
    <dgm:cxn modelId="{ACA027CD-FC6E-4A89-8EC7-8F2A84A1CE82}" type="presOf" srcId="{C899E0FE-20B8-4815-91AC-6AA024B084A2}" destId="{264FACA7-E8D5-4237-91CB-8829F1DB610A}" srcOrd="0" destOrd="0" presId="urn:microsoft.com/office/officeart/2005/8/layout/hList6"/>
    <dgm:cxn modelId="{4A8821D1-CA45-44F2-A730-C76F13588052}" type="presOf" srcId="{0E69293D-65BC-4369-BAFD-4C50A98AF7B2}" destId="{E6001489-92BC-4D97-B4ED-30DD836D64BD}" srcOrd="0" destOrd="0" presId="urn:microsoft.com/office/officeart/2005/8/layout/hList6"/>
    <dgm:cxn modelId="{111E3452-E6AE-4669-A3F7-A51C5EEE331D}" type="presParOf" srcId="{E6001489-92BC-4D97-B4ED-30DD836D64BD}" destId="{3EAB115B-030F-46C9-8ABA-9452B918B694}" srcOrd="0" destOrd="0" presId="urn:microsoft.com/office/officeart/2005/8/layout/hList6"/>
    <dgm:cxn modelId="{3FB9CA4E-32F6-437C-823B-CA93C276A069}" type="presParOf" srcId="{E6001489-92BC-4D97-B4ED-30DD836D64BD}" destId="{F7D350CE-A793-48C9-A592-6B349763C27E}" srcOrd="1" destOrd="0" presId="urn:microsoft.com/office/officeart/2005/8/layout/hList6"/>
    <dgm:cxn modelId="{95FEB584-2224-4568-91B1-5E825007AAB5}" type="presParOf" srcId="{E6001489-92BC-4D97-B4ED-30DD836D64BD}" destId="{2F1B9C54-94C4-4F27-96E2-2A4888CCCC38}" srcOrd="2" destOrd="0" presId="urn:microsoft.com/office/officeart/2005/8/layout/hList6"/>
    <dgm:cxn modelId="{A803C95E-7CD0-4F75-9535-D11EB43901ED}" type="presParOf" srcId="{E6001489-92BC-4D97-B4ED-30DD836D64BD}" destId="{DA40824E-EFBC-4350-B91F-075875416384}" srcOrd="3" destOrd="0" presId="urn:microsoft.com/office/officeart/2005/8/layout/hList6"/>
    <dgm:cxn modelId="{3F7EA328-DB23-4A85-9DE5-9F28C53A742B}" type="presParOf" srcId="{E6001489-92BC-4D97-B4ED-30DD836D64BD}" destId="{7C4C7CBF-203E-4B2C-AC92-CCAE6BB05A45}" srcOrd="4" destOrd="0" presId="urn:microsoft.com/office/officeart/2005/8/layout/hList6"/>
    <dgm:cxn modelId="{85948E09-F8D6-4994-B347-35980F3971EB}" type="presParOf" srcId="{E6001489-92BC-4D97-B4ED-30DD836D64BD}" destId="{6E0442F7-C376-43C0-8EB3-CDE839A18791}" srcOrd="5" destOrd="0" presId="urn:microsoft.com/office/officeart/2005/8/layout/hList6"/>
    <dgm:cxn modelId="{E30903FA-07D4-405E-BBA3-F0A6E54765A4}" type="presParOf" srcId="{E6001489-92BC-4D97-B4ED-30DD836D64BD}" destId="{264FACA7-E8D5-4237-91CB-8829F1DB610A}" srcOrd="6" destOrd="0" presId="urn:microsoft.com/office/officeart/2005/8/layout/hList6"/>
    <dgm:cxn modelId="{E47A50F8-90E6-4580-808A-FD84A55E501B}" type="presParOf" srcId="{E6001489-92BC-4D97-B4ED-30DD836D64BD}" destId="{0CD46B88-509F-45BC-902D-7B7335C43A96}" srcOrd="7" destOrd="0" presId="urn:microsoft.com/office/officeart/2005/8/layout/hList6"/>
    <dgm:cxn modelId="{F5BED65B-E271-4D1D-8125-016DDC1DCD8E}" type="presParOf" srcId="{E6001489-92BC-4D97-B4ED-30DD836D64BD}" destId="{DEA494B0-01D2-4849-9D76-9E4C257F0720}"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7367A4-1A0F-48F3-A088-73309657880D}"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en-IN"/>
        </a:p>
      </dgm:t>
    </dgm:pt>
    <dgm:pt modelId="{C9AA271D-F868-4F9A-8E6A-A13F3DD598DA}">
      <dgm:prSet phldrT="[Text]"/>
      <dgm:spPr/>
      <dgm:t>
        <a:bodyPr/>
        <a:lstStyle/>
        <a:p>
          <a:endParaRPr lang="en-IN"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25B9AF4-62DA-44B3-BD59-82D8CE73FFE9}" type="parTrans" cxnId="{A83CF6FA-2B4B-4B1F-A711-332CDA1AB14B}">
      <dgm:prSet/>
      <dgm:spPr/>
      <dgm:t>
        <a:bodyPr/>
        <a:lstStyle/>
        <a:p>
          <a:endParaRPr lang="en-IN"/>
        </a:p>
      </dgm:t>
    </dgm:pt>
    <dgm:pt modelId="{9DBFAF7E-3850-477B-9ECF-C4D92F67A326}" type="sibTrans" cxnId="{A83CF6FA-2B4B-4B1F-A711-332CDA1AB14B}">
      <dgm:prSet/>
      <dgm:spPr/>
      <dgm:t>
        <a:bodyPr/>
        <a:lstStyle/>
        <a:p>
          <a:endParaRPr lang="en-IN"/>
        </a:p>
      </dgm:t>
    </dgm:pt>
    <dgm:pt modelId="{57B62CD5-3AE1-48F8-8822-E194E3B2F9D8}">
      <dgm:prSet phldrT="[Text]"/>
      <dgm:spPr/>
      <dgm:t>
        <a:bodyPr/>
        <a:lstStyle/>
        <a:p>
          <a:r>
            <a:rPr lang="en-IN" dirty="0">
              <a:solidFill>
                <a:schemeClr val="accent1">
                  <a:lumMod val="75000"/>
                </a:schemeClr>
              </a:solidFill>
              <a:hlinkClick xmlns:r="http://schemas.openxmlformats.org/officeDocument/2006/relationships" r:id="rId1" action="ppaction://hlinksldjump"/>
            </a:rPr>
            <a:t>Objective</a:t>
          </a:r>
          <a:endParaRPr lang="en-IN" dirty="0">
            <a:solidFill>
              <a:schemeClr val="accent1">
                <a:lumMod val="75000"/>
              </a:schemeClr>
            </a:solidFill>
          </a:endParaRPr>
        </a:p>
      </dgm:t>
    </dgm:pt>
    <dgm:pt modelId="{704FAAEB-3382-4E3E-9CC2-6BE99016CF92}" type="parTrans" cxnId="{26341FAD-04B5-463B-B5BB-141701849E48}">
      <dgm:prSet/>
      <dgm:spPr/>
      <dgm:t>
        <a:bodyPr/>
        <a:lstStyle/>
        <a:p>
          <a:endParaRPr lang="en-IN"/>
        </a:p>
      </dgm:t>
    </dgm:pt>
    <dgm:pt modelId="{90424B2F-6C6D-461D-AF78-934069688663}" type="sibTrans" cxnId="{26341FAD-04B5-463B-B5BB-141701849E48}">
      <dgm:prSet/>
      <dgm:spPr/>
      <dgm:t>
        <a:bodyPr/>
        <a:lstStyle/>
        <a:p>
          <a:endParaRPr lang="en-IN"/>
        </a:p>
      </dgm:t>
    </dgm:pt>
    <dgm:pt modelId="{03859F6D-D877-4725-9C46-A9525647F722}">
      <dgm:prSet phldrT="[Text]"/>
      <dgm:spPr/>
      <dgm:t>
        <a:bodyPr/>
        <a:lstStyle/>
        <a:p>
          <a:endParaRPr lang="en-IN"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5454A40B-63C7-484D-8236-8A08F905FC65}" type="parTrans" cxnId="{E3A75B4D-5AF3-4181-9C44-05C2660E8ED8}">
      <dgm:prSet/>
      <dgm:spPr/>
      <dgm:t>
        <a:bodyPr/>
        <a:lstStyle/>
        <a:p>
          <a:endParaRPr lang="en-IN"/>
        </a:p>
      </dgm:t>
    </dgm:pt>
    <dgm:pt modelId="{A623000C-290A-4415-A1F8-459461BF73CF}" type="sibTrans" cxnId="{E3A75B4D-5AF3-4181-9C44-05C2660E8ED8}">
      <dgm:prSet/>
      <dgm:spPr/>
      <dgm:t>
        <a:bodyPr/>
        <a:lstStyle/>
        <a:p>
          <a:endParaRPr lang="en-IN"/>
        </a:p>
      </dgm:t>
    </dgm:pt>
    <dgm:pt modelId="{927B5145-942F-4AC0-8816-2D94411DCA57}">
      <dgm:prSet phldrT="[Text]"/>
      <dgm:spPr/>
      <dgm:t>
        <a:bodyPr/>
        <a:lstStyle/>
        <a:p>
          <a:endParaRPr lang="en-IN"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1C335E42-CD5F-4867-84A0-31E14D4AD0D6}" type="parTrans" cxnId="{4501151E-0F13-4238-AC3D-DD237CA6AC5B}">
      <dgm:prSet/>
      <dgm:spPr/>
      <dgm:t>
        <a:bodyPr/>
        <a:lstStyle/>
        <a:p>
          <a:endParaRPr lang="en-IN"/>
        </a:p>
      </dgm:t>
    </dgm:pt>
    <dgm:pt modelId="{18781A92-16C1-436B-AEAA-FBFA88650731}" type="sibTrans" cxnId="{4501151E-0F13-4238-AC3D-DD237CA6AC5B}">
      <dgm:prSet/>
      <dgm:spPr/>
      <dgm:t>
        <a:bodyPr/>
        <a:lstStyle/>
        <a:p>
          <a:endParaRPr lang="en-IN"/>
        </a:p>
      </dgm:t>
    </dgm:pt>
    <dgm:pt modelId="{2EE8D6D1-E773-4CFF-8D01-AF9B24E79CCD}">
      <dgm:prSet phldrT="[Text]"/>
      <dgm:spPr/>
      <dgm:t>
        <a:bodyPr/>
        <a:lstStyle/>
        <a:p>
          <a:r>
            <a:rPr lang="en-IN" dirty="0">
              <a:solidFill>
                <a:schemeClr val="accent1">
                  <a:lumMod val="75000"/>
                </a:schemeClr>
              </a:solidFill>
              <a:hlinkClick xmlns:r="http://schemas.openxmlformats.org/officeDocument/2006/relationships" r:id="rId3" action="ppaction://hlinksldjump"/>
            </a:rPr>
            <a:t>Application</a:t>
          </a:r>
          <a:endParaRPr lang="en-IN" dirty="0">
            <a:solidFill>
              <a:schemeClr val="accent1">
                <a:lumMod val="75000"/>
              </a:schemeClr>
            </a:solidFill>
          </a:endParaRPr>
        </a:p>
      </dgm:t>
    </dgm:pt>
    <dgm:pt modelId="{AC2B4CD2-F63C-4C79-B388-E2930194D423}" type="parTrans" cxnId="{0653A834-BFFA-4DF2-8078-DC556181EA08}">
      <dgm:prSet/>
      <dgm:spPr/>
      <dgm:t>
        <a:bodyPr/>
        <a:lstStyle/>
        <a:p>
          <a:endParaRPr lang="en-IN"/>
        </a:p>
      </dgm:t>
    </dgm:pt>
    <dgm:pt modelId="{978DBFDF-F8DC-4FED-B0FF-0FE1E7479809}" type="sibTrans" cxnId="{0653A834-BFFA-4DF2-8078-DC556181EA08}">
      <dgm:prSet/>
      <dgm:spPr/>
      <dgm:t>
        <a:bodyPr/>
        <a:lstStyle/>
        <a:p>
          <a:endParaRPr lang="en-IN"/>
        </a:p>
      </dgm:t>
    </dgm:pt>
    <dgm:pt modelId="{FD273868-898D-4017-BABC-652F08CF6270}">
      <dgm:prSet phldrT="[Text]"/>
      <dgm:spPr/>
      <dgm:t>
        <a:bodyPr/>
        <a:lstStyle/>
        <a:p>
          <a:r>
            <a:rPr lang="en-IN" dirty="0">
              <a:solidFill>
                <a:schemeClr val="accent1">
                  <a:lumMod val="75000"/>
                </a:schemeClr>
              </a:solidFill>
              <a:hlinkClick xmlns:r="http://schemas.openxmlformats.org/officeDocument/2006/relationships" r:id="rId2" action="ppaction://hlinksldjump"/>
            </a:rPr>
            <a:t>Implementation</a:t>
          </a:r>
          <a:endParaRPr lang="en-IN" dirty="0">
            <a:solidFill>
              <a:schemeClr val="accent1">
                <a:lumMod val="75000"/>
              </a:schemeClr>
            </a:solidFill>
          </a:endParaRPr>
        </a:p>
      </dgm:t>
    </dgm:pt>
    <dgm:pt modelId="{B5D8B189-C076-4FDB-8065-81D5028A7989}" type="sibTrans" cxnId="{626DFFFE-1237-4222-97D9-1351E34DC080}">
      <dgm:prSet/>
      <dgm:spPr/>
      <dgm:t>
        <a:bodyPr/>
        <a:lstStyle/>
        <a:p>
          <a:endParaRPr lang="en-IN"/>
        </a:p>
      </dgm:t>
    </dgm:pt>
    <dgm:pt modelId="{63FC27BC-F06B-4454-80F1-451E0FF2C956}" type="parTrans" cxnId="{626DFFFE-1237-4222-97D9-1351E34DC080}">
      <dgm:prSet/>
      <dgm:spPr/>
      <dgm:t>
        <a:bodyPr/>
        <a:lstStyle/>
        <a:p>
          <a:endParaRPr lang="en-IN"/>
        </a:p>
      </dgm:t>
    </dgm:pt>
    <dgm:pt modelId="{F63A9B6D-A3A8-46A3-888A-7791ED2623EE}" type="pres">
      <dgm:prSet presAssocID="{867367A4-1A0F-48F3-A088-73309657880D}" presName="linearFlow" presStyleCnt="0">
        <dgm:presLayoutVars>
          <dgm:dir/>
          <dgm:animLvl val="lvl"/>
          <dgm:resizeHandles val="exact"/>
        </dgm:presLayoutVars>
      </dgm:prSet>
      <dgm:spPr/>
    </dgm:pt>
    <dgm:pt modelId="{F8D2C5ED-FF30-4F47-9160-5657B22693DA}" type="pres">
      <dgm:prSet presAssocID="{C9AA271D-F868-4F9A-8E6A-A13F3DD598DA}" presName="composite" presStyleCnt="0"/>
      <dgm:spPr/>
    </dgm:pt>
    <dgm:pt modelId="{33C0BF7A-B76D-408B-8B74-70993EB953A5}" type="pres">
      <dgm:prSet presAssocID="{C9AA271D-F868-4F9A-8E6A-A13F3DD598DA}" presName="parentText" presStyleLbl="alignNode1" presStyleIdx="0" presStyleCnt="3">
        <dgm:presLayoutVars>
          <dgm:chMax val="1"/>
          <dgm:bulletEnabled val="1"/>
        </dgm:presLayoutVars>
      </dgm:prSet>
      <dgm:spPr/>
    </dgm:pt>
    <dgm:pt modelId="{5D4B929F-5A0E-4DFB-BDB2-01EF477ED484}" type="pres">
      <dgm:prSet presAssocID="{C9AA271D-F868-4F9A-8E6A-A13F3DD598DA}" presName="descendantText" presStyleLbl="alignAcc1" presStyleIdx="0" presStyleCnt="3">
        <dgm:presLayoutVars>
          <dgm:bulletEnabled val="1"/>
        </dgm:presLayoutVars>
      </dgm:prSet>
      <dgm:spPr/>
    </dgm:pt>
    <dgm:pt modelId="{28F24D70-1080-4D75-81AA-C2F8E331B0C2}" type="pres">
      <dgm:prSet presAssocID="{9DBFAF7E-3850-477B-9ECF-C4D92F67A326}" presName="sp" presStyleCnt="0"/>
      <dgm:spPr/>
    </dgm:pt>
    <dgm:pt modelId="{E2B6DFDE-3123-4F83-BB04-698F7F4625E4}" type="pres">
      <dgm:prSet presAssocID="{03859F6D-D877-4725-9C46-A9525647F722}" presName="composite" presStyleCnt="0"/>
      <dgm:spPr/>
    </dgm:pt>
    <dgm:pt modelId="{38AC328B-4C40-4B9F-9111-47F7695BC6EF}" type="pres">
      <dgm:prSet presAssocID="{03859F6D-D877-4725-9C46-A9525647F722}" presName="parentText" presStyleLbl="alignNode1" presStyleIdx="1" presStyleCnt="3">
        <dgm:presLayoutVars>
          <dgm:chMax val="1"/>
          <dgm:bulletEnabled val="1"/>
        </dgm:presLayoutVars>
      </dgm:prSet>
      <dgm:spPr/>
    </dgm:pt>
    <dgm:pt modelId="{254AC4FA-38C0-463A-B723-5CC14DEC2A70}" type="pres">
      <dgm:prSet presAssocID="{03859F6D-D877-4725-9C46-A9525647F722}" presName="descendantText" presStyleLbl="alignAcc1" presStyleIdx="1" presStyleCnt="3">
        <dgm:presLayoutVars>
          <dgm:bulletEnabled val="1"/>
        </dgm:presLayoutVars>
      </dgm:prSet>
      <dgm:spPr/>
    </dgm:pt>
    <dgm:pt modelId="{8C157AE0-4977-4DFD-BB35-958739D3D9E6}" type="pres">
      <dgm:prSet presAssocID="{A623000C-290A-4415-A1F8-459461BF73CF}" presName="sp" presStyleCnt="0"/>
      <dgm:spPr/>
    </dgm:pt>
    <dgm:pt modelId="{54C734B9-864D-4940-AD2A-8845D9E15D8A}" type="pres">
      <dgm:prSet presAssocID="{927B5145-942F-4AC0-8816-2D94411DCA57}" presName="composite" presStyleCnt="0"/>
      <dgm:spPr/>
    </dgm:pt>
    <dgm:pt modelId="{40C200D0-9B95-42AF-B58F-D5B1759D2809}" type="pres">
      <dgm:prSet presAssocID="{927B5145-942F-4AC0-8816-2D94411DCA57}" presName="parentText" presStyleLbl="alignNode1" presStyleIdx="2" presStyleCnt="3">
        <dgm:presLayoutVars>
          <dgm:chMax val="1"/>
          <dgm:bulletEnabled val="1"/>
        </dgm:presLayoutVars>
      </dgm:prSet>
      <dgm:spPr/>
    </dgm:pt>
    <dgm:pt modelId="{101248D5-7F55-407F-8A12-59011BED2BC3}" type="pres">
      <dgm:prSet presAssocID="{927B5145-942F-4AC0-8816-2D94411DCA57}" presName="descendantText" presStyleLbl="alignAcc1" presStyleIdx="2" presStyleCnt="3">
        <dgm:presLayoutVars>
          <dgm:bulletEnabled val="1"/>
        </dgm:presLayoutVars>
      </dgm:prSet>
      <dgm:spPr/>
    </dgm:pt>
  </dgm:ptLst>
  <dgm:cxnLst>
    <dgm:cxn modelId="{4501151E-0F13-4238-AC3D-DD237CA6AC5B}" srcId="{867367A4-1A0F-48F3-A088-73309657880D}" destId="{927B5145-942F-4AC0-8816-2D94411DCA57}" srcOrd="2" destOrd="0" parTransId="{1C335E42-CD5F-4867-84A0-31E14D4AD0D6}" sibTransId="{18781A92-16C1-436B-AEAA-FBFA88650731}"/>
    <dgm:cxn modelId="{0653A834-BFFA-4DF2-8078-DC556181EA08}" srcId="{927B5145-942F-4AC0-8816-2D94411DCA57}" destId="{2EE8D6D1-E773-4CFF-8D01-AF9B24E79CCD}" srcOrd="0" destOrd="0" parTransId="{AC2B4CD2-F63C-4C79-B388-E2930194D423}" sibTransId="{978DBFDF-F8DC-4FED-B0FF-0FE1E7479809}"/>
    <dgm:cxn modelId="{886EBB3C-F9AD-48F0-8F65-0BA46769992E}" type="presOf" srcId="{03859F6D-D877-4725-9C46-A9525647F722}" destId="{38AC328B-4C40-4B9F-9111-47F7695BC6EF}" srcOrd="0" destOrd="0" presId="urn:microsoft.com/office/officeart/2005/8/layout/chevron2"/>
    <dgm:cxn modelId="{8DE47F64-E2A8-408E-9905-1C5792942E16}" type="presOf" srcId="{867367A4-1A0F-48F3-A088-73309657880D}" destId="{F63A9B6D-A3A8-46A3-888A-7791ED2623EE}" srcOrd="0" destOrd="0" presId="urn:microsoft.com/office/officeart/2005/8/layout/chevron2"/>
    <dgm:cxn modelId="{4B4C976A-518B-468E-8D58-F2C44EF4EAFD}" type="presOf" srcId="{C9AA271D-F868-4F9A-8E6A-A13F3DD598DA}" destId="{33C0BF7A-B76D-408B-8B74-70993EB953A5}" srcOrd="0" destOrd="0" presId="urn:microsoft.com/office/officeart/2005/8/layout/chevron2"/>
    <dgm:cxn modelId="{E3A75B4D-5AF3-4181-9C44-05C2660E8ED8}" srcId="{867367A4-1A0F-48F3-A088-73309657880D}" destId="{03859F6D-D877-4725-9C46-A9525647F722}" srcOrd="1" destOrd="0" parTransId="{5454A40B-63C7-484D-8236-8A08F905FC65}" sibTransId="{A623000C-290A-4415-A1F8-459461BF73CF}"/>
    <dgm:cxn modelId="{9F473B6E-DA9C-4C30-A3F6-892E21DC76EB}" type="presOf" srcId="{2EE8D6D1-E773-4CFF-8D01-AF9B24E79CCD}" destId="{101248D5-7F55-407F-8A12-59011BED2BC3}" srcOrd="0" destOrd="0" presId="urn:microsoft.com/office/officeart/2005/8/layout/chevron2"/>
    <dgm:cxn modelId="{6006D655-2C1C-4285-9E48-F2FC2FBE0CBE}" type="presOf" srcId="{57B62CD5-3AE1-48F8-8822-E194E3B2F9D8}" destId="{5D4B929F-5A0E-4DFB-BDB2-01EF477ED484}" srcOrd="0" destOrd="0" presId="urn:microsoft.com/office/officeart/2005/8/layout/chevron2"/>
    <dgm:cxn modelId="{A57E288C-B72B-4F0F-B21F-C4FEE27D70CC}" type="presOf" srcId="{927B5145-942F-4AC0-8816-2D94411DCA57}" destId="{40C200D0-9B95-42AF-B58F-D5B1759D2809}" srcOrd="0" destOrd="0" presId="urn:microsoft.com/office/officeart/2005/8/layout/chevron2"/>
    <dgm:cxn modelId="{26341FAD-04B5-463B-B5BB-141701849E48}" srcId="{C9AA271D-F868-4F9A-8E6A-A13F3DD598DA}" destId="{57B62CD5-3AE1-48F8-8822-E194E3B2F9D8}" srcOrd="0" destOrd="0" parTransId="{704FAAEB-3382-4E3E-9CC2-6BE99016CF92}" sibTransId="{90424B2F-6C6D-461D-AF78-934069688663}"/>
    <dgm:cxn modelId="{C3C0CFF7-6350-48CC-9C7A-6BEA34E33A87}" type="presOf" srcId="{FD273868-898D-4017-BABC-652F08CF6270}" destId="{254AC4FA-38C0-463A-B723-5CC14DEC2A70}" srcOrd="0" destOrd="0" presId="urn:microsoft.com/office/officeart/2005/8/layout/chevron2"/>
    <dgm:cxn modelId="{A83CF6FA-2B4B-4B1F-A711-332CDA1AB14B}" srcId="{867367A4-1A0F-48F3-A088-73309657880D}" destId="{C9AA271D-F868-4F9A-8E6A-A13F3DD598DA}" srcOrd="0" destOrd="0" parTransId="{F25B9AF4-62DA-44B3-BD59-82D8CE73FFE9}" sibTransId="{9DBFAF7E-3850-477B-9ECF-C4D92F67A326}"/>
    <dgm:cxn modelId="{626DFFFE-1237-4222-97D9-1351E34DC080}" srcId="{03859F6D-D877-4725-9C46-A9525647F722}" destId="{FD273868-898D-4017-BABC-652F08CF6270}" srcOrd="0" destOrd="0" parTransId="{63FC27BC-F06B-4454-80F1-451E0FF2C956}" sibTransId="{B5D8B189-C076-4FDB-8065-81D5028A7989}"/>
    <dgm:cxn modelId="{911777F8-9BB1-4BEC-9D2E-17D7F5937FE5}" type="presParOf" srcId="{F63A9B6D-A3A8-46A3-888A-7791ED2623EE}" destId="{F8D2C5ED-FF30-4F47-9160-5657B22693DA}" srcOrd="0" destOrd="0" presId="urn:microsoft.com/office/officeart/2005/8/layout/chevron2"/>
    <dgm:cxn modelId="{4D051DA6-890B-44B1-8F7C-738308EC20A5}" type="presParOf" srcId="{F8D2C5ED-FF30-4F47-9160-5657B22693DA}" destId="{33C0BF7A-B76D-408B-8B74-70993EB953A5}" srcOrd="0" destOrd="0" presId="urn:microsoft.com/office/officeart/2005/8/layout/chevron2"/>
    <dgm:cxn modelId="{377E5882-1C6F-4527-B61B-52AC3BA8F363}" type="presParOf" srcId="{F8D2C5ED-FF30-4F47-9160-5657B22693DA}" destId="{5D4B929F-5A0E-4DFB-BDB2-01EF477ED484}" srcOrd="1" destOrd="0" presId="urn:microsoft.com/office/officeart/2005/8/layout/chevron2"/>
    <dgm:cxn modelId="{D50F8D8F-1D89-450B-9347-0A78FF63EB4E}" type="presParOf" srcId="{F63A9B6D-A3A8-46A3-888A-7791ED2623EE}" destId="{28F24D70-1080-4D75-81AA-C2F8E331B0C2}" srcOrd="1" destOrd="0" presId="urn:microsoft.com/office/officeart/2005/8/layout/chevron2"/>
    <dgm:cxn modelId="{3F31D3AA-4912-4C02-9928-478B51B88B35}" type="presParOf" srcId="{F63A9B6D-A3A8-46A3-888A-7791ED2623EE}" destId="{E2B6DFDE-3123-4F83-BB04-698F7F4625E4}" srcOrd="2" destOrd="0" presId="urn:microsoft.com/office/officeart/2005/8/layout/chevron2"/>
    <dgm:cxn modelId="{CBE799D1-7190-4D74-ADC9-701A536E0342}" type="presParOf" srcId="{E2B6DFDE-3123-4F83-BB04-698F7F4625E4}" destId="{38AC328B-4C40-4B9F-9111-47F7695BC6EF}" srcOrd="0" destOrd="0" presId="urn:microsoft.com/office/officeart/2005/8/layout/chevron2"/>
    <dgm:cxn modelId="{CCEAC36B-475B-4485-8F93-FAE560195179}" type="presParOf" srcId="{E2B6DFDE-3123-4F83-BB04-698F7F4625E4}" destId="{254AC4FA-38C0-463A-B723-5CC14DEC2A70}" srcOrd="1" destOrd="0" presId="urn:microsoft.com/office/officeart/2005/8/layout/chevron2"/>
    <dgm:cxn modelId="{0276F6B5-9CD7-4139-97AB-027905485A6E}" type="presParOf" srcId="{F63A9B6D-A3A8-46A3-888A-7791ED2623EE}" destId="{8C157AE0-4977-4DFD-BB35-958739D3D9E6}" srcOrd="3" destOrd="0" presId="urn:microsoft.com/office/officeart/2005/8/layout/chevron2"/>
    <dgm:cxn modelId="{B463106E-F4FE-49F2-8BD0-7EB934B48E29}" type="presParOf" srcId="{F63A9B6D-A3A8-46A3-888A-7791ED2623EE}" destId="{54C734B9-864D-4940-AD2A-8845D9E15D8A}" srcOrd="4" destOrd="0" presId="urn:microsoft.com/office/officeart/2005/8/layout/chevron2"/>
    <dgm:cxn modelId="{D37AE301-0196-4E3A-8282-7D89BA081F3B}" type="presParOf" srcId="{54C734B9-864D-4940-AD2A-8845D9E15D8A}" destId="{40C200D0-9B95-42AF-B58F-D5B1759D2809}" srcOrd="0" destOrd="0" presId="urn:microsoft.com/office/officeart/2005/8/layout/chevron2"/>
    <dgm:cxn modelId="{C6FB16A6-16DC-4179-B7ED-4F13AA0538D0}" type="presParOf" srcId="{54C734B9-864D-4940-AD2A-8845D9E15D8A}" destId="{101248D5-7F55-407F-8A12-59011BED2BC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B115B-030F-46C9-8ABA-9452B918B694}">
      <dsp:nvSpPr>
        <dsp:cNvPr id="0" name=""/>
        <dsp:cNvSpPr/>
      </dsp:nvSpPr>
      <dsp:spPr>
        <a:xfrm rot="16200000">
          <a:off x="-1095850" y="1101039"/>
          <a:ext cx="4022662" cy="1820583"/>
        </a:xfrm>
        <a:prstGeom prst="flowChartManualOperation">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IN" sz="2000" kern="1200" dirty="0"/>
            <a:t>REST</a:t>
          </a:r>
        </a:p>
        <a:p>
          <a:pPr marL="0" lvl="0" indent="0" algn="ctr" defTabSz="889000">
            <a:lnSpc>
              <a:spcPct val="90000"/>
            </a:lnSpc>
            <a:spcBef>
              <a:spcPct val="0"/>
            </a:spcBef>
            <a:spcAft>
              <a:spcPct val="35000"/>
            </a:spcAft>
            <a:buNone/>
          </a:pPr>
          <a:r>
            <a:rPr lang="en-IN" sz="2000" kern="1200" dirty="0"/>
            <a:t>BASED</a:t>
          </a:r>
        </a:p>
        <a:p>
          <a:pPr marL="0" lvl="0" indent="0" algn="ctr" defTabSz="889000">
            <a:lnSpc>
              <a:spcPct val="90000"/>
            </a:lnSpc>
            <a:spcBef>
              <a:spcPct val="0"/>
            </a:spcBef>
            <a:spcAft>
              <a:spcPct val="35000"/>
            </a:spcAft>
            <a:buNone/>
          </a:pPr>
          <a:r>
            <a:rPr lang="en-IN" sz="2000" kern="1200" dirty="0"/>
            <a:t>API</a:t>
          </a:r>
        </a:p>
      </dsp:txBody>
      <dsp:txXfrm rot="5400000">
        <a:off x="5189" y="804532"/>
        <a:ext cx="1820583" cy="2413598"/>
      </dsp:txXfrm>
    </dsp:sp>
    <dsp:sp modelId="{2F1B9C54-94C4-4F27-96E2-2A4888CCCC38}">
      <dsp:nvSpPr>
        <dsp:cNvPr id="0" name=""/>
        <dsp:cNvSpPr/>
      </dsp:nvSpPr>
      <dsp:spPr>
        <a:xfrm rot="16200000">
          <a:off x="861276" y="1101039"/>
          <a:ext cx="4022662" cy="1820583"/>
        </a:xfrm>
        <a:prstGeom prst="flowChartManualOperation">
          <a:avLst/>
        </a:prstGeom>
        <a:solidFill>
          <a:schemeClr val="accent1">
            <a:shade val="80000"/>
            <a:hueOff val="87321"/>
            <a:satOff val="-1564"/>
            <a:lumOff val="6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IN" sz="2000" kern="1200" dirty="0"/>
            <a:t>ENCRYPTION</a:t>
          </a:r>
        </a:p>
        <a:p>
          <a:pPr marL="0" lvl="0" indent="0" algn="ctr" defTabSz="889000">
            <a:lnSpc>
              <a:spcPct val="90000"/>
            </a:lnSpc>
            <a:spcBef>
              <a:spcPct val="0"/>
            </a:spcBef>
            <a:spcAft>
              <a:spcPct val="35000"/>
            </a:spcAft>
            <a:buNone/>
          </a:pPr>
          <a:r>
            <a:rPr lang="en-IN" sz="2000" kern="1200" dirty="0"/>
            <a:t>DECRYPTION</a:t>
          </a:r>
        </a:p>
        <a:p>
          <a:pPr marL="0" lvl="0" indent="0" algn="ctr" defTabSz="889000">
            <a:lnSpc>
              <a:spcPct val="90000"/>
            </a:lnSpc>
            <a:spcBef>
              <a:spcPct val="0"/>
            </a:spcBef>
            <a:spcAft>
              <a:spcPct val="35000"/>
            </a:spcAft>
            <a:buNone/>
          </a:pPr>
          <a:r>
            <a:rPr lang="en-IN" sz="2000" kern="1200" dirty="0"/>
            <a:t>UTILITY</a:t>
          </a:r>
        </a:p>
      </dsp:txBody>
      <dsp:txXfrm rot="5400000">
        <a:off x="1962315" y="804532"/>
        <a:ext cx="1820583" cy="2413598"/>
      </dsp:txXfrm>
    </dsp:sp>
    <dsp:sp modelId="{7C4C7CBF-203E-4B2C-AC92-CCAE6BB05A45}">
      <dsp:nvSpPr>
        <dsp:cNvPr id="0" name=""/>
        <dsp:cNvSpPr/>
      </dsp:nvSpPr>
      <dsp:spPr>
        <a:xfrm rot="16200000">
          <a:off x="2818404" y="1101039"/>
          <a:ext cx="4022662" cy="1820583"/>
        </a:xfrm>
        <a:prstGeom prst="flowChartManualOperation">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IN" sz="2000" kern="1200" dirty="0"/>
            <a:t>DATABASE</a:t>
          </a:r>
        </a:p>
        <a:p>
          <a:pPr marL="0" lvl="0" indent="0" algn="ctr" defTabSz="889000">
            <a:lnSpc>
              <a:spcPct val="90000"/>
            </a:lnSpc>
            <a:spcBef>
              <a:spcPct val="0"/>
            </a:spcBef>
            <a:spcAft>
              <a:spcPct val="35000"/>
            </a:spcAft>
            <a:buNone/>
          </a:pPr>
          <a:r>
            <a:rPr lang="en-IN" sz="2000" kern="1200" dirty="0"/>
            <a:t>RDBMS</a:t>
          </a:r>
        </a:p>
        <a:p>
          <a:pPr marL="0" lvl="0" indent="0" algn="ctr" defTabSz="889000">
            <a:lnSpc>
              <a:spcPct val="90000"/>
            </a:lnSpc>
            <a:spcBef>
              <a:spcPct val="0"/>
            </a:spcBef>
            <a:spcAft>
              <a:spcPct val="35000"/>
            </a:spcAft>
            <a:buNone/>
          </a:pPr>
          <a:r>
            <a:rPr lang="en-IN" sz="2000" kern="1200" dirty="0"/>
            <a:t>NoSQL</a:t>
          </a:r>
        </a:p>
      </dsp:txBody>
      <dsp:txXfrm rot="5400000">
        <a:off x="3919443" y="804532"/>
        <a:ext cx="1820583" cy="2413598"/>
      </dsp:txXfrm>
    </dsp:sp>
    <dsp:sp modelId="{264FACA7-E8D5-4237-91CB-8829F1DB610A}">
      <dsp:nvSpPr>
        <dsp:cNvPr id="0" name=""/>
        <dsp:cNvSpPr/>
      </dsp:nvSpPr>
      <dsp:spPr>
        <a:xfrm rot="16200000">
          <a:off x="4775532" y="1101039"/>
          <a:ext cx="4022662" cy="1820583"/>
        </a:xfrm>
        <a:prstGeom prst="flowChartManualOperation">
          <a:avLst/>
        </a:prstGeom>
        <a:solidFill>
          <a:schemeClr val="accent1">
            <a:shade val="80000"/>
            <a:hueOff val="261962"/>
            <a:satOff val="-4692"/>
            <a:lumOff val="199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IN" sz="2000" kern="1200" dirty="0"/>
            <a:t>EVENT</a:t>
          </a:r>
        </a:p>
        <a:p>
          <a:pPr marL="0" lvl="0" indent="0" algn="ctr" defTabSz="889000">
            <a:lnSpc>
              <a:spcPct val="90000"/>
            </a:lnSpc>
            <a:spcBef>
              <a:spcPct val="0"/>
            </a:spcBef>
            <a:spcAft>
              <a:spcPct val="35000"/>
            </a:spcAft>
            <a:buNone/>
          </a:pPr>
          <a:r>
            <a:rPr lang="en-IN" sz="2000" kern="1200" dirty="0"/>
            <a:t>STREAMING</a:t>
          </a:r>
        </a:p>
        <a:p>
          <a:pPr marL="0" lvl="0" indent="0" algn="ctr" defTabSz="889000">
            <a:lnSpc>
              <a:spcPct val="90000"/>
            </a:lnSpc>
            <a:spcBef>
              <a:spcPct val="0"/>
            </a:spcBef>
            <a:spcAft>
              <a:spcPct val="35000"/>
            </a:spcAft>
            <a:buNone/>
          </a:pPr>
          <a:r>
            <a:rPr lang="en-IN" sz="2000" kern="1200" dirty="0"/>
            <a:t>KAFKA/KINESIS</a:t>
          </a:r>
        </a:p>
      </dsp:txBody>
      <dsp:txXfrm rot="5400000">
        <a:off x="5876571" y="804532"/>
        <a:ext cx="1820583" cy="2413598"/>
      </dsp:txXfrm>
    </dsp:sp>
    <dsp:sp modelId="{DEA494B0-01D2-4849-9D76-9E4C257F0720}">
      <dsp:nvSpPr>
        <dsp:cNvPr id="0" name=""/>
        <dsp:cNvSpPr/>
      </dsp:nvSpPr>
      <dsp:spPr>
        <a:xfrm rot="16200000">
          <a:off x="6732659" y="1101039"/>
          <a:ext cx="4022662" cy="1820583"/>
        </a:xfrm>
        <a:prstGeom prst="flowChartManualOperati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IN" sz="2000" kern="1200" dirty="0"/>
            <a:t>MONITORING OR</a:t>
          </a:r>
        </a:p>
        <a:p>
          <a:pPr marL="0" lvl="0" indent="0" algn="ctr" defTabSz="889000">
            <a:lnSpc>
              <a:spcPct val="90000"/>
            </a:lnSpc>
            <a:spcBef>
              <a:spcPct val="0"/>
            </a:spcBef>
            <a:spcAft>
              <a:spcPct val="35000"/>
            </a:spcAft>
            <a:buNone/>
          </a:pPr>
          <a:r>
            <a:rPr lang="en-IN" sz="2000" kern="1200" dirty="0"/>
            <a:t>ALERTING</a:t>
          </a:r>
        </a:p>
        <a:p>
          <a:pPr marL="0" lvl="0" indent="0" algn="ctr" defTabSz="889000">
            <a:lnSpc>
              <a:spcPct val="90000"/>
            </a:lnSpc>
            <a:spcBef>
              <a:spcPct val="0"/>
            </a:spcBef>
            <a:spcAft>
              <a:spcPct val="35000"/>
            </a:spcAft>
            <a:buNone/>
          </a:pPr>
          <a:r>
            <a:rPr lang="en-IN" sz="2000" kern="1200" dirty="0"/>
            <a:t>TOOL</a:t>
          </a:r>
        </a:p>
      </dsp:txBody>
      <dsp:txXfrm rot="5400000">
        <a:off x="7833698" y="804532"/>
        <a:ext cx="1820583" cy="2413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0BF7A-B76D-408B-8B74-70993EB953A5}">
      <dsp:nvSpPr>
        <dsp:cNvPr id="0" name=""/>
        <dsp:cNvSpPr/>
      </dsp:nvSpPr>
      <dsp:spPr>
        <a:xfrm rot="5400000">
          <a:off x="-224684" y="226568"/>
          <a:ext cx="1497896" cy="1048527"/>
        </a:xfrm>
        <a:prstGeom prst="chevron">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endParaRPr lang="en-IN" sz="2900" kern="1200" dirty="0"/>
        </a:p>
      </dsp:txBody>
      <dsp:txXfrm rot="-5400000">
        <a:off x="1" y="526148"/>
        <a:ext cx="1048527" cy="449369"/>
      </dsp:txXfrm>
    </dsp:sp>
    <dsp:sp modelId="{5D4B929F-5A0E-4DFB-BDB2-01EF477ED484}">
      <dsp:nvSpPr>
        <dsp:cNvPr id="0" name=""/>
        <dsp:cNvSpPr/>
      </dsp:nvSpPr>
      <dsp:spPr>
        <a:xfrm rot="5400000">
          <a:off x="2679429" y="-1629018"/>
          <a:ext cx="973632" cy="4235437"/>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a:solidFill>
                <a:schemeClr val="accent1">
                  <a:lumMod val="75000"/>
                </a:schemeClr>
              </a:solidFill>
              <a:hlinkClick xmlns:r="http://schemas.openxmlformats.org/officeDocument/2006/relationships" r:id="" action="ppaction://hlinksldjump"/>
            </a:rPr>
            <a:t>Objective</a:t>
          </a:r>
          <a:endParaRPr lang="en-IN" sz="3000" kern="1200" dirty="0">
            <a:solidFill>
              <a:schemeClr val="accent1">
                <a:lumMod val="75000"/>
              </a:schemeClr>
            </a:solidFill>
          </a:endParaRPr>
        </a:p>
      </dsp:txBody>
      <dsp:txXfrm rot="-5400000">
        <a:off x="1048527" y="49413"/>
        <a:ext cx="4187908" cy="878574"/>
      </dsp:txXfrm>
    </dsp:sp>
    <dsp:sp modelId="{38AC328B-4C40-4B9F-9111-47F7695BC6EF}">
      <dsp:nvSpPr>
        <dsp:cNvPr id="0" name=""/>
        <dsp:cNvSpPr/>
      </dsp:nvSpPr>
      <dsp:spPr>
        <a:xfrm rot="5400000">
          <a:off x="-224684" y="1529077"/>
          <a:ext cx="1497896" cy="1048527"/>
        </a:xfrm>
        <a:prstGeom prst="chevron">
          <a:avLst/>
        </a:prstGeom>
        <a:solidFill>
          <a:schemeClr val="accent1">
            <a:shade val="80000"/>
            <a:hueOff val="174641"/>
            <a:satOff val="-3128"/>
            <a:lumOff val="13293"/>
            <a:alphaOff val="0"/>
          </a:schemeClr>
        </a:solidFill>
        <a:ln w="12700" cap="flat" cmpd="sng" algn="ctr">
          <a:solidFill>
            <a:schemeClr val="accent1">
              <a:shade val="80000"/>
              <a:hueOff val="174641"/>
              <a:satOff val="-3128"/>
              <a:lumOff val="132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endParaRPr lang="en-IN" sz="2900" kern="1200" dirty="0"/>
        </a:p>
      </dsp:txBody>
      <dsp:txXfrm rot="-5400000">
        <a:off x="1" y="1828657"/>
        <a:ext cx="1048527" cy="449369"/>
      </dsp:txXfrm>
    </dsp:sp>
    <dsp:sp modelId="{254AC4FA-38C0-463A-B723-5CC14DEC2A70}">
      <dsp:nvSpPr>
        <dsp:cNvPr id="0" name=""/>
        <dsp:cNvSpPr/>
      </dsp:nvSpPr>
      <dsp:spPr>
        <a:xfrm rot="5400000">
          <a:off x="2679429" y="-326509"/>
          <a:ext cx="973632" cy="4235437"/>
        </a:xfrm>
        <a:prstGeom prst="round2SameRect">
          <a:avLst/>
        </a:prstGeom>
        <a:solidFill>
          <a:schemeClr val="lt1">
            <a:alpha val="90000"/>
            <a:hueOff val="0"/>
            <a:satOff val="0"/>
            <a:lumOff val="0"/>
            <a:alphaOff val="0"/>
          </a:schemeClr>
        </a:solidFill>
        <a:ln w="12700" cap="flat" cmpd="sng" algn="ctr">
          <a:solidFill>
            <a:schemeClr val="accent1">
              <a:shade val="80000"/>
              <a:hueOff val="174641"/>
              <a:satOff val="-3128"/>
              <a:lumOff val="132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a:solidFill>
                <a:schemeClr val="accent1">
                  <a:lumMod val="75000"/>
                </a:schemeClr>
              </a:solidFill>
              <a:hlinkClick xmlns:r="http://schemas.openxmlformats.org/officeDocument/2006/relationships" r:id="" action="ppaction://hlinksldjump"/>
            </a:rPr>
            <a:t>Implementation</a:t>
          </a:r>
          <a:endParaRPr lang="en-IN" sz="3000" kern="1200" dirty="0">
            <a:solidFill>
              <a:schemeClr val="accent1">
                <a:lumMod val="75000"/>
              </a:schemeClr>
            </a:solidFill>
          </a:endParaRPr>
        </a:p>
      </dsp:txBody>
      <dsp:txXfrm rot="-5400000">
        <a:off x="1048527" y="1351922"/>
        <a:ext cx="4187908" cy="878574"/>
      </dsp:txXfrm>
    </dsp:sp>
    <dsp:sp modelId="{40C200D0-9B95-42AF-B58F-D5B1759D2809}">
      <dsp:nvSpPr>
        <dsp:cNvPr id="0" name=""/>
        <dsp:cNvSpPr/>
      </dsp:nvSpPr>
      <dsp:spPr>
        <a:xfrm rot="5400000">
          <a:off x="-224684" y="2831586"/>
          <a:ext cx="1497896" cy="1048527"/>
        </a:xfrm>
        <a:prstGeom prst="chevron">
          <a:avLst/>
        </a:prstGeom>
        <a:solidFill>
          <a:schemeClr val="accent1">
            <a:shade val="80000"/>
            <a:hueOff val="349283"/>
            <a:satOff val="-6256"/>
            <a:lumOff val="26585"/>
            <a:alphaOff val="0"/>
          </a:schemeClr>
        </a:solidFill>
        <a:ln w="12700" cap="flat" cmpd="sng" algn="ctr">
          <a:solidFill>
            <a:schemeClr val="accent1">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endParaRPr lang="en-IN" sz="2900" kern="1200" dirty="0"/>
        </a:p>
      </dsp:txBody>
      <dsp:txXfrm rot="-5400000">
        <a:off x="1" y="3131166"/>
        <a:ext cx="1048527" cy="449369"/>
      </dsp:txXfrm>
    </dsp:sp>
    <dsp:sp modelId="{101248D5-7F55-407F-8A12-59011BED2BC3}">
      <dsp:nvSpPr>
        <dsp:cNvPr id="0" name=""/>
        <dsp:cNvSpPr/>
      </dsp:nvSpPr>
      <dsp:spPr>
        <a:xfrm rot="5400000">
          <a:off x="2679429" y="975999"/>
          <a:ext cx="973632" cy="4235437"/>
        </a:xfrm>
        <a:prstGeom prst="round2SameRect">
          <a:avLst/>
        </a:prstGeom>
        <a:solidFill>
          <a:schemeClr val="lt1">
            <a:alpha val="90000"/>
            <a:hueOff val="0"/>
            <a:satOff val="0"/>
            <a:lumOff val="0"/>
            <a:alphaOff val="0"/>
          </a:schemeClr>
        </a:solidFill>
        <a:ln w="12700" cap="flat" cmpd="sng" algn="ctr">
          <a:solidFill>
            <a:schemeClr val="accent1">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IN" sz="3000" kern="1200" dirty="0">
              <a:solidFill>
                <a:schemeClr val="accent1">
                  <a:lumMod val="75000"/>
                </a:schemeClr>
              </a:solidFill>
              <a:hlinkClick xmlns:r="http://schemas.openxmlformats.org/officeDocument/2006/relationships" r:id="" action="ppaction://hlinksldjump"/>
            </a:rPr>
            <a:t>Application</a:t>
          </a:r>
          <a:endParaRPr lang="en-IN" sz="3000" kern="1200" dirty="0">
            <a:solidFill>
              <a:schemeClr val="accent1">
                <a:lumMod val="75000"/>
              </a:schemeClr>
            </a:solidFill>
          </a:endParaRPr>
        </a:p>
      </dsp:txBody>
      <dsp:txXfrm rot="-5400000">
        <a:off x="1048527" y="2654431"/>
        <a:ext cx="4187908" cy="87857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6905C-A69F-4EF2-B1ED-76B1EF98BBE1}" type="datetimeFigureOut">
              <a:rPr lang="en-IN" smtClean="0"/>
              <a:t>31-03-2023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B245A-2799-460D-A6B8-2773AB418D3F}" type="slidenum">
              <a:rPr lang="en-IN" smtClean="0"/>
              <a:t>‹#›</a:t>
            </a:fld>
            <a:endParaRPr lang="en-IN"/>
          </a:p>
        </p:txBody>
      </p:sp>
    </p:spTree>
    <p:extLst>
      <p:ext uri="{BB962C8B-B14F-4D97-AF65-F5344CB8AC3E}">
        <p14:creationId xmlns:p14="http://schemas.microsoft.com/office/powerpoint/2010/main" val="82440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DEB24-782C-45B3-9B14-CABFB33DB937}"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107321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79236-A961-4E7E-B6E1-3205CA3520F8}"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122078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46F34-6100-4F90-B9CF-21DAFCCF131A}"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1457599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DEB24-782C-45B3-9B14-CABFB33DB937}"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491984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57297-065E-46D8-8379-A87E883640BE}"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pPr/>
              <a:t>‹#›</a:t>
            </a:fld>
            <a:endParaRPr lang="en-IN" dirty="0"/>
          </a:p>
        </p:txBody>
      </p:sp>
    </p:spTree>
    <p:extLst>
      <p:ext uri="{BB962C8B-B14F-4D97-AF65-F5344CB8AC3E}">
        <p14:creationId xmlns:p14="http://schemas.microsoft.com/office/powerpoint/2010/main" val="1210636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80058-5198-4E3A-81F1-80A069A9499D}"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1441527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21D7B5-92FE-4FC0-A48B-F51CB921463E}"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628005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568CCB-9B2E-4FA1-B89A-B4DD69489874}" type="datetime1">
              <a:rPr lang="en-IN" smtClean="0"/>
              <a:t>31-03-2023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1773111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BEA95E-46FD-48BF-AF04-DA21B052A477}" type="datetime1">
              <a:rPr lang="en-IN" smtClean="0"/>
              <a:t>31-03-2023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936575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D5D22-ADE6-4816-A3C8-8AC088F05B18}" type="datetime1">
              <a:rPr lang="en-IN" smtClean="0"/>
              <a:t>31-03-2023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824814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9B608-D738-402C-8CC0-B51587D50724}"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66320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57297-065E-46D8-8379-A87E883640BE}"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pPr/>
              <a:t>‹#›</a:t>
            </a:fld>
            <a:endParaRPr lang="en-IN" dirty="0"/>
          </a:p>
        </p:txBody>
      </p:sp>
    </p:spTree>
    <p:extLst>
      <p:ext uri="{BB962C8B-B14F-4D97-AF65-F5344CB8AC3E}">
        <p14:creationId xmlns:p14="http://schemas.microsoft.com/office/powerpoint/2010/main" val="30854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DBB434-68EC-4790-8DB1-8FB93934CA55}"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216996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79236-A961-4E7E-B6E1-3205CA3520F8}"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148212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46F34-6100-4F90-B9CF-21DAFCCF131A}"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7181770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DEB24-782C-45B3-9B14-CABFB33DB937}"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901457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57297-065E-46D8-8379-A87E883640BE}"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pPr/>
              <a:t>‹#›</a:t>
            </a:fld>
            <a:endParaRPr lang="en-IN" dirty="0"/>
          </a:p>
        </p:txBody>
      </p:sp>
    </p:spTree>
    <p:extLst>
      <p:ext uri="{BB962C8B-B14F-4D97-AF65-F5344CB8AC3E}">
        <p14:creationId xmlns:p14="http://schemas.microsoft.com/office/powerpoint/2010/main" val="3259397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80058-5198-4E3A-81F1-80A069A9499D}"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23824799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21D7B5-92FE-4FC0-A48B-F51CB921463E}"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40748928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568CCB-9B2E-4FA1-B89A-B4DD69489874}" type="datetime1">
              <a:rPr lang="en-IN" smtClean="0"/>
              <a:t>31-03-2023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688784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BEA95E-46FD-48BF-AF04-DA21B052A477}" type="datetime1">
              <a:rPr lang="en-IN" smtClean="0"/>
              <a:t>31-03-2023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540887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D5D22-ADE6-4816-A3C8-8AC088F05B18}" type="datetime1">
              <a:rPr lang="en-IN" smtClean="0"/>
              <a:t>31-03-2023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398987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80058-5198-4E3A-81F1-80A069A9499D}"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2271394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9B608-D738-402C-8CC0-B51587D50724}"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631018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DBB434-68EC-4790-8DB1-8FB93934CA55}"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24578895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79236-A961-4E7E-B6E1-3205CA3520F8}"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7940623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46F34-6100-4F90-B9CF-21DAFCCF131A}"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5264720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DEB24-782C-45B3-9B14-CABFB33DB937}"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916443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57297-065E-46D8-8379-A87E883640BE}"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pPr/>
              <a:t>‹#›</a:t>
            </a:fld>
            <a:endParaRPr lang="en-IN" dirty="0"/>
          </a:p>
        </p:txBody>
      </p:sp>
    </p:spTree>
    <p:extLst>
      <p:ext uri="{BB962C8B-B14F-4D97-AF65-F5344CB8AC3E}">
        <p14:creationId xmlns:p14="http://schemas.microsoft.com/office/powerpoint/2010/main" val="2327682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80058-5198-4E3A-81F1-80A069A9499D}"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27147702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21D7B5-92FE-4FC0-A48B-F51CB921463E}"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40408436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568CCB-9B2E-4FA1-B89A-B4DD69489874}" type="datetime1">
              <a:rPr lang="en-IN" smtClean="0"/>
              <a:t>31-03-2023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11749981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BEA95E-46FD-48BF-AF04-DA21B052A477}" type="datetime1">
              <a:rPr lang="en-IN" smtClean="0"/>
              <a:t>31-03-2023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4667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21D7B5-92FE-4FC0-A48B-F51CB921463E}"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5475724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D5D22-ADE6-4816-A3C8-8AC088F05B18}" type="datetime1">
              <a:rPr lang="en-IN" smtClean="0"/>
              <a:t>31-03-2023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14161587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9B608-D738-402C-8CC0-B51587D50724}"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19450145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DBB434-68EC-4790-8DB1-8FB93934CA55}"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7216678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79236-A961-4E7E-B6E1-3205CA3520F8}"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1779618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46F34-6100-4F90-B9CF-21DAFCCF131A}"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9490726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DEB24-782C-45B3-9B14-CABFB33DB937}"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25468668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57297-065E-46D8-8379-A87E883640BE}"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pPr/>
              <a:t>‹#›</a:t>
            </a:fld>
            <a:endParaRPr lang="en-IN" dirty="0"/>
          </a:p>
        </p:txBody>
      </p:sp>
    </p:spTree>
    <p:extLst>
      <p:ext uri="{BB962C8B-B14F-4D97-AF65-F5344CB8AC3E}">
        <p14:creationId xmlns:p14="http://schemas.microsoft.com/office/powerpoint/2010/main" val="36717373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80058-5198-4E3A-81F1-80A069A9499D}"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26955353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21D7B5-92FE-4FC0-A48B-F51CB921463E}"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40833050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568CCB-9B2E-4FA1-B89A-B4DD69489874}" type="datetime1">
              <a:rPr lang="en-IN" smtClean="0"/>
              <a:t>31-03-2023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483600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568CCB-9B2E-4FA1-B89A-B4DD69489874}" type="datetime1">
              <a:rPr lang="en-IN" smtClean="0"/>
              <a:t>31-03-2023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5360420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BEA95E-46FD-48BF-AF04-DA21B052A477}" type="datetime1">
              <a:rPr lang="en-IN" smtClean="0"/>
              <a:t>31-03-2023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13797720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D5D22-ADE6-4816-A3C8-8AC088F05B18}" type="datetime1">
              <a:rPr lang="en-IN" smtClean="0"/>
              <a:t>31-03-2023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42437364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9B608-D738-402C-8CC0-B51587D50724}"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4776322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DBB434-68EC-4790-8DB1-8FB93934CA55}"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40904301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79236-A961-4E7E-B6E1-3205CA3520F8}"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33557479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46F34-6100-4F90-B9CF-21DAFCCF131A}" type="datetime1">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111738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BEA95E-46FD-48BF-AF04-DA21B052A477}" type="datetime1">
              <a:rPr lang="en-IN" smtClean="0"/>
              <a:t>31-03-2023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231567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D5D22-ADE6-4816-A3C8-8AC088F05B18}" type="datetime1">
              <a:rPr lang="en-IN" smtClean="0"/>
              <a:t>31-03-2023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106722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9B608-D738-402C-8CC0-B51587D50724}"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520332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DBB434-68EC-4790-8DB1-8FB93934CA55}" type="datetime1">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B8AE9-3AAD-4672-8BB7-5EF64E3D0B7F}" type="slidenum">
              <a:rPr lang="en-IN" smtClean="0"/>
              <a:t>‹#›</a:t>
            </a:fld>
            <a:endParaRPr lang="en-IN"/>
          </a:p>
        </p:txBody>
      </p:sp>
    </p:spTree>
    <p:extLst>
      <p:ext uri="{BB962C8B-B14F-4D97-AF65-F5344CB8AC3E}">
        <p14:creationId xmlns:p14="http://schemas.microsoft.com/office/powerpoint/2010/main" val="107942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30000" t="15000" r="30000" b="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20C53-5EF8-4592-9257-A4E960ED8337}" type="datetime1">
              <a:rPr lang="en-IN" smtClean="0"/>
              <a:t>31-03-2023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B8AE9-3AAD-4672-8BB7-5EF64E3D0B7F}" type="slidenum">
              <a:rPr lang="en-IN" smtClean="0"/>
              <a:pPr/>
              <a:t>‹#›</a:t>
            </a:fld>
            <a:endParaRPr lang="en-IN" dirty="0"/>
          </a:p>
        </p:txBody>
      </p:sp>
    </p:spTree>
    <p:extLst>
      <p:ext uri="{BB962C8B-B14F-4D97-AF65-F5344CB8AC3E}">
        <p14:creationId xmlns:p14="http://schemas.microsoft.com/office/powerpoint/2010/main" val="2502611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30000" t="15000" r="30000" b="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20C53-5EF8-4592-9257-A4E960ED8337}" type="datetime1">
              <a:rPr lang="en-IN" smtClean="0"/>
              <a:t>31-03-2023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B8AE9-3AAD-4672-8BB7-5EF64E3D0B7F}" type="slidenum">
              <a:rPr lang="en-IN" smtClean="0"/>
              <a:pPr/>
              <a:t>‹#›</a:t>
            </a:fld>
            <a:endParaRPr lang="en-IN" dirty="0"/>
          </a:p>
        </p:txBody>
      </p:sp>
    </p:spTree>
    <p:extLst>
      <p:ext uri="{BB962C8B-B14F-4D97-AF65-F5344CB8AC3E}">
        <p14:creationId xmlns:p14="http://schemas.microsoft.com/office/powerpoint/2010/main" val="1750391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30000" t="15000" r="30000" b="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20C53-5EF8-4592-9257-A4E960ED8337}" type="datetime1">
              <a:rPr lang="en-IN" smtClean="0"/>
              <a:t>31-03-2023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B8AE9-3AAD-4672-8BB7-5EF64E3D0B7F}" type="slidenum">
              <a:rPr lang="en-IN" smtClean="0"/>
              <a:pPr/>
              <a:t>‹#›</a:t>
            </a:fld>
            <a:endParaRPr lang="en-IN" dirty="0"/>
          </a:p>
        </p:txBody>
      </p:sp>
    </p:spTree>
    <p:extLst>
      <p:ext uri="{BB962C8B-B14F-4D97-AF65-F5344CB8AC3E}">
        <p14:creationId xmlns:p14="http://schemas.microsoft.com/office/powerpoint/2010/main" val="32964036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30000" t="15000" r="30000" b="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20C53-5EF8-4592-9257-A4E960ED8337}" type="datetime1">
              <a:rPr lang="en-IN" smtClean="0"/>
              <a:t>31-03-2023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B8AE9-3AAD-4672-8BB7-5EF64E3D0B7F}" type="slidenum">
              <a:rPr lang="en-IN" smtClean="0"/>
              <a:pPr/>
              <a:t>‹#›</a:t>
            </a:fld>
            <a:endParaRPr lang="en-IN" dirty="0"/>
          </a:p>
        </p:txBody>
      </p:sp>
    </p:spTree>
    <p:extLst>
      <p:ext uri="{BB962C8B-B14F-4D97-AF65-F5344CB8AC3E}">
        <p14:creationId xmlns:p14="http://schemas.microsoft.com/office/powerpoint/2010/main" val="382087213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30000" t="15000" r="30000" b="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20C53-5EF8-4592-9257-A4E960ED8337}" type="datetime1">
              <a:rPr lang="en-IN" smtClean="0"/>
              <a:t>31-03-2023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B8AE9-3AAD-4672-8BB7-5EF64E3D0B7F}" type="slidenum">
              <a:rPr lang="en-IN" smtClean="0"/>
              <a:pPr/>
              <a:t>‹#›</a:t>
            </a:fld>
            <a:endParaRPr lang="en-IN" dirty="0"/>
          </a:p>
        </p:txBody>
      </p:sp>
    </p:spTree>
    <p:extLst>
      <p:ext uri="{BB962C8B-B14F-4D97-AF65-F5344CB8AC3E}">
        <p14:creationId xmlns:p14="http://schemas.microsoft.com/office/powerpoint/2010/main" val="336694135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3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DEBEEB-E75E-DC3D-9686-689B90BE77C9}"/>
              </a:ext>
            </a:extLst>
          </p:cNvPr>
          <p:cNvSpPr txBox="1"/>
          <p:nvPr/>
        </p:nvSpPr>
        <p:spPr>
          <a:xfrm>
            <a:off x="609600" y="2828835"/>
            <a:ext cx="10972800" cy="1200329"/>
          </a:xfrm>
          <a:prstGeom prst="rect">
            <a:avLst/>
          </a:prstGeom>
          <a:noFill/>
        </p:spPr>
        <p:txBody>
          <a:bodyPr wrap="square">
            <a:spAutoFit/>
          </a:bodyPr>
          <a:lstStyle/>
          <a:p>
            <a:pPr algn="ctr"/>
            <a:r>
              <a:rPr lang="en-IN" sz="7200" b="1" i="0" cap="all" dirty="0">
                <a:solidFill>
                  <a:srgbClr val="0070C0"/>
                </a:solidFill>
                <a:effectLst/>
                <a:latin typeface="proxima-nova"/>
              </a:rPr>
              <a:t>CUSTOMER ONBOARDING</a:t>
            </a:r>
          </a:p>
        </p:txBody>
      </p:sp>
    </p:spTree>
    <p:extLst>
      <p:ext uri="{BB962C8B-B14F-4D97-AF65-F5344CB8AC3E}">
        <p14:creationId xmlns:p14="http://schemas.microsoft.com/office/powerpoint/2010/main" val="2049046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D52498-1300-1AE6-9AE8-C6C77F119051}"/>
              </a:ext>
            </a:extLst>
          </p:cNvPr>
          <p:cNvSpPr/>
          <p:nvPr/>
        </p:nvSpPr>
        <p:spPr>
          <a:xfrm>
            <a:off x="81278" y="111760"/>
            <a:ext cx="121907"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EB30578-11C0-6159-A4D0-7D484969D342}"/>
              </a:ext>
            </a:extLst>
          </p:cNvPr>
          <p:cNvSpPr/>
          <p:nvPr/>
        </p:nvSpPr>
        <p:spPr>
          <a:xfrm flipH="1">
            <a:off x="248904" y="111760"/>
            <a:ext cx="45719"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7BACBBDC-D633-9660-9F75-93BBBE3584E2}"/>
              </a:ext>
            </a:extLst>
          </p:cNvPr>
          <p:cNvSpPr>
            <a:spLocks noGrp="1"/>
          </p:cNvSpPr>
          <p:nvPr>
            <p:ph type="sldNum" sz="quarter" idx="12"/>
          </p:nvPr>
        </p:nvSpPr>
        <p:spPr/>
        <p:txBody>
          <a:bodyPr/>
          <a:lstStyle/>
          <a:p>
            <a:fld id="{29AB8AE9-3AAD-4672-8BB7-5EF64E3D0B7F}" type="slidenum">
              <a:rPr lang="en-IN" smtClean="0"/>
              <a:pPr/>
              <a:t>10</a:t>
            </a:fld>
            <a:endParaRPr lang="en-IN" dirty="0"/>
          </a:p>
        </p:txBody>
      </p:sp>
      <p:pic>
        <p:nvPicPr>
          <p:cNvPr id="6" name="Picture 5">
            <a:extLst>
              <a:ext uri="{FF2B5EF4-FFF2-40B4-BE49-F238E27FC236}">
                <a16:creationId xmlns:a16="http://schemas.microsoft.com/office/drawing/2014/main" id="{FF5267CF-915F-AF41-AB36-66D0B7284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21" y="338004"/>
            <a:ext cx="548640" cy="586776"/>
          </a:xfrm>
          <a:prstGeom prst="rect">
            <a:avLst/>
          </a:prstGeom>
        </p:spPr>
      </p:pic>
      <p:sp>
        <p:nvSpPr>
          <p:cNvPr id="8" name="TextBox 7">
            <a:extLst>
              <a:ext uri="{FF2B5EF4-FFF2-40B4-BE49-F238E27FC236}">
                <a16:creationId xmlns:a16="http://schemas.microsoft.com/office/drawing/2014/main" id="{A88B3AEB-EC38-BF72-CB9E-2BC40D433975}"/>
              </a:ext>
            </a:extLst>
          </p:cNvPr>
          <p:cNvSpPr txBox="1"/>
          <p:nvPr/>
        </p:nvSpPr>
        <p:spPr>
          <a:xfrm>
            <a:off x="535557" y="1311024"/>
            <a:ext cx="5988692" cy="769441"/>
          </a:xfrm>
          <a:prstGeom prst="rect">
            <a:avLst/>
          </a:prstGeom>
          <a:noFill/>
        </p:spPr>
        <p:txBody>
          <a:bodyPr wrap="none" rtlCol="0">
            <a:spAutoFit/>
          </a:bodyPr>
          <a:lstStyle/>
          <a:p>
            <a:pPr algn="ctr"/>
            <a:r>
              <a:rPr lang="en-IN" sz="4400" dirty="0">
                <a:solidFill>
                  <a:srgbClr val="00AFE9"/>
                </a:solidFill>
              </a:rPr>
              <a:t>HOW IT’S USER FRIENDLY</a:t>
            </a:r>
          </a:p>
        </p:txBody>
      </p:sp>
      <p:sp>
        <p:nvSpPr>
          <p:cNvPr id="2" name="TextBox 1">
            <a:extLst>
              <a:ext uri="{FF2B5EF4-FFF2-40B4-BE49-F238E27FC236}">
                <a16:creationId xmlns:a16="http://schemas.microsoft.com/office/drawing/2014/main" id="{6FC9D4E3-E539-0004-CD55-77BCABE952D1}"/>
              </a:ext>
            </a:extLst>
          </p:cNvPr>
          <p:cNvSpPr txBox="1"/>
          <p:nvPr/>
        </p:nvSpPr>
        <p:spPr>
          <a:xfrm>
            <a:off x="626995" y="1992163"/>
            <a:ext cx="10364630" cy="3785652"/>
          </a:xfrm>
          <a:prstGeom prst="rect">
            <a:avLst/>
          </a:prstGeom>
          <a:noFill/>
        </p:spPr>
        <p:txBody>
          <a:bodyPr wrap="square" rtlCol="0">
            <a:spAutoFit/>
          </a:bodyPr>
          <a:lstStyle/>
          <a:p>
            <a:r>
              <a:rPr lang="en-IN" sz="2000" dirty="0">
                <a:solidFill>
                  <a:schemeClr val="accent1">
                    <a:lumMod val="75000"/>
                  </a:schemeClr>
                </a:solidFill>
                <a:effectLst/>
                <a:latin typeface="Söhne"/>
                <a:ea typeface="Calibri" panose="020F0502020204030204" pitchFamily="34" charset="0"/>
                <a:cs typeface="Times New Roman" panose="02020603050405020304" pitchFamily="18" charset="0"/>
              </a:rPr>
              <a:t>Everything becomes the </a:t>
            </a:r>
            <a:r>
              <a:rPr lang="en-IN" sz="2000" b="1" dirty="0">
                <a:solidFill>
                  <a:schemeClr val="accent1">
                    <a:lumMod val="75000"/>
                  </a:schemeClr>
                </a:solidFill>
                <a:effectLst/>
                <a:latin typeface="Söhne"/>
                <a:ea typeface="Calibri" panose="020F0502020204030204" pitchFamily="34" charset="0"/>
                <a:cs typeface="Times New Roman" panose="02020603050405020304" pitchFamily="18" charset="0"/>
              </a:rPr>
              <a:t>Best</a:t>
            </a:r>
            <a:r>
              <a:rPr lang="en-IN" sz="2000" dirty="0">
                <a:solidFill>
                  <a:schemeClr val="accent1">
                    <a:lumMod val="75000"/>
                  </a:schemeClr>
                </a:solidFill>
                <a:effectLst/>
                <a:latin typeface="Söhne"/>
                <a:ea typeface="Calibri" panose="020F0502020204030204" pitchFamily="34" charset="0"/>
                <a:cs typeface="Times New Roman" panose="02020603050405020304" pitchFamily="18" charset="0"/>
              </a:rPr>
              <a:t> only when we use the </a:t>
            </a:r>
            <a:r>
              <a:rPr lang="en-IN" sz="2000" b="1" dirty="0">
                <a:solidFill>
                  <a:schemeClr val="accent1">
                    <a:lumMod val="75000"/>
                  </a:schemeClr>
                </a:solidFill>
                <a:effectLst/>
                <a:latin typeface="Söhne"/>
                <a:ea typeface="Calibri" panose="020F0502020204030204" pitchFamily="34" charset="0"/>
                <a:cs typeface="Times New Roman" panose="02020603050405020304" pitchFamily="18" charset="0"/>
              </a:rPr>
              <a:t>Resources</a:t>
            </a:r>
            <a:r>
              <a:rPr lang="en-IN" sz="2000" dirty="0">
                <a:solidFill>
                  <a:schemeClr val="accent1">
                    <a:lumMod val="75000"/>
                  </a:schemeClr>
                </a:solidFill>
                <a:effectLst/>
                <a:latin typeface="Söhne"/>
                <a:ea typeface="Calibri" panose="020F0502020204030204" pitchFamily="34" charset="0"/>
                <a:cs typeface="Times New Roman" panose="02020603050405020304" pitchFamily="18" charset="0"/>
              </a:rPr>
              <a:t> in the </a:t>
            </a:r>
            <a:r>
              <a:rPr lang="en-IN" sz="2000" b="1" dirty="0">
                <a:solidFill>
                  <a:schemeClr val="accent1">
                    <a:lumMod val="75000"/>
                  </a:schemeClr>
                </a:solidFill>
                <a:effectLst/>
                <a:latin typeface="Söhne"/>
                <a:ea typeface="Calibri" panose="020F0502020204030204" pitchFamily="34" charset="0"/>
                <a:cs typeface="Times New Roman" panose="02020603050405020304" pitchFamily="18" charset="0"/>
              </a:rPr>
              <a:t>OPTIMUM</a:t>
            </a:r>
            <a:r>
              <a:rPr lang="en-IN" sz="2000" dirty="0">
                <a:solidFill>
                  <a:schemeClr val="accent1">
                    <a:lumMod val="75000"/>
                  </a:schemeClr>
                </a:solidFill>
                <a:effectLst/>
                <a:latin typeface="Söhne"/>
                <a:ea typeface="Calibri" panose="020F0502020204030204" pitchFamily="34" charset="0"/>
                <a:cs typeface="Times New Roman" panose="02020603050405020304" pitchFamily="18" charset="0"/>
              </a:rPr>
              <a:t> condition</a:t>
            </a:r>
          </a:p>
          <a:p>
            <a:endParaRPr lang="en-IN" sz="2000" dirty="0">
              <a:solidFill>
                <a:schemeClr val="accent1">
                  <a:lumMod val="75000"/>
                </a:schemeClr>
              </a:solidFill>
              <a:effectLst/>
              <a:latin typeface="Söhne"/>
              <a:ea typeface="Calibri" panose="020F0502020204030204" pitchFamily="34" charset="0"/>
              <a:cs typeface="Times New Roman" panose="02020603050405020304" pitchFamily="18" charset="0"/>
            </a:endParaRPr>
          </a:p>
          <a:p>
            <a:r>
              <a:rPr lang="en-IN" sz="2000" dirty="0">
                <a:solidFill>
                  <a:schemeClr val="accent1">
                    <a:lumMod val="75000"/>
                  </a:schemeClr>
                </a:solidFill>
                <a:effectLst/>
                <a:latin typeface="Söhne"/>
                <a:ea typeface="Calibri" panose="020F0502020204030204" pitchFamily="34" charset="0"/>
                <a:cs typeface="Times New Roman" panose="02020603050405020304" pitchFamily="18" charset="0"/>
              </a:rPr>
              <a:t>When we say BEST, that means</a:t>
            </a:r>
          </a:p>
          <a:p>
            <a:endParaRPr lang="en-IN" sz="2000" dirty="0">
              <a:solidFill>
                <a:schemeClr val="accent1">
                  <a:lumMod val="75000"/>
                </a:schemeClr>
              </a:solidFill>
              <a:latin typeface="Söhne"/>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000" dirty="0">
                <a:solidFill>
                  <a:schemeClr val="accent1">
                    <a:lumMod val="75000"/>
                  </a:schemeClr>
                </a:solidFill>
                <a:latin typeface="Söhne"/>
                <a:ea typeface="Calibri" panose="020F0502020204030204" pitchFamily="34" charset="0"/>
                <a:cs typeface="Times New Roman" panose="02020603050405020304" pitchFamily="18" charset="0"/>
              </a:rPr>
              <a:t>It provides more Security, </a:t>
            </a:r>
          </a:p>
          <a:p>
            <a:pPr marL="342900" indent="-342900">
              <a:buFont typeface="Wingdings" panose="05000000000000000000" pitchFamily="2" charset="2"/>
              <a:buChar char="Ø"/>
            </a:pPr>
            <a:r>
              <a:rPr lang="en-IN" sz="2000" dirty="0">
                <a:solidFill>
                  <a:schemeClr val="accent1">
                    <a:lumMod val="75000"/>
                  </a:schemeClr>
                </a:solidFill>
                <a:latin typeface="Söhne"/>
                <a:ea typeface="Calibri" panose="020F0502020204030204" pitchFamily="34" charset="0"/>
                <a:cs typeface="Times New Roman" panose="02020603050405020304" pitchFamily="18" charset="0"/>
              </a:rPr>
              <a:t>It has less Time Complexity,</a:t>
            </a:r>
          </a:p>
          <a:p>
            <a:pPr marL="342900" indent="-342900">
              <a:buFont typeface="Wingdings" panose="05000000000000000000" pitchFamily="2" charset="2"/>
              <a:buChar char="Ø"/>
            </a:pPr>
            <a:r>
              <a:rPr lang="en-IN" sz="2000" dirty="0">
                <a:solidFill>
                  <a:schemeClr val="accent1">
                    <a:lumMod val="75000"/>
                  </a:schemeClr>
                </a:solidFill>
                <a:latin typeface="Söhne"/>
                <a:ea typeface="Calibri" panose="020F0502020204030204" pitchFamily="34" charset="0"/>
                <a:cs typeface="Times New Roman" panose="02020603050405020304" pitchFamily="18" charset="0"/>
              </a:rPr>
              <a:t>It is more Functionable being the most Simple,</a:t>
            </a:r>
          </a:p>
          <a:p>
            <a:pPr marL="342900" indent="-342900">
              <a:buFont typeface="Wingdings" panose="05000000000000000000" pitchFamily="2" charset="2"/>
              <a:buChar char="Ø"/>
            </a:pPr>
            <a:r>
              <a:rPr lang="en-IN" sz="2000" dirty="0">
                <a:solidFill>
                  <a:schemeClr val="accent1">
                    <a:lumMod val="75000"/>
                  </a:schemeClr>
                </a:solidFill>
                <a:latin typeface="Söhne"/>
                <a:ea typeface="Calibri" panose="020F0502020204030204" pitchFamily="34" charset="0"/>
                <a:cs typeface="Times New Roman" panose="02020603050405020304" pitchFamily="18" charset="0"/>
              </a:rPr>
              <a:t>It has User-Friendly Interface,</a:t>
            </a:r>
          </a:p>
          <a:p>
            <a:pPr marL="342900" indent="-342900">
              <a:buFont typeface="Wingdings" panose="05000000000000000000" pitchFamily="2" charset="2"/>
              <a:buChar char="Ø"/>
            </a:pPr>
            <a:r>
              <a:rPr lang="en-IN" sz="2000" dirty="0">
                <a:solidFill>
                  <a:schemeClr val="accent1">
                    <a:lumMod val="75000"/>
                  </a:schemeClr>
                </a:solidFill>
                <a:latin typeface="Söhne"/>
                <a:ea typeface="Calibri" panose="020F0502020204030204" pitchFamily="34" charset="0"/>
                <a:cs typeface="Times New Roman" panose="02020603050405020304" pitchFamily="18" charset="0"/>
              </a:rPr>
              <a:t>The software is flexible enough to meet the wide range of Users,</a:t>
            </a:r>
          </a:p>
          <a:p>
            <a:pPr marL="342900" indent="-342900">
              <a:buFont typeface="Wingdings" panose="05000000000000000000" pitchFamily="2" charset="2"/>
              <a:buChar char="Ø"/>
            </a:pPr>
            <a:r>
              <a:rPr lang="en-IN" sz="2000" dirty="0">
                <a:solidFill>
                  <a:schemeClr val="accent1">
                    <a:lumMod val="75000"/>
                  </a:schemeClr>
                </a:solidFill>
                <a:latin typeface="Söhne"/>
                <a:ea typeface="Calibri" panose="020F0502020204030204" pitchFamily="34" charset="0"/>
                <a:cs typeface="Times New Roman" panose="02020603050405020304" pitchFamily="18" charset="0"/>
              </a:rPr>
              <a:t>It has high and smooth performance even under heavy use,</a:t>
            </a:r>
          </a:p>
          <a:p>
            <a:pPr marL="342900" indent="-342900">
              <a:buFont typeface="Wingdings" panose="05000000000000000000" pitchFamily="2" charset="2"/>
              <a:buChar char="Ø"/>
            </a:pPr>
            <a:r>
              <a:rPr lang="en-IN" sz="2000" dirty="0">
                <a:solidFill>
                  <a:schemeClr val="accent1">
                    <a:lumMod val="75000"/>
                  </a:schemeClr>
                </a:solidFill>
                <a:latin typeface="Söhne"/>
                <a:ea typeface="Calibri" panose="020F0502020204030204" pitchFamily="34" charset="0"/>
                <a:cs typeface="Times New Roman" panose="02020603050405020304" pitchFamily="18" charset="0"/>
              </a:rPr>
              <a:t>It is Scalable and is able to handle the increasing number of Users,</a:t>
            </a:r>
          </a:p>
          <a:p>
            <a:pPr marL="342900" indent="-342900">
              <a:buFont typeface="Wingdings" panose="05000000000000000000" pitchFamily="2" charset="2"/>
              <a:buChar char="Ø"/>
            </a:pPr>
            <a:r>
              <a:rPr lang="en-IN" sz="2000" dirty="0">
                <a:solidFill>
                  <a:schemeClr val="accent1">
                    <a:lumMod val="75000"/>
                  </a:schemeClr>
                </a:solidFill>
                <a:latin typeface="Söhne"/>
                <a:ea typeface="Calibri" panose="020F0502020204030204" pitchFamily="34" charset="0"/>
                <a:cs typeface="Times New Roman" panose="02020603050405020304" pitchFamily="18" charset="0"/>
              </a:rPr>
              <a:t>It should provide regular updates and support, with timely bug fixes.</a:t>
            </a:r>
          </a:p>
        </p:txBody>
      </p:sp>
    </p:spTree>
    <p:extLst>
      <p:ext uri="{BB962C8B-B14F-4D97-AF65-F5344CB8AC3E}">
        <p14:creationId xmlns:p14="http://schemas.microsoft.com/office/powerpoint/2010/main" val="351599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D52498-1300-1AE6-9AE8-C6C77F119051}"/>
              </a:ext>
            </a:extLst>
          </p:cNvPr>
          <p:cNvSpPr/>
          <p:nvPr/>
        </p:nvSpPr>
        <p:spPr>
          <a:xfrm>
            <a:off x="81278" y="111760"/>
            <a:ext cx="121907"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EB30578-11C0-6159-A4D0-7D484969D342}"/>
              </a:ext>
            </a:extLst>
          </p:cNvPr>
          <p:cNvSpPr/>
          <p:nvPr/>
        </p:nvSpPr>
        <p:spPr>
          <a:xfrm flipH="1">
            <a:off x="248904" y="111760"/>
            <a:ext cx="45719"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7BACBBDC-D633-9660-9F75-93BBBE3584E2}"/>
              </a:ext>
            </a:extLst>
          </p:cNvPr>
          <p:cNvSpPr>
            <a:spLocks noGrp="1"/>
          </p:cNvSpPr>
          <p:nvPr>
            <p:ph type="sldNum" sz="quarter" idx="12"/>
          </p:nvPr>
        </p:nvSpPr>
        <p:spPr/>
        <p:txBody>
          <a:bodyPr/>
          <a:lstStyle/>
          <a:p>
            <a:fld id="{29AB8AE9-3AAD-4672-8BB7-5EF64E3D0B7F}" type="slidenum">
              <a:rPr lang="en-IN" smtClean="0"/>
              <a:pPr/>
              <a:t>11</a:t>
            </a:fld>
            <a:endParaRPr lang="en-IN" dirty="0"/>
          </a:p>
        </p:txBody>
      </p:sp>
      <p:pic>
        <p:nvPicPr>
          <p:cNvPr id="6" name="Picture 5">
            <a:extLst>
              <a:ext uri="{FF2B5EF4-FFF2-40B4-BE49-F238E27FC236}">
                <a16:creationId xmlns:a16="http://schemas.microsoft.com/office/drawing/2014/main" id="{FF5267CF-915F-AF41-AB36-66D0B7284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21" y="338004"/>
            <a:ext cx="548640" cy="586776"/>
          </a:xfrm>
          <a:prstGeom prst="rect">
            <a:avLst/>
          </a:prstGeom>
        </p:spPr>
      </p:pic>
      <p:sp>
        <p:nvSpPr>
          <p:cNvPr id="8" name="TextBox 7">
            <a:extLst>
              <a:ext uri="{FF2B5EF4-FFF2-40B4-BE49-F238E27FC236}">
                <a16:creationId xmlns:a16="http://schemas.microsoft.com/office/drawing/2014/main" id="{A88B3AEB-EC38-BF72-CB9E-2BC40D433975}"/>
              </a:ext>
            </a:extLst>
          </p:cNvPr>
          <p:cNvSpPr txBox="1"/>
          <p:nvPr/>
        </p:nvSpPr>
        <p:spPr>
          <a:xfrm>
            <a:off x="1663765" y="338004"/>
            <a:ext cx="8864478" cy="769441"/>
          </a:xfrm>
          <a:prstGeom prst="rect">
            <a:avLst/>
          </a:prstGeom>
          <a:noFill/>
        </p:spPr>
        <p:txBody>
          <a:bodyPr wrap="none" rtlCol="0">
            <a:spAutoFit/>
          </a:bodyPr>
          <a:lstStyle/>
          <a:p>
            <a:pPr algn="ctr"/>
            <a:r>
              <a:rPr lang="en-IN" sz="4400" u="sng" dirty="0">
                <a:solidFill>
                  <a:srgbClr val="00AFE9"/>
                </a:solidFill>
              </a:rPr>
              <a:t>PLATFORM AND DEVELOPMENT TOOL</a:t>
            </a:r>
          </a:p>
        </p:txBody>
      </p:sp>
      <p:sp>
        <p:nvSpPr>
          <p:cNvPr id="2" name="TextBox 1">
            <a:extLst>
              <a:ext uri="{FF2B5EF4-FFF2-40B4-BE49-F238E27FC236}">
                <a16:creationId xmlns:a16="http://schemas.microsoft.com/office/drawing/2014/main" id="{2F2C2339-B53A-2090-DE41-4F9BAD781AA8}"/>
              </a:ext>
            </a:extLst>
          </p:cNvPr>
          <p:cNvSpPr txBox="1"/>
          <p:nvPr/>
        </p:nvSpPr>
        <p:spPr>
          <a:xfrm>
            <a:off x="581276" y="1992163"/>
            <a:ext cx="10919845" cy="3539430"/>
          </a:xfrm>
          <a:prstGeom prst="rect">
            <a:avLst/>
          </a:prstGeom>
          <a:noFill/>
        </p:spPr>
        <p:txBody>
          <a:bodyPr wrap="square" rtlCol="0">
            <a:spAutoFit/>
          </a:bodyPr>
          <a:lstStyle/>
          <a:p>
            <a:pPr algn="just"/>
            <a:r>
              <a:rPr lang="en-IN" sz="2000" kern="100" dirty="0">
                <a:solidFill>
                  <a:schemeClr val="accent1">
                    <a:lumMod val="75000"/>
                  </a:schemeClr>
                </a:solidFill>
                <a:effectLst/>
                <a:latin typeface="Söhne"/>
                <a:ea typeface="Calibri" panose="020F0502020204030204" pitchFamily="34" charset="0"/>
                <a:cs typeface="Times New Roman" panose="02020603050405020304" pitchFamily="18" charset="0"/>
              </a:rPr>
              <a:t>The tool </a:t>
            </a:r>
            <a:r>
              <a:rPr lang="en-IN" sz="2000" kern="100" dirty="0">
                <a:solidFill>
                  <a:schemeClr val="accent1">
                    <a:lumMod val="75000"/>
                  </a:schemeClr>
                </a:solidFill>
                <a:latin typeface="Söhne"/>
                <a:ea typeface="Calibri" panose="020F0502020204030204" pitchFamily="34" charset="0"/>
                <a:cs typeface="Times New Roman" panose="02020603050405020304" pitchFamily="18" charset="0"/>
              </a:rPr>
              <a:t>that </a:t>
            </a:r>
            <a:r>
              <a:rPr lang="en-IN" sz="2000" kern="100" dirty="0">
                <a:solidFill>
                  <a:schemeClr val="accent1">
                    <a:lumMod val="75000"/>
                  </a:schemeClr>
                </a:solidFill>
                <a:effectLst/>
                <a:latin typeface="Söhne"/>
                <a:ea typeface="Calibri" panose="020F0502020204030204" pitchFamily="34" charset="0"/>
                <a:cs typeface="Times New Roman" panose="02020603050405020304" pitchFamily="18" charset="0"/>
              </a:rPr>
              <a:t>we are using for the development of this app is </a:t>
            </a:r>
            <a:r>
              <a:rPr lang="en-IN" sz="2000" b="1" kern="100" dirty="0">
                <a:solidFill>
                  <a:schemeClr val="accent1">
                    <a:lumMod val="75000"/>
                  </a:schemeClr>
                </a:solidFill>
                <a:effectLst/>
                <a:latin typeface="Söhne"/>
                <a:ea typeface="Calibri" panose="020F0502020204030204" pitchFamily="34" charset="0"/>
                <a:cs typeface="Times New Roman" panose="02020603050405020304" pitchFamily="18" charset="0"/>
              </a:rPr>
              <a:t>EXPO Snack</a:t>
            </a:r>
            <a:r>
              <a:rPr lang="en-IN" sz="2000" kern="100" dirty="0">
                <a:solidFill>
                  <a:schemeClr val="accent1">
                    <a:lumMod val="75000"/>
                  </a:schemeClr>
                </a:solidFill>
                <a:effectLst/>
                <a:latin typeface="Söhne"/>
                <a:ea typeface="Calibri" panose="020F0502020204030204" pitchFamily="34" charset="0"/>
                <a:cs typeface="Times New Roman" panose="02020603050405020304" pitchFamily="18" charset="0"/>
              </a:rPr>
              <a:t>. Expo Snack is an </a:t>
            </a:r>
            <a:r>
              <a:rPr lang="en-IN" sz="2000" b="1" kern="100" dirty="0">
                <a:solidFill>
                  <a:schemeClr val="accent1">
                    <a:lumMod val="75000"/>
                  </a:schemeClr>
                </a:solidFill>
                <a:effectLst/>
                <a:latin typeface="Söhne"/>
                <a:ea typeface="Calibri" panose="020F0502020204030204" pitchFamily="34" charset="0"/>
                <a:cs typeface="Times New Roman" panose="02020603050405020304" pitchFamily="18" charset="0"/>
              </a:rPr>
              <a:t>open-source platform </a:t>
            </a:r>
            <a:r>
              <a:rPr lang="en-IN" sz="2000" kern="100" dirty="0">
                <a:solidFill>
                  <a:schemeClr val="accent1">
                    <a:lumMod val="75000"/>
                  </a:schemeClr>
                </a:solidFill>
                <a:effectLst/>
                <a:latin typeface="Söhne"/>
                <a:ea typeface="Calibri" panose="020F0502020204030204" pitchFamily="34" charset="0"/>
                <a:cs typeface="Times New Roman" panose="02020603050405020304" pitchFamily="18" charset="0"/>
              </a:rPr>
              <a:t>for running </a:t>
            </a:r>
            <a:r>
              <a:rPr lang="en-IN" sz="2000" b="1" kern="100" dirty="0">
                <a:solidFill>
                  <a:schemeClr val="accent1">
                    <a:lumMod val="75000"/>
                  </a:schemeClr>
                </a:solidFill>
                <a:effectLst/>
                <a:latin typeface="Söhne"/>
                <a:ea typeface="Calibri" panose="020F0502020204030204" pitchFamily="34" charset="0"/>
                <a:cs typeface="Times New Roman" panose="02020603050405020304" pitchFamily="18" charset="0"/>
              </a:rPr>
              <a:t>React Native apps </a:t>
            </a:r>
            <a:r>
              <a:rPr lang="en-IN" sz="2000" kern="100" dirty="0">
                <a:solidFill>
                  <a:schemeClr val="accent1">
                    <a:lumMod val="75000"/>
                  </a:schemeClr>
                </a:solidFill>
                <a:effectLst/>
                <a:latin typeface="Söhne"/>
                <a:ea typeface="Calibri" panose="020F0502020204030204" pitchFamily="34" charset="0"/>
                <a:cs typeface="Times New Roman" panose="02020603050405020304" pitchFamily="18" charset="0"/>
              </a:rPr>
              <a:t>in the browser. It dynamically bundles and compiles code and runs it in the Expo Go or in a web-player.</a:t>
            </a:r>
          </a:p>
          <a:p>
            <a:pPr algn="just"/>
            <a:endParaRPr lang="en-IN" sz="2000" kern="100" dirty="0">
              <a:solidFill>
                <a:schemeClr val="accent1">
                  <a:lumMod val="75000"/>
                </a:schemeClr>
              </a:solidFill>
              <a:latin typeface="Söhne"/>
              <a:ea typeface="Calibri" panose="020F0502020204030204" pitchFamily="34" charset="0"/>
              <a:cs typeface="Times New Roman" panose="02020603050405020304" pitchFamily="18" charset="0"/>
            </a:endParaRPr>
          </a:p>
          <a:p>
            <a:pPr algn="just"/>
            <a:r>
              <a:rPr lang="en-IN" sz="2000" kern="100" dirty="0">
                <a:solidFill>
                  <a:schemeClr val="accent1">
                    <a:lumMod val="75000"/>
                  </a:schemeClr>
                </a:solidFill>
                <a:effectLst/>
                <a:latin typeface="Söhne"/>
                <a:ea typeface="Calibri" panose="020F0502020204030204" pitchFamily="34" charset="0"/>
                <a:cs typeface="Times New Roman" panose="02020603050405020304" pitchFamily="18" charset="0"/>
              </a:rPr>
              <a:t>Code can be saved as "Snacks" and can be easily shared with others. We will be used the EXPO Snack tool and the </a:t>
            </a:r>
            <a:r>
              <a:rPr lang="en-IN" sz="2000" kern="100" dirty="0">
                <a:solidFill>
                  <a:schemeClr val="accent1">
                    <a:lumMod val="75000"/>
                  </a:schemeClr>
                </a:solidFill>
                <a:latin typeface="Söhne"/>
                <a:ea typeface="Calibri" panose="020F0502020204030204" pitchFamily="34" charset="0"/>
                <a:cs typeface="Times New Roman" panose="02020603050405020304" pitchFamily="18" charset="0"/>
              </a:rPr>
              <a:t>language we are using is </a:t>
            </a:r>
            <a:r>
              <a:rPr lang="en-IN" sz="2000" b="1" kern="100" dirty="0">
                <a:solidFill>
                  <a:schemeClr val="accent1">
                    <a:lumMod val="75000"/>
                  </a:schemeClr>
                </a:solidFill>
                <a:effectLst/>
                <a:latin typeface="Söhne"/>
                <a:ea typeface="Calibri" panose="020F0502020204030204" pitchFamily="34" charset="0"/>
                <a:cs typeface="Times New Roman" panose="02020603050405020304" pitchFamily="18" charset="0"/>
              </a:rPr>
              <a:t>Node.js </a:t>
            </a:r>
            <a:r>
              <a:rPr lang="en-IN" sz="2000" kern="100" dirty="0">
                <a:solidFill>
                  <a:schemeClr val="accent1">
                    <a:lumMod val="75000"/>
                  </a:schemeClr>
                </a:solidFill>
                <a:effectLst/>
                <a:latin typeface="Söhne"/>
                <a:ea typeface="Calibri" panose="020F0502020204030204" pitchFamily="34" charset="0"/>
                <a:cs typeface="Times New Roman" panose="02020603050405020304" pitchFamily="18" charset="0"/>
              </a:rPr>
              <a:t>is </a:t>
            </a:r>
            <a:r>
              <a:rPr lang="en-IN" sz="2000" b="1" kern="100" dirty="0">
                <a:solidFill>
                  <a:schemeClr val="accent1">
                    <a:lumMod val="75000"/>
                  </a:schemeClr>
                </a:solidFill>
                <a:effectLst/>
                <a:latin typeface="Söhne"/>
                <a:ea typeface="Calibri" panose="020F0502020204030204" pitchFamily="34" charset="0"/>
                <a:cs typeface="Times New Roman" panose="02020603050405020304" pitchFamily="18" charset="0"/>
              </a:rPr>
              <a:t>a platform built on Chrome's JavaScript runtime for easily building fast and scalable network applications</a:t>
            </a:r>
            <a:r>
              <a:rPr lang="en-IN" sz="2000" kern="100" dirty="0">
                <a:solidFill>
                  <a:schemeClr val="accent1">
                    <a:lumMod val="75000"/>
                  </a:schemeClr>
                </a:solidFill>
                <a:effectLst/>
                <a:latin typeface="Söhne"/>
                <a:ea typeface="Calibri" panose="020F0502020204030204" pitchFamily="34" charset="0"/>
                <a:cs typeface="Times New Roman" panose="02020603050405020304" pitchFamily="18" charset="0"/>
              </a:rPr>
              <a:t>. </a:t>
            </a:r>
          </a:p>
          <a:p>
            <a:pPr algn="just"/>
            <a:endParaRPr lang="en-IN" sz="2000" kern="100" dirty="0">
              <a:solidFill>
                <a:schemeClr val="accent1">
                  <a:lumMod val="75000"/>
                </a:schemeClr>
              </a:solidFill>
              <a:latin typeface="Söhne"/>
              <a:ea typeface="Calibri" panose="020F0502020204030204" pitchFamily="34" charset="0"/>
              <a:cs typeface="Times New Roman" panose="02020603050405020304" pitchFamily="18" charset="0"/>
            </a:endParaRPr>
          </a:p>
          <a:p>
            <a:pPr algn="just"/>
            <a:r>
              <a:rPr lang="en-IN" sz="2000" kern="100" dirty="0">
                <a:solidFill>
                  <a:schemeClr val="accent1">
                    <a:lumMod val="75000"/>
                  </a:schemeClr>
                </a:solidFill>
                <a:effectLst/>
                <a:latin typeface="Söhne"/>
                <a:ea typeface="Calibri" panose="020F0502020204030204" pitchFamily="34" charset="0"/>
                <a:cs typeface="Times New Roman" panose="02020603050405020304" pitchFamily="18" charset="0"/>
              </a:rPr>
              <a:t>Node.js uses an event-driven, non-blocking I/O model that makes it lightweight and efficient, perfect for data-intensive real-time applications that run across distributed devices.</a:t>
            </a:r>
          </a:p>
          <a:p>
            <a:endParaRPr lang="en-IN" sz="2400" dirty="0">
              <a:solidFill>
                <a:srgbClr val="B9C9ED"/>
              </a:solidFill>
              <a:latin typeface="Söhn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4157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D52498-1300-1AE6-9AE8-C6C77F119051}"/>
              </a:ext>
            </a:extLst>
          </p:cNvPr>
          <p:cNvSpPr/>
          <p:nvPr/>
        </p:nvSpPr>
        <p:spPr>
          <a:xfrm>
            <a:off x="81278" y="111760"/>
            <a:ext cx="121907"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EB30578-11C0-6159-A4D0-7D484969D342}"/>
              </a:ext>
            </a:extLst>
          </p:cNvPr>
          <p:cNvSpPr/>
          <p:nvPr/>
        </p:nvSpPr>
        <p:spPr>
          <a:xfrm flipH="1">
            <a:off x="248904" y="111760"/>
            <a:ext cx="45719"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7BACBBDC-D633-9660-9F75-93BBBE3584E2}"/>
              </a:ext>
            </a:extLst>
          </p:cNvPr>
          <p:cNvSpPr>
            <a:spLocks noGrp="1"/>
          </p:cNvSpPr>
          <p:nvPr>
            <p:ph type="sldNum" sz="quarter" idx="12"/>
          </p:nvPr>
        </p:nvSpPr>
        <p:spPr/>
        <p:txBody>
          <a:bodyPr/>
          <a:lstStyle/>
          <a:p>
            <a:fld id="{29AB8AE9-3AAD-4672-8BB7-5EF64E3D0B7F}" type="slidenum">
              <a:rPr lang="en-IN" smtClean="0"/>
              <a:pPr/>
              <a:t>12</a:t>
            </a:fld>
            <a:endParaRPr lang="en-IN" dirty="0"/>
          </a:p>
        </p:txBody>
      </p:sp>
      <p:pic>
        <p:nvPicPr>
          <p:cNvPr id="6" name="Picture 5">
            <a:extLst>
              <a:ext uri="{FF2B5EF4-FFF2-40B4-BE49-F238E27FC236}">
                <a16:creationId xmlns:a16="http://schemas.microsoft.com/office/drawing/2014/main" id="{FF5267CF-915F-AF41-AB36-66D0B7284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21" y="338004"/>
            <a:ext cx="548640" cy="586776"/>
          </a:xfrm>
          <a:prstGeom prst="rect">
            <a:avLst/>
          </a:prstGeom>
        </p:spPr>
      </p:pic>
      <p:sp>
        <p:nvSpPr>
          <p:cNvPr id="8" name="TextBox 7">
            <a:extLst>
              <a:ext uri="{FF2B5EF4-FFF2-40B4-BE49-F238E27FC236}">
                <a16:creationId xmlns:a16="http://schemas.microsoft.com/office/drawing/2014/main" id="{A88B3AEB-EC38-BF72-CB9E-2BC40D433975}"/>
              </a:ext>
            </a:extLst>
          </p:cNvPr>
          <p:cNvSpPr txBox="1"/>
          <p:nvPr/>
        </p:nvSpPr>
        <p:spPr>
          <a:xfrm>
            <a:off x="3419159" y="338004"/>
            <a:ext cx="5010987" cy="769441"/>
          </a:xfrm>
          <a:prstGeom prst="rect">
            <a:avLst/>
          </a:prstGeom>
          <a:noFill/>
        </p:spPr>
        <p:txBody>
          <a:bodyPr wrap="none" rtlCol="0">
            <a:spAutoFit/>
          </a:bodyPr>
          <a:lstStyle/>
          <a:p>
            <a:pPr algn="ctr"/>
            <a:r>
              <a:rPr lang="en-IN" sz="4400" u="sng" dirty="0">
                <a:solidFill>
                  <a:srgbClr val="00AFE9"/>
                </a:solidFill>
              </a:rPr>
              <a:t>ESSENTIAL FEATURES</a:t>
            </a:r>
          </a:p>
        </p:txBody>
      </p:sp>
      <p:sp>
        <p:nvSpPr>
          <p:cNvPr id="2" name="TextBox 1">
            <a:extLst>
              <a:ext uri="{FF2B5EF4-FFF2-40B4-BE49-F238E27FC236}">
                <a16:creationId xmlns:a16="http://schemas.microsoft.com/office/drawing/2014/main" id="{6E31943B-68D1-5B62-189A-C83C03C658E7}"/>
              </a:ext>
            </a:extLst>
          </p:cNvPr>
          <p:cNvSpPr txBox="1"/>
          <p:nvPr/>
        </p:nvSpPr>
        <p:spPr>
          <a:xfrm>
            <a:off x="464731" y="1508066"/>
            <a:ext cx="10919845" cy="4524637"/>
          </a:xfrm>
          <a:prstGeom prst="rect">
            <a:avLst/>
          </a:prstGeom>
          <a:noFill/>
        </p:spPr>
        <p:txBody>
          <a:bodyPr wrap="square" rtlCol="0">
            <a:spAutoFit/>
          </a:bodyPr>
          <a:lstStyle/>
          <a:p>
            <a:pPr marL="342900" lvl="0" indent="-342900" algn="just">
              <a:lnSpc>
                <a:spcPct val="107000"/>
              </a:lnSpc>
              <a:buFont typeface="+mj-lt"/>
              <a:buAutoNum type="arabicPeriod"/>
            </a:pPr>
            <a:r>
              <a:rPr lang="en-IN" sz="1800" kern="100" dirty="0">
                <a:solidFill>
                  <a:schemeClr val="accent1">
                    <a:lumMod val="75000"/>
                  </a:schemeClr>
                </a:solidFill>
                <a:effectLst/>
                <a:latin typeface="Söhne"/>
                <a:ea typeface="Calibri" panose="020F0502020204030204" pitchFamily="34" charset="0"/>
                <a:cs typeface="Times New Roman" panose="02020603050405020304" pitchFamily="18" charset="0"/>
              </a:rPr>
              <a:t>Account Management</a:t>
            </a:r>
          </a:p>
          <a:p>
            <a:pPr marL="742950" lvl="1" indent="-285750" algn="just">
              <a:lnSpc>
                <a:spcPct val="107000"/>
              </a:lnSpc>
              <a:buFont typeface="Arial" panose="020B0604020202020204" pitchFamily="34" charset="0"/>
              <a:buChar char="•"/>
            </a:pPr>
            <a:r>
              <a:rPr lang="en-IN" kern="100" dirty="0">
                <a:solidFill>
                  <a:schemeClr val="accent1">
                    <a:lumMod val="75000"/>
                  </a:schemeClr>
                </a:solidFill>
                <a:latin typeface="Söhne"/>
                <a:ea typeface="Calibri" panose="020F0502020204030204" pitchFamily="34" charset="0"/>
                <a:cs typeface="Times New Roman" panose="02020603050405020304" pitchFamily="18" charset="0"/>
              </a:rPr>
              <a:t>Account Overview, </a:t>
            </a:r>
            <a:r>
              <a:rPr lang="en-IN" kern="100" dirty="0">
                <a:solidFill>
                  <a:schemeClr val="accent1">
                    <a:lumMod val="75000"/>
                  </a:schemeClr>
                </a:solidFill>
                <a:effectLst/>
                <a:latin typeface="Söhne"/>
                <a:ea typeface="Calibri" panose="020F0502020204030204" pitchFamily="34" charset="0"/>
                <a:cs typeface="Times New Roman" panose="02020603050405020304" pitchFamily="18" charset="0"/>
              </a:rPr>
              <a:t>Account Details, </a:t>
            </a:r>
            <a:r>
              <a:rPr lang="en-IN" kern="100" dirty="0">
                <a:solidFill>
                  <a:schemeClr val="accent1">
                    <a:lumMod val="75000"/>
                  </a:schemeClr>
                </a:solidFill>
                <a:latin typeface="Söhne"/>
                <a:ea typeface="Calibri" panose="020F0502020204030204" pitchFamily="34" charset="0"/>
                <a:cs typeface="Times New Roman" panose="02020603050405020304" pitchFamily="18" charset="0"/>
              </a:rPr>
              <a:t>Account Settings, Account Support etc.</a:t>
            </a:r>
          </a:p>
          <a:p>
            <a:pPr lvl="1" algn="just">
              <a:lnSpc>
                <a:spcPct val="107000"/>
              </a:lnSpc>
            </a:pPr>
            <a:endParaRPr lang="en-IN" kern="100" dirty="0">
              <a:solidFill>
                <a:schemeClr val="accent1">
                  <a:lumMod val="75000"/>
                </a:schemeClr>
              </a:solidFill>
              <a:effectLst/>
              <a:latin typeface="Söhne"/>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kern="100" dirty="0">
                <a:solidFill>
                  <a:schemeClr val="accent1">
                    <a:lumMod val="75000"/>
                  </a:schemeClr>
                </a:solidFill>
                <a:effectLst/>
                <a:latin typeface="Söhne"/>
                <a:ea typeface="Calibri" panose="020F0502020204030204" pitchFamily="34" charset="0"/>
                <a:cs typeface="Times New Roman" panose="02020603050405020304" pitchFamily="18" charset="0"/>
              </a:rPr>
              <a:t>Security</a:t>
            </a:r>
          </a:p>
          <a:p>
            <a:pPr marL="742950" lvl="1" indent="-285750" algn="just">
              <a:lnSpc>
                <a:spcPct val="107000"/>
              </a:lnSpc>
              <a:buFont typeface="Arial" panose="020B0604020202020204" pitchFamily="34" charset="0"/>
              <a:buChar char="•"/>
            </a:pPr>
            <a:r>
              <a:rPr lang="en-IN" kern="100" dirty="0">
                <a:solidFill>
                  <a:schemeClr val="accent1">
                    <a:lumMod val="75000"/>
                  </a:schemeClr>
                </a:solidFill>
                <a:latin typeface="Söhne"/>
                <a:ea typeface="Calibri" panose="020F0502020204030204" pitchFamily="34" charset="0"/>
                <a:cs typeface="Times New Roman" panose="02020603050405020304" pitchFamily="18" charset="0"/>
              </a:rPr>
              <a:t>Authentication, Encryption, Secure Storage, Session Management, Malware prevention etc.</a:t>
            </a:r>
          </a:p>
          <a:p>
            <a:pPr lvl="1" algn="just">
              <a:lnSpc>
                <a:spcPct val="107000"/>
              </a:lnSpc>
            </a:pPr>
            <a:endParaRPr lang="en-IN" kern="100" dirty="0">
              <a:solidFill>
                <a:schemeClr val="accent1">
                  <a:lumMod val="75000"/>
                </a:schemeClr>
              </a:solidFill>
              <a:effectLst/>
              <a:latin typeface="Söhne"/>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kern="100" dirty="0">
                <a:solidFill>
                  <a:schemeClr val="accent1">
                    <a:lumMod val="75000"/>
                  </a:schemeClr>
                </a:solidFill>
                <a:effectLst/>
                <a:latin typeface="Söhne"/>
                <a:ea typeface="Calibri" panose="020F0502020204030204" pitchFamily="34" charset="0"/>
                <a:cs typeface="Times New Roman" panose="02020603050405020304" pitchFamily="18" charset="0"/>
              </a:rPr>
              <a:t>Bill Payments</a:t>
            </a:r>
          </a:p>
          <a:p>
            <a:pPr marL="742950" lvl="1" indent="-285750" algn="just">
              <a:lnSpc>
                <a:spcPct val="107000"/>
              </a:lnSpc>
              <a:buFont typeface="Arial" panose="020B0604020202020204" pitchFamily="34" charset="0"/>
              <a:buChar char="•"/>
            </a:pPr>
            <a:r>
              <a:rPr lang="en-IN" kern="100" dirty="0">
                <a:solidFill>
                  <a:schemeClr val="accent1">
                    <a:lumMod val="75000"/>
                  </a:schemeClr>
                </a:solidFill>
                <a:latin typeface="Söhne"/>
                <a:ea typeface="Calibri" panose="020F0502020204030204" pitchFamily="34" charset="0"/>
                <a:cs typeface="Times New Roman" panose="02020603050405020304" pitchFamily="18" charset="0"/>
              </a:rPr>
              <a:t>Billers, Payment Options, Schedule Payment, Payment History, Payment Alerts etc.</a:t>
            </a:r>
          </a:p>
          <a:p>
            <a:pPr lvl="1" algn="just">
              <a:lnSpc>
                <a:spcPct val="107000"/>
              </a:lnSpc>
            </a:pPr>
            <a:endParaRPr lang="en-IN" kern="100" dirty="0">
              <a:solidFill>
                <a:schemeClr val="accent1">
                  <a:lumMod val="75000"/>
                </a:schemeClr>
              </a:solidFill>
              <a:effectLst/>
              <a:latin typeface="Söhne"/>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kern="100" dirty="0">
                <a:solidFill>
                  <a:schemeClr val="accent1">
                    <a:lumMod val="75000"/>
                  </a:schemeClr>
                </a:solidFill>
                <a:effectLst/>
                <a:latin typeface="Söhne"/>
                <a:ea typeface="Calibri" panose="020F0502020204030204" pitchFamily="34" charset="0"/>
                <a:cs typeface="Times New Roman" panose="02020603050405020304" pitchFamily="18" charset="0"/>
              </a:rPr>
              <a:t>Mobile Check Deposit </a:t>
            </a:r>
          </a:p>
          <a:p>
            <a:pPr lvl="0" algn="just">
              <a:lnSpc>
                <a:spcPct val="107000"/>
              </a:lnSpc>
            </a:pPr>
            <a:endParaRPr lang="en-IN" sz="1800" kern="100" dirty="0">
              <a:solidFill>
                <a:schemeClr val="accent1">
                  <a:lumMod val="75000"/>
                </a:schemeClr>
              </a:solidFill>
              <a:effectLst/>
              <a:latin typeface="Söhne"/>
              <a:ea typeface="Calibri" panose="020F0502020204030204" pitchFamily="34" charset="0"/>
              <a:cs typeface="Times New Roman" panose="02020603050405020304" pitchFamily="18" charset="0"/>
            </a:endParaRPr>
          </a:p>
          <a:p>
            <a:pPr algn="just" rtl="0" eaLnBrk="1" latinLnBrk="0" hangingPunct="1">
              <a:lnSpc>
                <a:spcPct val="107000"/>
              </a:lnSpc>
              <a:spcBef>
                <a:spcPts val="0"/>
              </a:spcBef>
              <a:spcAft>
                <a:spcPts val="0"/>
              </a:spcAft>
            </a:pPr>
            <a:r>
              <a:rPr lang="en-IN" sz="1800" kern="100" dirty="0">
                <a:solidFill>
                  <a:schemeClr val="accent1">
                    <a:lumMod val="75000"/>
                  </a:schemeClr>
                </a:solidFill>
                <a:effectLst/>
                <a:latin typeface="Söhne"/>
                <a:ea typeface="Calibri" panose="020F0502020204030204" pitchFamily="34" charset="0"/>
                <a:cs typeface="Times New Roman" panose="02020603050405020304" pitchFamily="18" charset="0"/>
              </a:rPr>
              <a:t>5.   Customer Support</a:t>
            </a:r>
          </a:p>
          <a:p>
            <a:pPr marL="742950" lvl="1" indent="-285750" algn="just">
              <a:lnSpc>
                <a:spcPct val="107000"/>
              </a:lnSpc>
              <a:buFont typeface="Arial" panose="020B0604020202020204" pitchFamily="34" charset="0"/>
              <a:buChar char="•"/>
            </a:pPr>
            <a:r>
              <a:rPr lang="en-IN" dirty="0">
                <a:solidFill>
                  <a:schemeClr val="accent1">
                    <a:lumMod val="75000"/>
                  </a:schemeClr>
                </a:solidFill>
                <a:latin typeface="Söhne"/>
              </a:rPr>
              <a:t>In-app chat support, Phone and Email Support, FAQs, Video Tutorials etc.</a:t>
            </a:r>
          </a:p>
          <a:p>
            <a:pPr marL="342900" lvl="0" indent="-342900" algn="just">
              <a:lnSpc>
                <a:spcPct val="107000"/>
              </a:lnSpc>
              <a:buFont typeface="+mj-lt"/>
              <a:buAutoNum type="arabicPeriod"/>
            </a:pPr>
            <a:endParaRPr lang="en-IN" sz="1800" kern="100" dirty="0">
              <a:solidFill>
                <a:schemeClr val="accent1">
                  <a:lumMod val="75000"/>
                </a:schemeClr>
              </a:solidFill>
              <a:effectLst/>
              <a:latin typeface="Söhne"/>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endParaRPr lang="en-IN" kern="100" dirty="0">
              <a:solidFill>
                <a:schemeClr val="accent1">
                  <a:lumMod val="75000"/>
                </a:schemeClr>
              </a:solidFill>
              <a:latin typeface="Söhn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2279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D52498-1300-1AE6-9AE8-C6C77F119051}"/>
              </a:ext>
            </a:extLst>
          </p:cNvPr>
          <p:cNvSpPr/>
          <p:nvPr/>
        </p:nvSpPr>
        <p:spPr>
          <a:xfrm>
            <a:off x="81278" y="111760"/>
            <a:ext cx="121907"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EB30578-11C0-6159-A4D0-7D484969D342}"/>
              </a:ext>
            </a:extLst>
          </p:cNvPr>
          <p:cNvSpPr/>
          <p:nvPr/>
        </p:nvSpPr>
        <p:spPr>
          <a:xfrm flipH="1">
            <a:off x="248904" y="111760"/>
            <a:ext cx="45719"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7BACBBDC-D633-9660-9F75-93BBBE3584E2}"/>
              </a:ext>
            </a:extLst>
          </p:cNvPr>
          <p:cNvSpPr>
            <a:spLocks noGrp="1"/>
          </p:cNvSpPr>
          <p:nvPr>
            <p:ph type="sldNum" sz="quarter" idx="12"/>
          </p:nvPr>
        </p:nvSpPr>
        <p:spPr/>
        <p:txBody>
          <a:bodyPr/>
          <a:lstStyle/>
          <a:p>
            <a:fld id="{29AB8AE9-3AAD-4672-8BB7-5EF64E3D0B7F}" type="slidenum">
              <a:rPr lang="en-IN" smtClean="0"/>
              <a:pPr/>
              <a:t>13</a:t>
            </a:fld>
            <a:endParaRPr lang="en-IN" dirty="0"/>
          </a:p>
        </p:txBody>
      </p:sp>
      <p:pic>
        <p:nvPicPr>
          <p:cNvPr id="6" name="Picture 5">
            <a:extLst>
              <a:ext uri="{FF2B5EF4-FFF2-40B4-BE49-F238E27FC236}">
                <a16:creationId xmlns:a16="http://schemas.microsoft.com/office/drawing/2014/main" id="{FF5267CF-915F-AF41-AB36-66D0B7284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21" y="338004"/>
            <a:ext cx="548640" cy="586776"/>
          </a:xfrm>
          <a:prstGeom prst="rect">
            <a:avLst/>
          </a:prstGeom>
        </p:spPr>
      </p:pic>
      <p:pic>
        <p:nvPicPr>
          <p:cNvPr id="5" name="Picture 4">
            <a:extLst>
              <a:ext uri="{FF2B5EF4-FFF2-40B4-BE49-F238E27FC236}">
                <a16:creationId xmlns:a16="http://schemas.microsoft.com/office/drawing/2014/main" id="{3105B7B6-D567-FF31-6699-DF35AE76B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82" y="779928"/>
            <a:ext cx="10612421" cy="6078071"/>
          </a:xfrm>
          <a:prstGeom prst="rect">
            <a:avLst/>
          </a:prstGeom>
        </p:spPr>
      </p:pic>
      <p:sp>
        <p:nvSpPr>
          <p:cNvPr id="11" name="TextBox 10">
            <a:extLst>
              <a:ext uri="{FF2B5EF4-FFF2-40B4-BE49-F238E27FC236}">
                <a16:creationId xmlns:a16="http://schemas.microsoft.com/office/drawing/2014/main" id="{5E4CE9B1-41FA-F883-C5E6-7D43EB7FE687}"/>
              </a:ext>
            </a:extLst>
          </p:cNvPr>
          <p:cNvSpPr txBox="1"/>
          <p:nvPr/>
        </p:nvSpPr>
        <p:spPr>
          <a:xfrm>
            <a:off x="-1039906" y="256708"/>
            <a:ext cx="6096000" cy="523220"/>
          </a:xfrm>
          <a:prstGeom prst="rect">
            <a:avLst/>
          </a:prstGeom>
          <a:noFill/>
        </p:spPr>
        <p:txBody>
          <a:bodyPr wrap="square">
            <a:spAutoFit/>
          </a:bodyPr>
          <a:lstStyle/>
          <a:p>
            <a:pPr algn="ctr"/>
            <a:r>
              <a:rPr lang="en-IN" sz="2800" u="sng" dirty="0">
                <a:solidFill>
                  <a:srgbClr val="00AFE9"/>
                </a:solidFill>
              </a:rPr>
              <a:t>USE CASE DIAGRAM</a:t>
            </a:r>
          </a:p>
        </p:txBody>
      </p:sp>
    </p:spTree>
    <p:extLst>
      <p:ext uri="{BB962C8B-B14F-4D97-AF65-F5344CB8AC3E}">
        <p14:creationId xmlns:p14="http://schemas.microsoft.com/office/powerpoint/2010/main" val="2359340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D52498-1300-1AE6-9AE8-C6C77F119051}"/>
              </a:ext>
            </a:extLst>
          </p:cNvPr>
          <p:cNvSpPr/>
          <p:nvPr/>
        </p:nvSpPr>
        <p:spPr>
          <a:xfrm>
            <a:off x="81278" y="111760"/>
            <a:ext cx="121907"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EB30578-11C0-6159-A4D0-7D484969D342}"/>
              </a:ext>
            </a:extLst>
          </p:cNvPr>
          <p:cNvSpPr/>
          <p:nvPr/>
        </p:nvSpPr>
        <p:spPr>
          <a:xfrm flipH="1">
            <a:off x="248904" y="111760"/>
            <a:ext cx="45719"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7BACBBDC-D633-9660-9F75-93BBBE3584E2}"/>
              </a:ext>
            </a:extLst>
          </p:cNvPr>
          <p:cNvSpPr>
            <a:spLocks noGrp="1"/>
          </p:cNvSpPr>
          <p:nvPr>
            <p:ph type="sldNum" sz="quarter" idx="12"/>
          </p:nvPr>
        </p:nvSpPr>
        <p:spPr/>
        <p:txBody>
          <a:bodyPr/>
          <a:lstStyle/>
          <a:p>
            <a:fld id="{29AB8AE9-3AAD-4672-8BB7-5EF64E3D0B7F}" type="slidenum">
              <a:rPr lang="en-IN" smtClean="0"/>
              <a:pPr/>
              <a:t>14</a:t>
            </a:fld>
            <a:endParaRPr lang="en-IN" dirty="0"/>
          </a:p>
        </p:txBody>
      </p:sp>
      <p:pic>
        <p:nvPicPr>
          <p:cNvPr id="6" name="Picture 5">
            <a:extLst>
              <a:ext uri="{FF2B5EF4-FFF2-40B4-BE49-F238E27FC236}">
                <a16:creationId xmlns:a16="http://schemas.microsoft.com/office/drawing/2014/main" id="{FF5267CF-915F-AF41-AB36-66D0B7284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21" y="338004"/>
            <a:ext cx="548640" cy="586776"/>
          </a:xfrm>
          <a:prstGeom prst="rect">
            <a:avLst/>
          </a:prstGeom>
        </p:spPr>
      </p:pic>
      <p:sp>
        <p:nvSpPr>
          <p:cNvPr id="2" name="TextBox 1">
            <a:extLst>
              <a:ext uri="{FF2B5EF4-FFF2-40B4-BE49-F238E27FC236}">
                <a16:creationId xmlns:a16="http://schemas.microsoft.com/office/drawing/2014/main" id="{F2A8CB89-A299-126D-F9E3-B61CCEC09467}"/>
              </a:ext>
            </a:extLst>
          </p:cNvPr>
          <p:cNvSpPr txBox="1"/>
          <p:nvPr/>
        </p:nvSpPr>
        <p:spPr>
          <a:xfrm>
            <a:off x="609600" y="2828835"/>
            <a:ext cx="10972800" cy="1200329"/>
          </a:xfrm>
          <a:prstGeom prst="rect">
            <a:avLst/>
          </a:prstGeom>
          <a:noFill/>
        </p:spPr>
        <p:txBody>
          <a:bodyPr wrap="square">
            <a:spAutoFit/>
          </a:bodyPr>
          <a:lstStyle/>
          <a:p>
            <a:pPr algn="ctr"/>
            <a:r>
              <a:rPr lang="en-IN" sz="7200" b="1" i="0" cap="all" dirty="0">
                <a:solidFill>
                  <a:srgbClr val="00AFE9"/>
                </a:solidFill>
                <a:effectLst/>
                <a:latin typeface="proxima-nova"/>
              </a:rPr>
              <a:t>Spend SMART</a:t>
            </a:r>
          </a:p>
        </p:txBody>
      </p:sp>
      <p:sp>
        <p:nvSpPr>
          <p:cNvPr id="3" name="TextBox 2">
            <a:extLst>
              <a:ext uri="{FF2B5EF4-FFF2-40B4-BE49-F238E27FC236}">
                <a16:creationId xmlns:a16="http://schemas.microsoft.com/office/drawing/2014/main" id="{2A3262FF-F165-DCC6-1A60-4E451A1F972D}"/>
              </a:ext>
            </a:extLst>
          </p:cNvPr>
          <p:cNvSpPr txBox="1"/>
          <p:nvPr/>
        </p:nvSpPr>
        <p:spPr>
          <a:xfrm>
            <a:off x="9199896" y="5235277"/>
            <a:ext cx="2743200" cy="1015663"/>
          </a:xfrm>
          <a:prstGeom prst="rect">
            <a:avLst/>
          </a:prstGeom>
          <a:noFill/>
        </p:spPr>
        <p:txBody>
          <a:bodyPr wrap="square" rtlCol="0">
            <a:spAutoFit/>
          </a:bodyPr>
          <a:lstStyle/>
          <a:p>
            <a:r>
              <a:rPr lang="en-IN" sz="2000" dirty="0">
                <a:solidFill>
                  <a:schemeClr val="tx1">
                    <a:lumMod val="85000"/>
                    <a:lumOff val="15000"/>
                  </a:schemeClr>
                </a:solidFill>
              </a:rPr>
              <a:t>Aditya Dey</a:t>
            </a:r>
          </a:p>
          <a:p>
            <a:r>
              <a:rPr lang="en-IN" sz="2000" dirty="0" err="1">
                <a:solidFill>
                  <a:schemeClr val="tx1">
                    <a:lumMod val="85000"/>
                    <a:lumOff val="15000"/>
                  </a:schemeClr>
                </a:solidFill>
              </a:rPr>
              <a:t>Ginnela</a:t>
            </a:r>
            <a:r>
              <a:rPr lang="en-IN" sz="2000" dirty="0">
                <a:solidFill>
                  <a:schemeClr val="tx1">
                    <a:lumMod val="85000"/>
                    <a:lumOff val="15000"/>
                  </a:schemeClr>
                </a:solidFill>
              </a:rPr>
              <a:t> </a:t>
            </a:r>
            <a:r>
              <a:rPr lang="en-IN" sz="2000" dirty="0" err="1">
                <a:solidFill>
                  <a:schemeClr val="tx1">
                    <a:lumMod val="85000"/>
                    <a:lumOff val="15000"/>
                  </a:schemeClr>
                </a:solidFill>
              </a:rPr>
              <a:t>Jayadeep</a:t>
            </a:r>
            <a:endParaRPr lang="en-IN" sz="2000" dirty="0">
              <a:solidFill>
                <a:schemeClr val="tx1">
                  <a:lumMod val="85000"/>
                  <a:lumOff val="15000"/>
                </a:schemeClr>
              </a:solidFill>
            </a:endParaRPr>
          </a:p>
          <a:p>
            <a:r>
              <a:rPr lang="en-IN" sz="2000" dirty="0" err="1">
                <a:solidFill>
                  <a:schemeClr val="tx1">
                    <a:lumMod val="85000"/>
                    <a:lumOff val="15000"/>
                  </a:schemeClr>
                </a:solidFill>
              </a:rPr>
              <a:t>Yeddula</a:t>
            </a:r>
            <a:r>
              <a:rPr lang="en-IN" sz="2000" dirty="0">
                <a:solidFill>
                  <a:schemeClr val="tx1">
                    <a:lumMod val="85000"/>
                    <a:lumOff val="15000"/>
                  </a:schemeClr>
                </a:solidFill>
              </a:rPr>
              <a:t> Bharath </a:t>
            </a:r>
            <a:r>
              <a:rPr lang="en-IN" sz="2000" dirty="0" err="1">
                <a:solidFill>
                  <a:schemeClr val="tx1">
                    <a:lumMod val="85000"/>
                    <a:lumOff val="15000"/>
                  </a:schemeClr>
                </a:solidFill>
              </a:rPr>
              <a:t>Simha</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1992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227281-3641-ABD9-2CB1-4DED2A53D88A}"/>
              </a:ext>
            </a:extLst>
          </p:cNvPr>
          <p:cNvSpPr/>
          <p:nvPr/>
        </p:nvSpPr>
        <p:spPr>
          <a:xfrm>
            <a:off x="81278" y="111760"/>
            <a:ext cx="121907"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069C93D-EB88-A037-D877-74F4517BD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21" y="338004"/>
            <a:ext cx="548640" cy="586776"/>
          </a:xfrm>
          <a:prstGeom prst="rect">
            <a:avLst/>
          </a:prstGeom>
        </p:spPr>
      </p:pic>
      <p:sp>
        <p:nvSpPr>
          <p:cNvPr id="8" name="Rectangle 7">
            <a:extLst>
              <a:ext uri="{FF2B5EF4-FFF2-40B4-BE49-F238E27FC236}">
                <a16:creationId xmlns:a16="http://schemas.microsoft.com/office/drawing/2014/main" id="{D340A644-AC0C-5D7E-4403-29E600541F7F}"/>
              </a:ext>
            </a:extLst>
          </p:cNvPr>
          <p:cNvSpPr/>
          <p:nvPr/>
        </p:nvSpPr>
        <p:spPr>
          <a:xfrm flipH="1">
            <a:off x="248904" y="111760"/>
            <a:ext cx="45719"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F24B124-A1D2-5E99-51AA-31B09A31672F}"/>
              </a:ext>
            </a:extLst>
          </p:cNvPr>
          <p:cNvSpPr>
            <a:spLocks noGrp="1"/>
          </p:cNvSpPr>
          <p:nvPr>
            <p:ph type="sldNum" sz="quarter" idx="12"/>
          </p:nvPr>
        </p:nvSpPr>
        <p:spPr>
          <a:xfrm>
            <a:off x="10414000" y="6356350"/>
            <a:ext cx="939800" cy="365125"/>
          </a:xfrm>
        </p:spPr>
        <p:txBody>
          <a:bodyPr/>
          <a:lstStyle/>
          <a:p>
            <a:fld id="{29AB8AE9-3AAD-4672-8BB7-5EF64E3D0B7F}" type="slidenum">
              <a:rPr lang="en-IN" smtClean="0"/>
              <a:t>2</a:t>
            </a:fld>
            <a:endParaRPr lang="en-IN" dirty="0"/>
          </a:p>
        </p:txBody>
      </p:sp>
      <p:sp>
        <p:nvSpPr>
          <p:cNvPr id="2" name="TextBox 1">
            <a:extLst>
              <a:ext uri="{FF2B5EF4-FFF2-40B4-BE49-F238E27FC236}">
                <a16:creationId xmlns:a16="http://schemas.microsoft.com/office/drawing/2014/main" id="{98273B27-CEDB-FC68-071F-48383B309D39}"/>
              </a:ext>
            </a:extLst>
          </p:cNvPr>
          <p:cNvSpPr txBox="1"/>
          <p:nvPr/>
        </p:nvSpPr>
        <p:spPr>
          <a:xfrm>
            <a:off x="609600" y="2828835"/>
            <a:ext cx="10972800" cy="2308324"/>
          </a:xfrm>
          <a:prstGeom prst="rect">
            <a:avLst/>
          </a:prstGeom>
          <a:noFill/>
        </p:spPr>
        <p:txBody>
          <a:bodyPr wrap="square">
            <a:spAutoFit/>
          </a:bodyPr>
          <a:lstStyle/>
          <a:p>
            <a:pPr algn="ctr"/>
            <a:r>
              <a:rPr lang="en-IN" sz="7200" b="1" cap="all" dirty="0">
                <a:solidFill>
                  <a:srgbClr val="0070C0"/>
                </a:solidFill>
                <a:latin typeface="proxima-nova"/>
              </a:rPr>
              <a:t>Smart SPEND</a:t>
            </a:r>
          </a:p>
          <a:p>
            <a:pPr algn="ctr"/>
            <a:endParaRPr lang="en-IN" sz="7200" b="1" i="0" cap="all" dirty="0">
              <a:solidFill>
                <a:srgbClr val="0070C0"/>
              </a:solidFill>
              <a:effectLst/>
              <a:latin typeface="proxima-nova"/>
            </a:endParaRPr>
          </a:p>
        </p:txBody>
      </p:sp>
    </p:spTree>
    <p:extLst>
      <p:ext uri="{BB962C8B-B14F-4D97-AF65-F5344CB8AC3E}">
        <p14:creationId xmlns:p14="http://schemas.microsoft.com/office/powerpoint/2010/main" val="367340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227281-3641-ABD9-2CB1-4DED2A53D88A}"/>
              </a:ext>
            </a:extLst>
          </p:cNvPr>
          <p:cNvSpPr/>
          <p:nvPr/>
        </p:nvSpPr>
        <p:spPr>
          <a:xfrm>
            <a:off x="81278" y="111760"/>
            <a:ext cx="121907"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069C93D-EB88-A037-D877-74F4517BD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21" y="338004"/>
            <a:ext cx="548640" cy="586776"/>
          </a:xfrm>
          <a:prstGeom prst="rect">
            <a:avLst/>
          </a:prstGeom>
        </p:spPr>
      </p:pic>
      <p:sp>
        <p:nvSpPr>
          <p:cNvPr id="8" name="Rectangle 7">
            <a:extLst>
              <a:ext uri="{FF2B5EF4-FFF2-40B4-BE49-F238E27FC236}">
                <a16:creationId xmlns:a16="http://schemas.microsoft.com/office/drawing/2014/main" id="{D340A644-AC0C-5D7E-4403-29E600541F7F}"/>
              </a:ext>
            </a:extLst>
          </p:cNvPr>
          <p:cNvSpPr/>
          <p:nvPr/>
        </p:nvSpPr>
        <p:spPr>
          <a:xfrm flipH="1">
            <a:off x="248904" y="111760"/>
            <a:ext cx="45719"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DD96238-B831-B87C-D927-4258DCF04518}"/>
              </a:ext>
            </a:extLst>
          </p:cNvPr>
          <p:cNvSpPr txBox="1"/>
          <p:nvPr/>
        </p:nvSpPr>
        <p:spPr>
          <a:xfrm>
            <a:off x="332731" y="1813173"/>
            <a:ext cx="11526538" cy="3231654"/>
          </a:xfrm>
          <a:prstGeom prst="rect">
            <a:avLst/>
          </a:prstGeom>
          <a:noFill/>
        </p:spPr>
        <p:txBody>
          <a:bodyPr wrap="square" rtlCol="0">
            <a:spAutoFit/>
          </a:bodyPr>
          <a:lstStyle/>
          <a:p>
            <a:pPr algn="just"/>
            <a:r>
              <a:rPr lang="en-US" sz="2400" b="1" i="0" u="sng" dirty="0">
                <a:solidFill>
                  <a:srgbClr val="4472C4"/>
                </a:solidFill>
                <a:effectLst/>
                <a:latin typeface="Söhne"/>
              </a:rPr>
              <a:t>Customer Onboarding</a:t>
            </a:r>
            <a:r>
              <a:rPr lang="en-US" sz="2400" b="0" i="0" dirty="0">
                <a:solidFill>
                  <a:srgbClr val="4472C4"/>
                </a:solidFill>
                <a:effectLst/>
                <a:latin typeface="Söhne"/>
              </a:rPr>
              <a:t> </a:t>
            </a:r>
            <a:r>
              <a:rPr lang="en-US" b="0" i="0" dirty="0">
                <a:solidFill>
                  <a:srgbClr val="0070C0"/>
                </a:solidFill>
                <a:effectLst/>
                <a:latin typeface="Söhne"/>
              </a:rPr>
              <a:t>is the process of introducing and integrating new customers into a business, product or service. </a:t>
            </a:r>
          </a:p>
          <a:p>
            <a:pPr algn="just"/>
            <a:endParaRPr lang="en-US" b="0" i="0" dirty="0">
              <a:solidFill>
                <a:srgbClr val="0070C0"/>
              </a:solidFill>
              <a:effectLst/>
              <a:latin typeface="Söhne"/>
            </a:endParaRPr>
          </a:p>
          <a:p>
            <a:pPr algn="just"/>
            <a:endParaRPr lang="en-US" dirty="0">
              <a:solidFill>
                <a:srgbClr val="0070C0"/>
              </a:solidFill>
              <a:latin typeface="Söhne"/>
            </a:endParaRPr>
          </a:p>
          <a:p>
            <a:pPr algn="just"/>
            <a:r>
              <a:rPr lang="en-US" b="0" i="0" dirty="0">
                <a:solidFill>
                  <a:srgbClr val="0070C0"/>
                </a:solidFill>
                <a:effectLst/>
                <a:latin typeface="Söhne"/>
              </a:rPr>
              <a:t>The goal of customer onboarding is to familiarize new customers with the benefits, features and functionality of the product or service they have purchased or subscribed to. It is the process of making the customer feel welcomed, informed and supported from the start of their relationship with the business.</a:t>
            </a:r>
          </a:p>
          <a:p>
            <a:pPr algn="just"/>
            <a:endParaRPr lang="en-US" b="0" i="0" dirty="0">
              <a:solidFill>
                <a:srgbClr val="0070C0"/>
              </a:solidFill>
              <a:effectLst/>
              <a:latin typeface="Söhne"/>
            </a:endParaRPr>
          </a:p>
          <a:p>
            <a:pPr algn="just"/>
            <a:r>
              <a:rPr lang="en-US" b="0" i="0" dirty="0">
                <a:solidFill>
                  <a:srgbClr val="0070C0"/>
                </a:solidFill>
                <a:effectLst/>
                <a:latin typeface="Söhne"/>
              </a:rPr>
              <a:t>The customer onboarding process typically involves a series of steps, such as account setup, product/service orientation, training, and ongoing support to ensure the customer is fully equipped to use the product or service. Effective customer onboarding can improve customer satisfaction, increase product adoption rates, and reduce customer churn.</a:t>
            </a:r>
          </a:p>
        </p:txBody>
      </p:sp>
      <p:sp>
        <p:nvSpPr>
          <p:cNvPr id="15" name="Slide Number Placeholder 14">
            <a:extLst>
              <a:ext uri="{FF2B5EF4-FFF2-40B4-BE49-F238E27FC236}">
                <a16:creationId xmlns:a16="http://schemas.microsoft.com/office/drawing/2014/main" id="{EBDAB5BD-A154-EB15-F0D3-89FC1B0EE69D}"/>
              </a:ext>
            </a:extLst>
          </p:cNvPr>
          <p:cNvSpPr>
            <a:spLocks noGrp="1"/>
          </p:cNvSpPr>
          <p:nvPr>
            <p:ph type="sldNum" sz="quarter" idx="12"/>
          </p:nvPr>
        </p:nvSpPr>
        <p:spPr/>
        <p:txBody>
          <a:bodyPr/>
          <a:lstStyle/>
          <a:p>
            <a:fld id="{29AB8AE9-3AAD-4672-8BB7-5EF64E3D0B7F}" type="slidenum">
              <a:rPr lang="en-IN" smtClean="0"/>
              <a:t>3</a:t>
            </a:fld>
            <a:endParaRPr lang="en-IN" dirty="0"/>
          </a:p>
        </p:txBody>
      </p:sp>
    </p:spTree>
    <p:extLst>
      <p:ext uri="{BB962C8B-B14F-4D97-AF65-F5344CB8AC3E}">
        <p14:creationId xmlns:p14="http://schemas.microsoft.com/office/powerpoint/2010/main" val="404280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227281-3641-ABD9-2CB1-4DED2A53D88A}"/>
              </a:ext>
            </a:extLst>
          </p:cNvPr>
          <p:cNvSpPr/>
          <p:nvPr/>
        </p:nvSpPr>
        <p:spPr>
          <a:xfrm>
            <a:off x="81278" y="111760"/>
            <a:ext cx="121907"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069C93D-EB88-A037-D877-74F4517BD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21" y="338004"/>
            <a:ext cx="548640" cy="586776"/>
          </a:xfrm>
          <a:prstGeom prst="rect">
            <a:avLst/>
          </a:prstGeom>
        </p:spPr>
      </p:pic>
      <p:sp>
        <p:nvSpPr>
          <p:cNvPr id="8" name="Rectangle 7">
            <a:extLst>
              <a:ext uri="{FF2B5EF4-FFF2-40B4-BE49-F238E27FC236}">
                <a16:creationId xmlns:a16="http://schemas.microsoft.com/office/drawing/2014/main" id="{D340A644-AC0C-5D7E-4403-29E600541F7F}"/>
              </a:ext>
            </a:extLst>
          </p:cNvPr>
          <p:cNvSpPr/>
          <p:nvPr/>
        </p:nvSpPr>
        <p:spPr>
          <a:xfrm flipH="1">
            <a:off x="248904" y="111760"/>
            <a:ext cx="45719"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0F24B124-A1D2-5E99-51AA-31B09A31672F}"/>
              </a:ext>
            </a:extLst>
          </p:cNvPr>
          <p:cNvSpPr>
            <a:spLocks noGrp="1"/>
          </p:cNvSpPr>
          <p:nvPr>
            <p:ph type="sldNum" sz="quarter" idx="12"/>
          </p:nvPr>
        </p:nvSpPr>
        <p:spPr>
          <a:xfrm>
            <a:off x="10414000" y="6356350"/>
            <a:ext cx="939800" cy="365125"/>
          </a:xfrm>
        </p:spPr>
        <p:txBody>
          <a:bodyPr/>
          <a:lstStyle/>
          <a:p>
            <a:fld id="{29AB8AE9-3AAD-4672-8BB7-5EF64E3D0B7F}" type="slidenum">
              <a:rPr lang="en-IN" smtClean="0"/>
              <a:t>4</a:t>
            </a:fld>
            <a:endParaRPr lang="en-IN" dirty="0"/>
          </a:p>
        </p:txBody>
      </p:sp>
      <p:sp>
        <p:nvSpPr>
          <p:cNvPr id="10" name="TextBox 9">
            <a:extLst>
              <a:ext uri="{FF2B5EF4-FFF2-40B4-BE49-F238E27FC236}">
                <a16:creationId xmlns:a16="http://schemas.microsoft.com/office/drawing/2014/main" id="{06FB2EB1-48D1-61AD-56F8-DFD75E261D01}"/>
              </a:ext>
            </a:extLst>
          </p:cNvPr>
          <p:cNvSpPr txBox="1"/>
          <p:nvPr/>
        </p:nvSpPr>
        <p:spPr>
          <a:xfrm>
            <a:off x="4720463" y="288290"/>
            <a:ext cx="2751074" cy="769441"/>
          </a:xfrm>
          <a:prstGeom prst="rect">
            <a:avLst/>
          </a:prstGeom>
          <a:noFill/>
        </p:spPr>
        <p:txBody>
          <a:bodyPr wrap="none" rtlCol="0">
            <a:spAutoFit/>
          </a:bodyPr>
          <a:lstStyle/>
          <a:p>
            <a:r>
              <a:rPr lang="en-IN" sz="4400" u="sng" dirty="0">
                <a:solidFill>
                  <a:srgbClr val="00AFE9"/>
                </a:solidFill>
              </a:rPr>
              <a:t>MIND MAP</a:t>
            </a:r>
          </a:p>
        </p:txBody>
      </p:sp>
      <p:graphicFrame>
        <p:nvGraphicFramePr>
          <p:cNvPr id="11" name="Diagram 10">
            <a:extLst>
              <a:ext uri="{FF2B5EF4-FFF2-40B4-BE49-F238E27FC236}">
                <a16:creationId xmlns:a16="http://schemas.microsoft.com/office/drawing/2014/main" id="{E2D5CD90-8031-226A-D260-3AA19D458F5C}"/>
              </a:ext>
            </a:extLst>
          </p:cNvPr>
          <p:cNvGraphicFramePr/>
          <p:nvPr>
            <p:extLst>
              <p:ext uri="{D42A27DB-BD31-4B8C-83A1-F6EECF244321}">
                <p14:modId xmlns:p14="http://schemas.microsoft.com/office/powerpoint/2010/main" val="2482806939"/>
              </p:ext>
            </p:extLst>
          </p:nvPr>
        </p:nvGraphicFramePr>
        <p:xfrm>
          <a:off x="1266264" y="1473549"/>
          <a:ext cx="9659471" cy="4022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0894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227281-3641-ABD9-2CB1-4DED2A53D88A}"/>
              </a:ext>
            </a:extLst>
          </p:cNvPr>
          <p:cNvSpPr/>
          <p:nvPr/>
        </p:nvSpPr>
        <p:spPr>
          <a:xfrm>
            <a:off x="81278" y="111760"/>
            <a:ext cx="121907"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069C93D-EB88-A037-D877-74F4517BD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21" y="338004"/>
            <a:ext cx="548640" cy="586776"/>
          </a:xfrm>
          <a:prstGeom prst="rect">
            <a:avLst/>
          </a:prstGeom>
        </p:spPr>
      </p:pic>
      <p:sp>
        <p:nvSpPr>
          <p:cNvPr id="8" name="Rectangle 7">
            <a:extLst>
              <a:ext uri="{FF2B5EF4-FFF2-40B4-BE49-F238E27FC236}">
                <a16:creationId xmlns:a16="http://schemas.microsoft.com/office/drawing/2014/main" id="{D340A644-AC0C-5D7E-4403-29E600541F7F}"/>
              </a:ext>
            </a:extLst>
          </p:cNvPr>
          <p:cNvSpPr/>
          <p:nvPr/>
        </p:nvSpPr>
        <p:spPr>
          <a:xfrm flipH="1">
            <a:off x="248904" y="111760"/>
            <a:ext cx="45719"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6AC1C208-6AFF-45C1-4B49-AD9BAC436B77}"/>
              </a:ext>
            </a:extLst>
          </p:cNvPr>
          <p:cNvSpPr>
            <a:spLocks noGrp="1"/>
          </p:cNvSpPr>
          <p:nvPr>
            <p:ph type="sldNum" sz="quarter" idx="12"/>
          </p:nvPr>
        </p:nvSpPr>
        <p:spPr/>
        <p:txBody>
          <a:bodyPr/>
          <a:lstStyle/>
          <a:p>
            <a:fld id="{29AB8AE9-3AAD-4672-8BB7-5EF64E3D0B7F}" type="slidenum">
              <a:rPr lang="en-IN" smtClean="0"/>
              <a:t>5</a:t>
            </a:fld>
            <a:endParaRPr lang="en-IN"/>
          </a:p>
        </p:txBody>
      </p:sp>
      <p:graphicFrame>
        <p:nvGraphicFramePr>
          <p:cNvPr id="2" name="Diagram 1">
            <a:extLst>
              <a:ext uri="{FF2B5EF4-FFF2-40B4-BE49-F238E27FC236}">
                <a16:creationId xmlns:a16="http://schemas.microsoft.com/office/drawing/2014/main" id="{D36B50CD-957B-3560-EEDD-A601C7698F61}"/>
              </a:ext>
            </a:extLst>
          </p:cNvPr>
          <p:cNvGraphicFramePr/>
          <p:nvPr>
            <p:extLst>
              <p:ext uri="{D42A27DB-BD31-4B8C-83A1-F6EECF244321}">
                <p14:modId xmlns:p14="http://schemas.microsoft.com/office/powerpoint/2010/main" val="1703926025"/>
              </p:ext>
            </p:extLst>
          </p:nvPr>
        </p:nvGraphicFramePr>
        <p:xfrm>
          <a:off x="3454017" y="1375659"/>
          <a:ext cx="5283965" cy="4106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6C6DF50-0C74-3CA7-7EB3-3BC096F1F9E7}"/>
              </a:ext>
            </a:extLst>
          </p:cNvPr>
          <p:cNvSpPr txBox="1"/>
          <p:nvPr/>
        </p:nvSpPr>
        <p:spPr>
          <a:xfrm>
            <a:off x="5460089" y="338004"/>
            <a:ext cx="1271823" cy="769441"/>
          </a:xfrm>
          <a:prstGeom prst="rect">
            <a:avLst/>
          </a:prstGeom>
          <a:noFill/>
        </p:spPr>
        <p:txBody>
          <a:bodyPr wrap="none" rtlCol="0">
            <a:spAutoFit/>
          </a:bodyPr>
          <a:lstStyle/>
          <a:p>
            <a:pPr algn="ctr"/>
            <a:r>
              <a:rPr lang="en-IN" sz="4400" u="sng" dirty="0">
                <a:solidFill>
                  <a:schemeClr val="accent1">
                    <a:lumMod val="75000"/>
                  </a:schemeClr>
                </a:solidFill>
              </a:rPr>
              <a:t>IDEA</a:t>
            </a:r>
          </a:p>
        </p:txBody>
      </p:sp>
    </p:spTree>
    <p:extLst>
      <p:ext uri="{BB962C8B-B14F-4D97-AF65-F5344CB8AC3E}">
        <p14:creationId xmlns:p14="http://schemas.microsoft.com/office/powerpoint/2010/main" val="335173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227281-3641-ABD9-2CB1-4DED2A53D88A}"/>
              </a:ext>
            </a:extLst>
          </p:cNvPr>
          <p:cNvSpPr/>
          <p:nvPr/>
        </p:nvSpPr>
        <p:spPr>
          <a:xfrm>
            <a:off x="81278" y="111760"/>
            <a:ext cx="121907"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069C93D-EB88-A037-D877-74F4517BD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21" y="338004"/>
            <a:ext cx="548640" cy="586776"/>
          </a:xfrm>
          <a:prstGeom prst="rect">
            <a:avLst/>
          </a:prstGeom>
        </p:spPr>
      </p:pic>
      <p:sp>
        <p:nvSpPr>
          <p:cNvPr id="8" name="Rectangle 7">
            <a:extLst>
              <a:ext uri="{FF2B5EF4-FFF2-40B4-BE49-F238E27FC236}">
                <a16:creationId xmlns:a16="http://schemas.microsoft.com/office/drawing/2014/main" id="{D340A644-AC0C-5D7E-4403-29E600541F7F}"/>
              </a:ext>
            </a:extLst>
          </p:cNvPr>
          <p:cNvSpPr/>
          <p:nvPr/>
        </p:nvSpPr>
        <p:spPr>
          <a:xfrm flipH="1">
            <a:off x="248904" y="111760"/>
            <a:ext cx="45719"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6AC1C208-6AFF-45C1-4B49-AD9BAC436B77}"/>
              </a:ext>
            </a:extLst>
          </p:cNvPr>
          <p:cNvSpPr>
            <a:spLocks noGrp="1"/>
          </p:cNvSpPr>
          <p:nvPr>
            <p:ph type="sldNum" sz="quarter" idx="12"/>
          </p:nvPr>
        </p:nvSpPr>
        <p:spPr/>
        <p:txBody>
          <a:bodyPr/>
          <a:lstStyle/>
          <a:p>
            <a:fld id="{29AB8AE9-3AAD-4672-8BB7-5EF64E3D0B7F}" type="slidenum">
              <a:rPr lang="en-IN" smtClean="0"/>
              <a:t>6</a:t>
            </a:fld>
            <a:endParaRPr lang="en-IN"/>
          </a:p>
        </p:txBody>
      </p:sp>
      <p:sp>
        <p:nvSpPr>
          <p:cNvPr id="2" name="TextBox 1">
            <a:extLst>
              <a:ext uri="{FF2B5EF4-FFF2-40B4-BE49-F238E27FC236}">
                <a16:creationId xmlns:a16="http://schemas.microsoft.com/office/drawing/2014/main" id="{63A032AE-42D8-17EC-1490-3673C858E3F9}"/>
              </a:ext>
            </a:extLst>
          </p:cNvPr>
          <p:cNvSpPr txBox="1"/>
          <p:nvPr/>
        </p:nvSpPr>
        <p:spPr>
          <a:xfrm>
            <a:off x="4780096" y="338004"/>
            <a:ext cx="2631811" cy="769441"/>
          </a:xfrm>
          <a:prstGeom prst="rect">
            <a:avLst/>
          </a:prstGeom>
          <a:noFill/>
        </p:spPr>
        <p:txBody>
          <a:bodyPr wrap="none" rtlCol="0">
            <a:spAutoFit/>
          </a:bodyPr>
          <a:lstStyle/>
          <a:p>
            <a:pPr algn="ctr"/>
            <a:r>
              <a:rPr lang="en-IN" sz="4400" u="sng" dirty="0">
                <a:solidFill>
                  <a:srgbClr val="00AFE9"/>
                </a:solidFill>
              </a:rPr>
              <a:t>OBJECTIVE</a:t>
            </a:r>
          </a:p>
        </p:txBody>
      </p:sp>
      <p:sp>
        <p:nvSpPr>
          <p:cNvPr id="3" name="TextBox 2">
            <a:extLst>
              <a:ext uri="{FF2B5EF4-FFF2-40B4-BE49-F238E27FC236}">
                <a16:creationId xmlns:a16="http://schemas.microsoft.com/office/drawing/2014/main" id="{E90DE966-D46D-8339-0371-629998BEC981}"/>
              </a:ext>
            </a:extLst>
          </p:cNvPr>
          <p:cNvSpPr txBox="1"/>
          <p:nvPr/>
        </p:nvSpPr>
        <p:spPr>
          <a:xfrm>
            <a:off x="735404" y="1442380"/>
            <a:ext cx="10873890" cy="4524315"/>
          </a:xfrm>
          <a:prstGeom prst="rect">
            <a:avLst/>
          </a:prstGeom>
          <a:noFill/>
        </p:spPr>
        <p:txBody>
          <a:bodyPr wrap="square" rtlCol="0">
            <a:spAutoFit/>
          </a:bodyPr>
          <a:lstStyle/>
          <a:p>
            <a:pPr algn="just"/>
            <a:r>
              <a:rPr lang="en-US" dirty="0">
                <a:solidFill>
                  <a:schemeClr val="accent1">
                    <a:lumMod val="75000"/>
                  </a:schemeClr>
                </a:solidFill>
              </a:rPr>
              <a:t>The objective of customer onboarding is to create a positive first impression and ensure that new customers have a smooth and successful experience with your product or service. </a:t>
            </a:r>
          </a:p>
          <a:p>
            <a:pPr algn="just"/>
            <a:r>
              <a:rPr lang="en-US" dirty="0">
                <a:solidFill>
                  <a:schemeClr val="accent1">
                    <a:lumMod val="75000"/>
                  </a:schemeClr>
                </a:solidFill>
              </a:rPr>
              <a:t>This process typically involves guiding customers through the initial steps of using your product or service, educating them on its features and benefits, and answering any questions or concerns they may have. The ultimate goal is to help customers achieve their desired outcomes and build a long-term relationship with your business. Effective customer onboarding can lead to higher customer satisfaction, increased retention, and ultimately, improved business performance.</a:t>
            </a:r>
          </a:p>
          <a:p>
            <a:pPr algn="just"/>
            <a:endParaRPr lang="en-US" dirty="0">
              <a:solidFill>
                <a:schemeClr val="accent1">
                  <a:lumMod val="75000"/>
                </a:schemeClr>
              </a:solidFill>
            </a:endParaRPr>
          </a:p>
          <a:p>
            <a:pPr algn="just"/>
            <a:endParaRPr lang="en-US" dirty="0">
              <a:solidFill>
                <a:schemeClr val="accent1">
                  <a:lumMod val="75000"/>
                </a:schemeClr>
              </a:solidFill>
            </a:endParaRPr>
          </a:p>
          <a:p>
            <a:pPr algn="just"/>
            <a:endParaRPr lang="en-US" dirty="0">
              <a:solidFill>
                <a:schemeClr val="accent1">
                  <a:lumMod val="75000"/>
                </a:schemeClr>
              </a:solidFill>
            </a:endParaRPr>
          </a:p>
          <a:p>
            <a:pPr algn="just"/>
            <a:r>
              <a:rPr lang="en-US" b="1" u="sng" dirty="0">
                <a:solidFill>
                  <a:schemeClr val="accent1">
                    <a:lumMod val="75000"/>
                  </a:schemeClr>
                </a:solidFill>
              </a:rPr>
              <a:t>Other objectives:-</a:t>
            </a:r>
          </a:p>
          <a:p>
            <a:pPr algn="just"/>
            <a:endParaRPr lang="en-US" b="1" u="sng" dirty="0">
              <a:solidFill>
                <a:schemeClr val="accent1">
                  <a:lumMod val="75000"/>
                </a:schemeClr>
              </a:solidFill>
            </a:endParaRPr>
          </a:p>
          <a:p>
            <a:pPr marL="285750" indent="-285750" algn="just">
              <a:buFont typeface="Wingdings" panose="05000000000000000000" pitchFamily="2" charset="2"/>
              <a:buChar char="Ø"/>
            </a:pPr>
            <a:r>
              <a:rPr lang="en-IN" b="0" i="0" dirty="0">
                <a:solidFill>
                  <a:schemeClr val="accent1">
                    <a:lumMod val="75000"/>
                  </a:schemeClr>
                </a:solidFill>
                <a:effectLst/>
                <a:latin typeface="Söhne"/>
              </a:rPr>
              <a:t>Reducing customer churn</a:t>
            </a:r>
            <a:endParaRPr lang="en-US" b="0" i="0" dirty="0">
              <a:solidFill>
                <a:schemeClr val="accent1">
                  <a:lumMod val="75000"/>
                </a:schemeClr>
              </a:solidFill>
              <a:effectLst/>
              <a:latin typeface="Söhne"/>
            </a:endParaRPr>
          </a:p>
          <a:p>
            <a:pPr marL="285750" indent="-285750" algn="just">
              <a:buFont typeface="Wingdings" panose="05000000000000000000" pitchFamily="2" charset="2"/>
              <a:buChar char="Ø"/>
            </a:pPr>
            <a:r>
              <a:rPr lang="en-IN" b="0" i="0" dirty="0">
                <a:solidFill>
                  <a:schemeClr val="accent1">
                    <a:lumMod val="75000"/>
                  </a:schemeClr>
                </a:solidFill>
                <a:effectLst/>
                <a:latin typeface="Söhne"/>
              </a:rPr>
              <a:t>Increasing customer satisfaction</a:t>
            </a:r>
            <a:endParaRPr lang="en-US" dirty="0">
              <a:solidFill>
                <a:schemeClr val="accent1">
                  <a:lumMod val="75000"/>
                </a:schemeClr>
              </a:solidFill>
              <a:latin typeface="Söhne"/>
            </a:endParaRPr>
          </a:p>
          <a:p>
            <a:pPr marL="285750" indent="-285750" algn="just">
              <a:buFont typeface="Wingdings" panose="05000000000000000000" pitchFamily="2" charset="2"/>
              <a:buChar char="Ø"/>
            </a:pPr>
            <a:r>
              <a:rPr lang="en-IN" b="0" i="0" dirty="0">
                <a:solidFill>
                  <a:schemeClr val="accent1">
                    <a:lumMod val="75000"/>
                  </a:schemeClr>
                </a:solidFill>
                <a:effectLst/>
                <a:latin typeface="Söhne"/>
              </a:rPr>
              <a:t>Accelerating time to value</a:t>
            </a:r>
            <a:endParaRPr lang="en-US" b="0" i="0" dirty="0">
              <a:solidFill>
                <a:schemeClr val="accent1">
                  <a:lumMod val="75000"/>
                </a:schemeClr>
              </a:solidFill>
              <a:effectLst/>
              <a:latin typeface="Söhne"/>
            </a:endParaRPr>
          </a:p>
          <a:p>
            <a:pPr marL="285750" indent="-285750" algn="just">
              <a:buFont typeface="Wingdings" panose="05000000000000000000" pitchFamily="2" charset="2"/>
              <a:buChar char="Ø"/>
            </a:pPr>
            <a:r>
              <a:rPr lang="en-IN" b="0" i="0" dirty="0">
                <a:solidFill>
                  <a:schemeClr val="accent1">
                    <a:lumMod val="75000"/>
                  </a:schemeClr>
                </a:solidFill>
                <a:effectLst/>
                <a:latin typeface="Söhne"/>
              </a:rPr>
              <a:t>Gathering feedback</a:t>
            </a:r>
            <a:endParaRPr lang="en-IN" dirty="0">
              <a:solidFill>
                <a:schemeClr val="accent1">
                  <a:lumMod val="75000"/>
                </a:schemeClr>
              </a:solidFill>
            </a:endParaRPr>
          </a:p>
        </p:txBody>
      </p:sp>
    </p:spTree>
    <p:extLst>
      <p:ext uri="{BB962C8B-B14F-4D97-AF65-F5344CB8AC3E}">
        <p14:creationId xmlns:p14="http://schemas.microsoft.com/office/powerpoint/2010/main" val="79502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227281-3641-ABD9-2CB1-4DED2A53D88A}"/>
              </a:ext>
            </a:extLst>
          </p:cNvPr>
          <p:cNvSpPr/>
          <p:nvPr/>
        </p:nvSpPr>
        <p:spPr>
          <a:xfrm>
            <a:off x="81278" y="111760"/>
            <a:ext cx="121907"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069C93D-EB88-A037-D877-74F4517BD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21" y="338004"/>
            <a:ext cx="548640" cy="586776"/>
          </a:xfrm>
          <a:prstGeom prst="rect">
            <a:avLst/>
          </a:prstGeom>
        </p:spPr>
      </p:pic>
      <p:sp>
        <p:nvSpPr>
          <p:cNvPr id="8" name="Rectangle 7">
            <a:extLst>
              <a:ext uri="{FF2B5EF4-FFF2-40B4-BE49-F238E27FC236}">
                <a16:creationId xmlns:a16="http://schemas.microsoft.com/office/drawing/2014/main" id="{D340A644-AC0C-5D7E-4403-29E600541F7F}"/>
              </a:ext>
            </a:extLst>
          </p:cNvPr>
          <p:cNvSpPr/>
          <p:nvPr/>
        </p:nvSpPr>
        <p:spPr>
          <a:xfrm flipH="1">
            <a:off x="248904" y="111760"/>
            <a:ext cx="45719"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6AC1C208-6AFF-45C1-4B49-AD9BAC436B77}"/>
              </a:ext>
            </a:extLst>
          </p:cNvPr>
          <p:cNvSpPr>
            <a:spLocks noGrp="1"/>
          </p:cNvSpPr>
          <p:nvPr>
            <p:ph type="sldNum" sz="quarter" idx="12"/>
          </p:nvPr>
        </p:nvSpPr>
        <p:spPr/>
        <p:txBody>
          <a:bodyPr/>
          <a:lstStyle/>
          <a:p>
            <a:fld id="{29AB8AE9-3AAD-4672-8BB7-5EF64E3D0B7F}" type="slidenum">
              <a:rPr lang="en-IN" smtClean="0"/>
              <a:t>7</a:t>
            </a:fld>
            <a:endParaRPr lang="en-IN"/>
          </a:p>
        </p:txBody>
      </p:sp>
      <p:sp>
        <p:nvSpPr>
          <p:cNvPr id="2" name="TextBox 1">
            <a:extLst>
              <a:ext uri="{FF2B5EF4-FFF2-40B4-BE49-F238E27FC236}">
                <a16:creationId xmlns:a16="http://schemas.microsoft.com/office/drawing/2014/main" id="{63A032AE-42D8-17EC-1490-3673C858E3F9}"/>
              </a:ext>
            </a:extLst>
          </p:cNvPr>
          <p:cNvSpPr txBox="1"/>
          <p:nvPr/>
        </p:nvSpPr>
        <p:spPr>
          <a:xfrm>
            <a:off x="3892546" y="338004"/>
            <a:ext cx="4406912" cy="769441"/>
          </a:xfrm>
          <a:prstGeom prst="rect">
            <a:avLst/>
          </a:prstGeom>
          <a:noFill/>
        </p:spPr>
        <p:txBody>
          <a:bodyPr wrap="none" rtlCol="0">
            <a:spAutoFit/>
          </a:bodyPr>
          <a:lstStyle/>
          <a:p>
            <a:pPr algn="ctr"/>
            <a:r>
              <a:rPr lang="en-IN" sz="4400" u="sng" dirty="0">
                <a:solidFill>
                  <a:srgbClr val="00AFE9"/>
                </a:solidFill>
              </a:rPr>
              <a:t>IMPLEMENTATION</a:t>
            </a:r>
          </a:p>
        </p:txBody>
      </p:sp>
      <p:sp>
        <p:nvSpPr>
          <p:cNvPr id="3" name="TextBox 2">
            <a:extLst>
              <a:ext uri="{FF2B5EF4-FFF2-40B4-BE49-F238E27FC236}">
                <a16:creationId xmlns:a16="http://schemas.microsoft.com/office/drawing/2014/main" id="{D7C1423A-8265-F15D-4377-9E60DC94E04F}"/>
              </a:ext>
            </a:extLst>
          </p:cNvPr>
          <p:cNvSpPr txBox="1"/>
          <p:nvPr/>
        </p:nvSpPr>
        <p:spPr>
          <a:xfrm>
            <a:off x="673099" y="1107445"/>
            <a:ext cx="10845802" cy="507831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accent1">
                    <a:lumMod val="75000"/>
                  </a:schemeClr>
                </a:solidFill>
                <a:effectLst/>
                <a:latin typeface="Söhne"/>
              </a:rPr>
              <a:t>Define your customer onboarding goals and objectives: Start by identifying what you want to achieve with your onboarding process.</a:t>
            </a:r>
          </a:p>
          <a:p>
            <a:endParaRPr lang="en-US" b="0" i="0" dirty="0">
              <a:solidFill>
                <a:schemeClr val="accent1">
                  <a:lumMod val="75000"/>
                </a:schemeClr>
              </a:solidFill>
              <a:effectLst/>
              <a:latin typeface="Söhne"/>
            </a:endParaRPr>
          </a:p>
          <a:p>
            <a:pPr marL="285750" indent="-285750">
              <a:buFont typeface="Arial" panose="020B0604020202020204" pitchFamily="34" charset="0"/>
              <a:buChar char="•"/>
            </a:pPr>
            <a:r>
              <a:rPr lang="en-US" b="0" i="0" dirty="0">
                <a:solidFill>
                  <a:schemeClr val="accent1">
                    <a:lumMod val="75000"/>
                  </a:schemeClr>
                </a:solidFill>
                <a:effectLst/>
                <a:latin typeface="Söhne"/>
              </a:rPr>
              <a:t>Map out the customer journey: Develop a detailed understanding of the customer journey, from initial sign-up to ongoing usage and beyond. </a:t>
            </a:r>
          </a:p>
          <a:p>
            <a:endParaRPr lang="en-US" dirty="0">
              <a:solidFill>
                <a:schemeClr val="accent1">
                  <a:lumMod val="75000"/>
                </a:schemeClr>
              </a:solidFill>
              <a:latin typeface="Söhne"/>
            </a:endParaRPr>
          </a:p>
          <a:p>
            <a:pPr marL="285750" indent="-285750">
              <a:buFont typeface="Arial" panose="020B0604020202020204" pitchFamily="34" charset="0"/>
              <a:buChar char="•"/>
            </a:pPr>
            <a:r>
              <a:rPr lang="en-US" b="0" i="0" dirty="0">
                <a:solidFill>
                  <a:schemeClr val="accent1">
                    <a:lumMod val="75000"/>
                  </a:schemeClr>
                </a:solidFill>
                <a:effectLst/>
                <a:latin typeface="Söhne"/>
              </a:rPr>
              <a:t>Develop an onboarding plan: Based on your goals and customer journey, create a detailed onboarding plan that outlines the specific steps and actions that need to be taken to ensure a successful onboarding experience.</a:t>
            </a:r>
          </a:p>
          <a:p>
            <a:endParaRPr lang="en-US" b="0" i="0" dirty="0">
              <a:solidFill>
                <a:schemeClr val="accent1">
                  <a:lumMod val="75000"/>
                </a:schemeClr>
              </a:solidFill>
              <a:effectLst/>
              <a:latin typeface="Söhne"/>
            </a:endParaRPr>
          </a:p>
          <a:p>
            <a:pPr marL="285750" indent="-285750">
              <a:buFont typeface="Arial" panose="020B0604020202020204" pitchFamily="34" charset="0"/>
              <a:buChar char="•"/>
            </a:pPr>
            <a:r>
              <a:rPr lang="en-US" b="0" i="0" dirty="0">
                <a:solidFill>
                  <a:schemeClr val="accent1">
                    <a:lumMod val="75000"/>
                  </a:schemeClr>
                </a:solidFill>
                <a:effectLst/>
                <a:latin typeface="Söhne"/>
              </a:rPr>
              <a:t>Create onboarding materials: Develop a range of onboarding materials that are designed to educate and support customers throughout the onboarding process. This could include product tutorials, user guides, FAQs, or video tutorials.</a:t>
            </a:r>
          </a:p>
          <a:p>
            <a:endParaRPr lang="en-US" b="0" i="0" dirty="0">
              <a:solidFill>
                <a:schemeClr val="accent1">
                  <a:lumMod val="75000"/>
                </a:schemeClr>
              </a:solidFill>
              <a:effectLst/>
              <a:latin typeface="Söhne"/>
            </a:endParaRPr>
          </a:p>
          <a:p>
            <a:pPr marL="285750" indent="-285750">
              <a:buFont typeface="Arial" panose="020B0604020202020204" pitchFamily="34" charset="0"/>
              <a:buChar char="•"/>
            </a:pPr>
            <a:r>
              <a:rPr lang="en-US" b="0" i="0" dirty="0">
                <a:solidFill>
                  <a:schemeClr val="accent1">
                    <a:lumMod val="75000"/>
                  </a:schemeClr>
                </a:solidFill>
                <a:effectLst/>
                <a:latin typeface="Söhne"/>
              </a:rPr>
              <a:t>Assign roles and responsibilities: Identify who will be responsible for delivering each aspect of the onboarding process, and ensure that everyone involved understands their role and responsibilities.</a:t>
            </a:r>
          </a:p>
          <a:p>
            <a:endParaRPr lang="en-US" b="0" i="0" dirty="0">
              <a:solidFill>
                <a:schemeClr val="accent1">
                  <a:lumMod val="75000"/>
                </a:schemeClr>
              </a:solidFill>
              <a:effectLst/>
              <a:latin typeface="Söhne"/>
            </a:endParaRPr>
          </a:p>
          <a:p>
            <a:pPr marL="285750" indent="-285750">
              <a:buFont typeface="Arial" panose="020B0604020202020204" pitchFamily="34" charset="0"/>
              <a:buChar char="•"/>
            </a:pPr>
            <a:r>
              <a:rPr lang="en-US" b="0" i="0" dirty="0">
                <a:solidFill>
                  <a:schemeClr val="accent1">
                    <a:lumMod val="75000"/>
                  </a:schemeClr>
                </a:solidFill>
                <a:effectLst/>
                <a:latin typeface="Söhne"/>
              </a:rPr>
              <a:t>Monitor and measure success: Regularly monitor and measure the success of your onboarding process using metrics such as customer satisfaction, time to value, and churn rate.</a:t>
            </a:r>
            <a:endParaRPr lang="en-IN" dirty="0">
              <a:solidFill>
                <a:schemeClr val="accent1">
                  <a:lumMod val="75000"/>
                </a:schemeClr>
              </a:solidFill>
            </a:endParaRPr>
          </a:p>
        </p:txBody>
      </p:sp>
    </p:spTree>
    <p:extLst>
      <p:ext uri="{BB962C8B-B14F-4D97-AF65-F5344CB8AC3E}">
        <p14:creationId xmlns:p14="http://schemas.microsoft.com/office/powerpoint/2010/main" val="146008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227281-3641-ABD9-2CB1-4DED2A53D88A}"/>
              </a:ext>
            </a:extLst>
          </p:cNvPr>
          <p:cNvSpPr/>
          <p:nvPr/>
        </p:nvSpPr>
        <p:spPr>
          <a:xfrm>
            <a:off x="81278" y="111760"/>
            <a:ext cx="121907"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069C93D-EB88-A037-D877-74F4517BD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21" y="338004"/>
            <a:ext cx="548640" cy="586776"/>
          </a:xfrm>
          <a:prstGeom prst="rect">
            <a:avLst/>
          </a:prstGeom>
        </p:spPr>
      </p:pic>
      <p:sp>
        <p:nvSpPr>
          <p:cNvPr id="8" name="Rectangle 7">
            <a:extLst>
              <a:ext uri="{FF2B5EF4-FFF2-40B4-BE49-F238E27FC236}">
                <a16:creationId xmlns:a16="http://schemas.microsoft.com/office/drawing/2014/main" id="{D340A644-AC0C-5D7E-4403-29E600541F7F}"/>
              </a:ext>
            </a:extLst>
          </p:cNvPr>
          <p:cNvSpPr/>
          <p:nvPr/>
        </p:nvSpPr>
        <p:spPr>
          <a:xfrm flipH="1">
            <a:off x="248904" y="111760"/>
            <a:ext cx="45719"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6AC1C208-6AFF-45C1-4B49-AD9BAC436B77}"/>
              </a:ext>
            </a:extLst>
          </p:cNvPr>
          <p:cNvSpPr>
            <a:spLocks noGrp="1"/>
          </p:cNvSpPr>
          <p:nvPr>
            <p:ph type="sldNum" sz="quarter" idx="12"/>
          </p:nvPr>
        </p:nvSpPr>
        <p:spPr/>
        <p:txBody>
          <a:bodyPr/>
          <a:lstStyle/>
          <a:p>
            <a:fld id="{29AB8AE9-3AAD-4672-8BB7-5EF64E3D0B7F}" type="slidenum">
              <a:rPr lang="en-IN" smtClean="0"/>
              <a:t>8</a:t>
            </a:fld>
            <a:endParaRPr lang="en-IN"/>
          </a:p>
        </p:txBody>
      </p:sp>
      <p:sp>
        <p:nvSpPr>
          <p:cNvPr id="2" name="TextBox 1">
            <a:extLst>
              <a:ext uri="{FF2B5EF4-FFF2-40B4-BE49-F238E27FC236}">
                <a16:creationId xmlns:a16="http://schemas.microsoft.com/office/drawing/2014/main" id="{63A032AE-42D8-17EC-1490-3673C858E3F9}"/>
              </a:ext>
            </a:extLst>
          </p:cNvPr>
          <p:cNvSpPr txBox="1"/>
          <p:nvPr/>
        </p:nvSpPr>
        <p:spPr>
          <a:xfrm>
            <a:off x="4488446" y="338004"/>
            <a:ext cx="3215112" cy="769441"/>
          </a:xfrm>
          <a:prstGeom prst="rect">
            <a:avLst/>
          </a:prstGeom>
          <a:noFill/>
        </p:spPr>
        <p:txBody>
          <a:bodyPr wrap="none" rtlCol="0">
            <a:spAutoFit/>
          </a:bodyPr>
          <a:lstStyle/>
          <a:p>
            <a:pPr algn="ctr"/>
            <a:r>
              <a:rPr lang="en-IN" sz="4400" u="sng" dirty="0">
                <a:solidFill>
                  <a:srgbClr val="00AFE9"/>
                </a:solidFill>
              </a:rPr>
              <a:t>APPLICATION</a:t>
            </a:r>
          </a:p>
        </p:txBody>
      </p:sp>
      <p:sp>
        <p:nvSpPr>
          <p:cNvPr id="3" name="TextBox 2">
            <a:extLst>
              <a:ext uri="{FF2B5EF4-FFF2-40B4-BE49-F238E27FC236}">
                <a16:creationId xmlns:a16="http://schemas.microsoft.com/office/drawing/2014/main" id="{AF23D059-5EEE-0B42-FA62-1ECCB0CC7924}"/>
              </a:ext>
            </a:extLst>
          </p:cNvPr>
          <p:cNvSpPr txBox="1"/>
          <p:nvPr/>
        </p:nvSpPr>
        <p:spPr>
          <a:xfrm>
            <a:off x="537882" y="1222722"/>
            <a:ext cx="11116236" cy="4524315"/>
          </a:xfrm>
          <a:prstGeom prst="rect">
            <a:avLst/>
          </a:prstGeom>
          <a:noFill/>
        </p:spPr>
        <p:txBody>
          <a:bodyPr wrap="square" rtlCol="0">
            <a:spAutoFit/>
          </a:bodyPr>
          <a:lstStyle/>
          <a:p>
            <a:pPr algn="just"/>
            <a:r>
              <a:rPr lang="en-US" b="0" i="0" dirty="0">
                <a:solidFill>
                  <a:schemeClr val="accent1">
                    <a:lumMod val="75000"/>
                  </a:schemeClr>
                </a:solidFill>
                <a:effectLst/>
                <a:latin typeface="Söhne"/>
              </a:rPr>
              <a:t>Customer onboarding can be applied in a wide range of industries and contexts, including:</a:t>
            </a:r>
          </a:p>
          <a:p>
            <a:pPr algn="just"/>
            <a:endParaRPr lang="en-US" b="0" i="0" dirty="0">
              <a:solidFill>
                <a:schemeClr val="accent1">
                  <a:lumMod val="75000"/>
                </a:schemeClr>
              </a:solidFill>
              <a:effectLst/>
              <a:latin typeface="Söhne"/>
            </a:endParaRPr>
          </a:p>
          <a:p>
            <a:pPr marL="285750" indent="-285750" algn="just">
              <a:buFont typeface="Wingdings" panose="05000000000000000000" pitchFamily="2" charset="2"/>
              <a:buChar char="v"/>
            </a:pPr>
            <a:r>
              <a:rPr lang="en-US" b="1" i="0" dirty="0">
                <a:solidFill>
                  <a:schemeClr val="accent1">
                    <a:lumMod val="75000"/>
                  </a:schemeClr>
                </a:solidFill>
                <a:effectLst/>
                <a:latin typeface="Söhne"/>
              </a:rPr>
              <a:t>Software as a Service (SaaS) companies</a:t>
            </a:r>
            <a:r>
              <a:rPr lang="en-US" b="0" i="0" dirty="0">
                <a:solidFill>
                  <a:schemeClr val="accent1">
                    <a:lumMod val="75000"/>
                  </a:schemeClr>
                </a:solidFill>
                <a:effectLst/>
                <a:latin typeface="Söhne"/>
              </a:rPr>
              <a:t>: SaaS companies can use onboarding to help new customers get up to speed with their software quickly, reducing churn and accelerating time to value.</a:t>
            </a:r>
          </a:p>
          <a:p>
            <a:pPr marL="285750" indent="-285750" algn="just">
              <a:buFont typeface="Wingdings" panose="05000000000000000000" pitchFamily="2" charset="2"/>
              <a:buChar char="v"/>
            </a:pPr>
            <a:endParaRPr lang="en-US" b="0" i="0" dirty="0">
              <a:solidFill>
                <a:schemeClr val="accent1">
                  <a:lumMod val="75000"/>
                </a:schemeClr>
              </a:solidFill>
              <a:effectLst/>
              <a:latin typeface="Söhne"/>
            </a:endParaRPr>
          </a:p>
          <a:p>
            <a:pPr marL="285750" indent="-285750" algn="just">
              <a:buFont typeface="Wingdings" panose="05000000000000000000" pitchFamily="2" charset="2"/>
              <a:buChar char="v"/>
            </a:pPr>
            <a:r>
              <a:rPr lang="en-US" b="1" i="0" dirty="0">
                <a:solidFill>
                  <a:schemeClr val="accent1">
                    <a:lumMod val="75000"/>
                  </a:schemeClr>
                </a:solidFill>
                <a:effectLst/>
                <a:latin typeface="Söhne"/>
              </a:rPr>
              <a:t>E-commerce businesses</a:t>
            </a:r>
            <a:r>
              <a:rPr lang="en-US" b="0" i="0" dirty="0">
                <a:solidFill>
                  <a:schemeClr val="accent1">
                    <a:lumMod val="75000"/>
                  </a:schemeClr>
                </a:solidFill>
                <a:effectLst/>
                <a:latin typeface="Söhne"/>
              </a:rPr>
              <a:t>: E-commerce companies can use onboarding to help new customers understand their product offerings, learn about the buying process, and feel confident in their purchases.</a:t>
            </a:r>
          </a:p>
          <a:p>
            <a:pPr marL="285750" indent="-285750" algn="just">
              <a:buFont typeface="Wingdings" panose="05000000000000000000" pitchFamily="2" charset="2"/>
              <a:buChar char="v"/>
            </a:pPr>
            <a:endParaRPr lang="en-US" b="0" i="0" dirty="0">
              <a:solidFill>
                <a:schemeClr val="accent1">
                  <a:lumMod val="75000"/>
                </a:schemeClr>
              </a:solidFill>
              <a:effectLst/>
              <a:latin typeface="Söhne"/>
            </a:endParaRPr>
          </a:p>
          <a:p>
            <a:pPr marL="285750" indent="-285750" algn="just">
              <a:buFont typeface="Wingdings" panose="05000000000000000000" pitchFamily="2" charset="2"/>
              <a:buChar char="v"/>
            </a:pPr>
            <a:r>
              <a:rPr lang="en-US" b="1" i="0" dirty="0">
                <a:solidFill>
                  <a:schemeClr val="accent1">
                    <a:lumMod val="75000"/>
                  </a:schemeClr>
                </a:solidFill>
                <a:effectLst/>
                <a:latin typeface="Söhne"/>
              </a:rPr>
              <a:t>Financial services</a:t>
            </a:r>
            <a:r>
              <a:rPr lang="en-US" b="0" i="0" dirty="0">
                <a:solidFill>
                  <a:schemeClr val="accent1">
                    <a:lumMod val="75000"/>
                  </a:schemeClr>
                </a:solidFill>
                <a:effectLst/>
                <a:latin typeface="Söhne"/>
              </a:rPr>
              <a:t>: Financial services companies can use onboarding to help new customers understand their financial products and services, as well as any associated fees, charges, or requirements.</a:t>
            </a:r>
          </a:p>
          <a:p>
            <a:pPr marL="285750" indent="-285750" algn="just">
              <a:buFont typeface="Wingdings" panose="05000000000000000000" pitchFamily="2" charset="2"/>
              <a:buChar char="v"/>
            </a:pPr>
            <a:endParaRPr lang="en-US" b="0" i="0" dirty="0">
              <a:solidFill>
                <a:schemeClr val="accent1">
                  <a:lumMod val="75000"/>
                </a:schemeClr>
              </a:solidFill>
              <a:effectLst/>
              <a:latin typeface="Söhne"/>
            </a:endParaRPr>
          </a:p>
          <a:p>
            <a:pPr marL="285750" indent="-285750" algn="just">
              <a:buFont typeface="Wingdings" panose="05000000000000000000" pitchFamily="2" charset="2"/>
              <a:buChar char="v"/>
            </a:pPr>
            <a:r>
              <a:rPr lang="en-US" b="1" i="0" dirty="0">
                <a:solidFill>
                  <a:schemeClr val="accent1">
                    <a:lumMod val="75000"/>
                  </a:schemeClr>
                </a:solidFill>
                <a:effectLst/>
                <a:latin typeface="Söhne"/>
              </a:rPr>
              <a:t>Healthcare</a:t>
            </a:r>
            <a:r>
              <a:rPr lang="en-US" b="0" i="0" dirty="0">
                <a:solidFill>
                  <a:schemeClr val="accent1">
                    <a:lumMod val="75000"/>
                  </a:schemeClr>
                </a:solidFill>
                <a:effectLst/>
                <a:latin typeface="Söhne"/>
              </a:rPr>
              <a:t>: Healthcare providers can use onboarding to help new patients understand their medical conditions, treatment options, and care plans, as well as any necessary administrative procedures.</a:t>
            </a:r>
          </a:p>
          <a:p>
            <a:pPr marL="285750" indent="-285750" algn="just">
              <a:buFont typeface="Wingdings" panose="05000000000000000000" pitchFamily="2" charset="2"/>
              <a:buChar char="v"/>
            </a:pPr>
            <a:endParaRPr lang="en-US" b="0" i="0" dirty="0">
              <a:solidFill>
                <a:schemeClr val="accent1">
                  <a:lumMod val="75000"/>
                </a:schemeClr>
              </a:solidFill>
              <a:effectLst/>
              <a:latin typeface="Söhne"/>
            </a:endParaRPr>
          </a:p>
          <a:p>
            <a:pPr marL="285750" indent="-285750" algn="just">
              <a:buFont typeface="Wingdings" panose="05000000000000000000" pitchFamily="2" charset="2"/>
              <a:buChar char="v"/>
            </a:pPr>
            <a:r>
              <a:rPr lang="en-US" b="1" i="0" dirty="0">
                <a:solidFill>
                  <a:schemeClr val="accent1">
                    <a:lumMod val="75000"/>
                  </a:schemeClr>
                </a:solidFill>
                <a:effectLst/>
                <a:latin typeface="Söhne"/>
              </a:rPr>
              <a:t>Education</a:t>
            </a:r>
            <a:r>
              <a:rPr lang="en-US" b="0" i="0" dirty="0">
                <a:solidFill>
                  <a:schemeClr val="accent1">
                    <a:lumMod val="75000"/>
                  </a:schemeClr>
                </a:solidFill>
                <a:effectLst/>
                <a:latin typeface="Söhne"/>
              </a:rPr>
              <a:t>: Educational institutions can use onboarding to help new students understand the curriculum, expectations, and resources available to them, as well as any necessary administrative procedures.</a:t>
            </a:r>
          </a:p>
        </p:txBody>
      </p:sp>
    </p:spTree>
    <p:extLst>
      <p:ext uri="{BB962C8B-B14F-4D97-AF65-F5344CB8AC3E}">
        <p14:creationId xmlns:p14="http://schemas.microsoft.com/office/powerpoint/2010/main" val="274883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D52498-1300-1AE6-9AE8-C6C77F119051}"/>
              </a:ext>
            </a:extLst>
          </p:cNvPr>
          <p:cNvSpPr/>
          <p:nvPr/>
        </p:nvSpPr>
        <p:spPr>
          <a:xfrm>
            <a:off x="81278" y="111760"/>
            <a:ext cx="121907"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EB30578-11C0-6159-A4D0-7D484969D342}"/>
              </a:ext>
            </a:extLst>
          </p:cNvPr>
          <p:cNvSpPr/>
          <p:nvPr/>
        </p:nvSpPr>
        <p:spPr>
          <a:xfrm flipH="1">
            <a:off x="248904" y="111760"/>
            <a:ext cx="45719" cy="6746240"/>
          </a:xfrm>
          <a:prstGeom prst="rect">
            <a:avLst/>
          </a:prstGeom>
          <a:solidFill>
            <a:srgbClr val="00A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7BACBBDC-D633-9660-9F75-93BBBE3584E2}"/>
              </a:ext>
            </a:extLst>
          </p:cNvPr>
          <p:cNvSpPr>
            <a:spLocks noGrp="1"/>
          </p:cNvSpPr>
          <p:nvPr>
            <p:ph type="sldNum" sz="quarter" idx="12"/>
          </p:nvPr>
        </p:nvSpPr>
        <p:spPr/>
        <p:txBody>
          <a:bodyPr/>
          <a:lstStyle/>
          <a:p>
            <a:fld id="{29AB8AE9-3AAD-4672-8BB7-5EF64E3D0B7F}" type="slidenum">
              <a:rPr lang="en-IN" smtClean="0"/>
              <a:pPr/>
              <a:t>9</a:t>
            </a:fld>
            <a:endParaRPr lang="en-IN" dirty="0"/>
          </a:p>
        </p:txBody>
      </p:sp>
      <p:pic>
        <p:nvPicPr>
          <p:cNvPr id="6" name="Picture 5">
            <a:extLst>
              <a:ext uri="{FF2B5EF4-FFF2-40B4-BE49-F238E27FC236}">
                <a16:creationId xmlns:a16="http://schemas.microsoft.com/office/drawing/2014/main" id="{FF5267CF-915F-AF41-AB36-66D0B7284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21" y="338004"/>
            <a:ext cx="548640" cy="586776"/>
          </a:xfrm>
          <a:prstGeom prst="rect">
            <a:avLst/>
          </a:prstGeom>
        </p:spPr>
      </p:pic>
      <p:sp>
        <p:nvSpPr>
          <p:cNvPr id="8" name="TextBox 7">
            <a:extLst>
              <a:ext uri="{FF2B5EF4-FFF2-40B4-BE49-F238E27FC236}">
                <a16:creationId xmlns:a16="http://schemas.microsoft.com/office/drawing/2014/main" id="{A88B3AEB-EC38-BF72-CB9E-2BC40D433975}"/>
              </a:ext>
            </a:extLst>
          </p:cNvPr>
          <p:cNvSpPr txBox="1"/>
          <p:nvPr/>
        </p:nvSpPr>
        <p:spPr>
          <a:xfrm>
            <a:off x="565267" y="1583382"/>
            <a:ext cx="6144760" cy="769441"/>
          </a:xfrm>
          <a:prstGeom prst="rect">
            <a:avLst/>
          </a:prstGeom>
          <a:noFill/>
        </p:spPr>
        <p:txBody>
          <a:bodyPr wrap="none" rtlCol="0">
            <a:spAutoFit/>
          </a:bodyPr>
          <a:lstStyle/>
          <a:p>
            <a:pPr algn="ctr"/>
            <a:r>
              <a:rPr lang="en-IN" sz="4400" dirty="0">
                <a:solidFill>
                  <a:srgbClr val="00AFE9"/>
                </a:solidFill>
              </a:rPr>
              <a:t>How are we going to do… </a:t>
            </a:r>
          </a:p>
        </p:txBody>
      </p:sp>
      <p:sp>
        <p:nvSpPr>
          <p:cNvPr id="11" name="TextBox 10">
            <a:extLst>
              <a:ext uri="{FF2B5EF4-FFF2-40B4-BE49-F238E27FC236}">
                <a16:creationId xmlns:a16="http://schemas.microsoft.com/office/drawing/2014/main" id="{0E08CB2E-021E-62EC-D86F-45E183B9C240}"/>
              </a:ext>
            </a:extLst>
          </p:cNvPr>
          <p:cNvSpPr txBox="1"/>
          <p:nvPr/>
        </p:nvSpPr>
        <p:spPr>
          <a:xfrm>
            <a:off x="546032" y="2352823"/>
            <a:ext cx="11029446" cy="1754326"/>
          </a:xfrm>
          <a:prstGeom prst="rect">
            <a:avLst/>
          </a:prstGeom>
          <a:noFill/>
        </p:spPr>
        <p:txBody>
          <a:bodyPr wrap="square" rtlCol="0">
            <a:spAutoFit/>
          </a:bodyPr>
          <a:lstStyle/>
          <a:p>
            <a:r>
              <a:rPr lang="en-IN" dirty="0">
                <a:solidFill>
                  <a:schemeClr val="accent1">
                    <a:lumMod val="75000"/>
                  </a:schemeClr>
                </a:solidFill>
                <a:latin typeface="Söhne"/>
                <a:ea typeface="Calibri" panose="020F0502020204030204" pitchFamily="34" charset="0"/>
                <a:cs typeface="Times New Roman" panose="02020603050405020304" pitchFamily="18" charset="0"/>
              </a:rPr>
              <a:t>O</a:t>
            </a:r>
            <a:r>
              <a:rPr lang="en-IN" sz="1800" dirty="0">
                <a:solidFill>
                  <a:schemeClr val="accent1">
                    <a:lumMod val="75000"/>
                  </a:schemeClr>
                </a:solidFill>
                <a:effectLst/>
                <a:latin typeface="Söhne"/>
                <a:ea typeface="Calibri" panose="020F0502020204030204" pitchFamily="34" charset="0"/>
                <a:cs typeface="Times New Roman" panose="02020603050405020304" pitchFamily="18" charset="0"/>
              </a:rPr>
              <a:t>ur App is used to fetch the Customer </a:t>
            </a:r>
            <a:r>
              <a:rPr lang="en-IN" dirty="0">
                <a:solidFill>
                  <a:schemeClr val="accent1">
                    <a:lumMod val="75000"/>
                  </a:schemeClr>
                </a:solidFill>
                <a:latin typeface="Söhne"/>
                <a:ea typeface="Calibri" panose="020F0502020204030204" pitchFamily="34" charset="0"/>
                <a:cs typeface="Times New Roman" panose="02020603050405020304" pitchFamily="18" charset="0"/>
              </a:rPr>
              <a:t>D</a:t>
            </a:r>
            <a:r>
              <a:rPr lang="en-IN" sz="1800" dirty="0">
                <a:solidFill>
                  <a:schemeClr val="accent1">
                    <a:lumMod val="75000"/>
                  </a:schemeClr>
                </a:solidFill>
                <a:effectLst/>
                <a:latin typeface="Söhne"/>
                <a:ea typeface="Calibri" panose="020F0502020204030204" pitchFamily="34" charset="0"/>
                <a:cs typeface="Times New Roman" panose="02020603050405020304" pitchFamily="18" charset="0"/>
              </a:rPr>
              <a:t>etails (Demographic </a:t>
            </a:r>
            <a:r>
              <a:rPr lang="en-IN" dirty="0">
                <a:solidFill>
                  <a:schemeClr val="accent1">
                    <a:lumMod val="75000"/>
                  </a:schemeClr>
                </a:solidFill>
                <a:latin typeface="Söhne"/>
                <a:ea typeface="Calibri" panose="020F0502020204030204" pitchFamily="34" charset="0"/>
                <a:cs typeface="Times New Roman" panose="02020603050405020304" pitchFamily="18" charset="0"/>
              </a:rPr>
              <a:t>D</a:t>
            </a:r>
            <a:r>
              <a:rPr lang="en-IN" sz="1800" dirty="0">
                <a:solidFill>
                  <a:schemeClr val="accent1">
                    <a:lumMod val="75000"/>
                  </a:schemeClr>
                </a:solidFill>
                <a:effectLst/>
                <a:latin typeface="Söhne"/>
                <a:ea typeface="Calibri" panose="020F0502020204030204" pitchFamily="34" charset="0"/>
                <a:cs typeface="Times New Roman" panose="02020603050405020304" pitchFamily="18" charset="0"/>
              </a:rPr>
              <a:t>etails) such as  </a:t>
            </a:r>
            <a:r>
              <a:rPr lang="en-IN" sz="1800" dirty="0">
                <a:solidFill>
                  <a:schemeClr val="accent1">
                    <a:lumMod val="75000"/>
                  </a:schemeClr>
                </a:solidFill>
                <a:effectLst/>
                <a:latin typeface="Söhne"/>
                <a:ea typeface="Calibri" panose="020F0502020204030204" pitchFamily="34" charset="0"/>
              </a:rPr>
              <a:t>Names, Address, Contact details (Email, Mobile Number and basic customer details which includes Gender, Date Of Birth, Id Details)</a:t>
            </a:r>
            <a:r>
              <a:rPr lang="en-IN" sz="1800" dirty="0">
                <a:solidFill>
                  <a:schemeClr val="accent1">
                    <a:lumMod val="75000"/>
                  </a:schemeClr>
                </a:solidFill>
                <a:effectLst/>
                <a:latin typeface="Söhne"/>
                <a:ea typeface="Calibri" panose="020F0502020204030204" pitchFamily="34" charset="0"/>
                <a:cs typeface="Times New Roman" panose="02020603050405020304" pitchFamily="18" charset="0"/>
              </a:rPr>
              <a:t>.</a:t>
            </a:r>
          </a:p>
          <a:p>
            <a:endParaRPr lang="en-IN" dirty="0">
              <a:solidFill>
                <a:schemeClr val="accent1">
                  <a:lumMod val="75000"/>
                </a:schemeClr>
              </a:solidFill>
              <a:latin typeface="Söhne"/>
              <a:ea typeface="Calibri" panose="020F0502020204030204" pitchFamily="34" charset="0"/>
              <a:cs typeface="Times New Roman" panose="02020603050405020304" pitchFamily="18" charset="0"/>
            </a:endParaRPr>
          </a:p>
          <a:p>
            <a:r>
              <a:rPr lang="en-IN" sz="1800" dirty="0">
                <a:solidFill>
                  <a:schemeClr val="accent1">
                    <a:lumMod val="75000"/>
                  </a:schemeClr>
                </a:solidFill>
                <a:effectLst/>
                <a:latin typeface="Söhne"/>
                <a:ea typeface="Calibri" panose="020F0502020204030204" pitchFamily="34" charset="0"/>
                <a:cs typeface="Times New Roman" panose="02020603050405020304" pitchFamily="18" charset="0"/>
              </a:rPr>
              <a:t>To make this possible we use the technology REST Based API, Database, Encryption and Decryption Tools and Event</a:t>
            </a:r>
          </a:p>
          <a:p>
            <a:r>
              <a:rPr lang="en-IN" sz="1800" dirty="0">
                <a:solidFill>
                  <a:schemeClr val="accent1">
                    <a:lumMod val="75000"/>
                  </a:schemeClr>
                </a:solidFill>
                <a:effectLst/>
                <a:latin typeface="Söhne"/>
                <a:ea typeface="Calibri" panose="020F0502020204030204" pitchFamily="34" charset="0"/>
                <a:cs typeface="Times New Roman" panose="02020603050405020304" pitchFamily="18" charset="0"/>
              </a:rPr>
              <a:t>Streaming viz Kafka and Kinesis , and th</a:t>
            </a:r>
            <a:r>
              <a:rPr lang="en-IN" dirty="0">
                <a:solidFill>
                  <a:schemeClr val="accent1">
                    <a:lumMod val="75000"/>
                  </a:schemeClr>
                </a:solidFill>
                <a:latin typeface="Söhne"/>
                <a:ea typeface="Calibri" panose="020F0502020204030204" pitchFamily="34" charset="0"/>
                <a:cs typeface="Times New Roman" panose="02020603050405020304" pitchFamily="18" charset="0"/>
              </a:rPr>
              <a:t>e most important </a:t>
            </a:r>
            <a:r>
              <a:rPr lang="en-IN" sz="1800" dirty="0">
                <a:solidFill>
                  <a:schemeClr val="accent1">
                    <a:lumMod val="75000"/>
                  </a:schemeClr>
                </a:solidFill>
                <a:effectLst/>
                <a:latin typeface="Söhne"/>
                <a:ea typeface="Calibri" panose="020F0502020204030204" pitchFamily="34" charset="0"/>
                <a:cs typeface="Times New Roman" panose="02020603050405020304" pitchFamily="18" charset="0"/>
              </a:rPr>
              <a:t>Monitoring Tools or Alerting Tools.</a:t>
            </a:r>
            <a:br>
              <a:rPr lang="en-IN" sz="1800" dirty="0">
                <a:solidFill>
                  <a:srgbClr val="B9C9ED"/>
                </a:solidFill>
                <a:effectLst/>
                <a:latin typeface="Söhne"/>
                <a:ea typeface="Calibri" panose="020F0502020204030204" pitchFamily="34" charset="0"/>
                <a:cs typeface="Times New Roman" panose="02020603050405020304" pitchFamily="18" charset="0"/>
              </a:rPr>
            </a:br>
            <a:endParaRPr lang="en-IN" dirty="0">
              <a:solidFill>
                <a:srgbClr val="B9C9ED"/>
              </a:solidFill>
              <a:latin typeface="Söhne"/>
            </a:endParaRPr>
          </a:p>
        </p:txBody>
      </p:sp>
    </p:spTree>
    <p:extLst>
      <p:ext uri="{BB962C8B-B14F-4D97-AF65-F5344CB8AC3E}">
        <p14:creationId xmlns:p14="http://schemas.microsoft.com/office/powerpoint/2010/main" val="124682830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6985</TotalTime>
  <Words>1051</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14</vt:i4>
      </vt:variant>
    </vt:vector>
  </HeadingPairs>
  <TitlesOfParts>
    <vt:vector size="25" baseType="lpstr">
      <vt:lpstr>Arial</vt:lpstr>
      <vt:lpstr>Calibri</vt:lpstr>
      <vt:lpstr>Calibri Light</vt:lpstr>
      <vt:lpstr>proxima-nova</vt:lpstr>
      <vt:lpstr>Söhne</vt:lpstr>
      <vt:lpstr>Wingdings</vt:lpstr>
      <vt:lpstr>1_Office Theme</vt:lpstr>
      <vt:lpstr>2_Office Theme</vt:lpstr>
      <vt:lpstr>3_Office Theme</vt:lpstr>
      <vt:lpstr>4_Office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Dey</dc:creator>
  <cp:lastModifiedBy>JAYA DEEP</cp:lastModifiedBy>
  <cp:revision>11</cp:revision>
  <dcterms:created xsi:type="dcterms:W3CDTF">2023-03-23T17:03:02Z</dcterms:created>
  <dcterms:modified xsi:type="dcterms:W3CDTF">2023-04-01T05:02:23Z</dcterms:modified>
</cp:coreProperties>
</file>